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78" r:id="rId5"/>
    <p:sldId id="279" r:id="rId6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9" autoAdjust="0"/>
  </p:normalViewPr>
  <p:slideViewPr>
    <p:cSldViewPr snapToGrid="0">
      <p:cViewPr varScale="1">
        <p:scale>
          <a:sx n="76" d="100"/>
          <a:sy n="76" d="100"/>
        </p:scale>
        <p:origin x="94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A07E0-CC7B-4241-9B54-CDEE121FD86D}" type="datetime1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2025/12/18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7A32E-33FA-41A6-B26C-FC0061491BE1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80438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07AB95F-E008-4F21-8D4E-E34750D6AE84}" type="datetime1">
              <a:rPr lang="ja-JP" altLang="en-US" smtClean="0"/>
              <a:pPr/>
              <a:t>2025/12/18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E6DE88F-1F85-4A27-9D34-D74A50E7B0DA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2E6DE88F-1F85-4A27-9D34-D74A50E7B0DA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5998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altLang="ja-JP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ja-JP" altLang="en-US" sz="12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D32F2A-1FF8-402F-8BF6-24CDAFCB97CD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004C8D-6C76-4892-A136-9C6099763C96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2A2D7E-FFE8-4444-8A69-4D054D6A7FB1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段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6A15EDF-B1A1-4F5B-B886-5281F007CEC2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画像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画像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CBA674-B12E-4A9C-870A-505978E4D347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0CD04C-9C91-47B9-AD1B-CB5E3C5F2EB7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54A936-8D81-45C6-BA98-389C9C639694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883EF0-5A1D-49BE-9E30-E5F416FD9E02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キャプション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画像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図プレースホルダー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0D676E5-1814-49F1-B0B7-1FEF88ACB80D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画像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図プレースホルダー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B44967-C232-4B29-B0D5-AF2B33F4C243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3589E8-8D7F-4ADD-96C7-DF27B20E5F67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キャプション付き引用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05DFCAC1-4519-47A9-9B3C-ACE9953DB739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ja-JP" altLang="en-US" sz="8000" noProof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“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ja-JP" altLang="en-US" sz="8000" noProof="0" dirty="0"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5E7119-F629-4623-9483-E82E084BC006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タイトル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8" name="テキスト プレースホルダー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 rtl="0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0" name="テキスト プレースホルダー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1" name="テキスト プレースホルダー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14AE7A-496F-4FD2-B2CB-0CCBD0D639BA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写真の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画像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画像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画像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タイトル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19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0" name="図プレースホルダー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1" name="テキスト プレースホルダー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2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3" name="図プレースホルダー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4" name="テキスト プレースホルダー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5" name="テキスト プレースホルダー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26" name="図プレースホルダー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7" name="テキスト プレースホルダー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F2109E-8914-46D8-8FC4-05BA55489BC5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ja-JP" altLang="en-US" noProof="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altLang="ja-JP" noProof="0" smtClean="0"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6487C1B-3789-46FF-9A5F-B29A0DECFF86}" type="datetime1">
              <a:rPr lang="ja-JP" altLang="en-US" noProof="0" smtClean="0"/>
              <a:t>2025/12/18</a:t>
            </a:fld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A98EE3D-8CD1-4C3F-BD1C-C98C9596463C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kumimoji="1"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Meiryo UI" panose="020B0604030504040204" pitchFamily="50" charset="-128"/>
          <a:ea typeface="Meiryo UI" panose="020B0604030504040204" pitchFamily="50" charset="-128"/>
          <a:cs typeface="Meiryo UI" panose="020B0604030504040204" pitchFamily="50" charset="-128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hyperlink" Target="https://aperc-renewal.mvmt.jp/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画像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 useBgFill="1">
        <p:nvSpPr>
          <p:cNvPr id="103" name="フリーフォーム(F)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4="http://schemas.microsoft.com/office/drawing/2010/main" xmlns:a16="http://schemas.microsoft.com/office/drawing/2014/main" xmlns:p14="http://schemas.microsoft.com/office/powerpoint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9962" y="1673524"/>
            <a:ext cx="3485073" cy="2420504"/>
          </a:xfrm>
        </p:spPr>
        <p:txBody>
          <a:bodyPr rtlCol="0">
            <a:normAutofit/>
          </a:bodyPr>
          <a:lstStyle/>
          <a:p>
            <a:pPr algn="l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  <a:hlinkClick r:id="rId6"/>
              </a:rPr>
              <a:t>タイトル 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  <a:hlinkClick r:id="rId6"/>
              </a:rPr>
              <a:t>Lorem Ipsum</a:t>
            </a:r>
            <a:endParaRPr lang="en-US" altLang="ja-JP" sz="4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9965" y="4157933"/>
            <a:ext cx="3485072" cy="1026544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ja-JP" sz="2300" dirty="0">
                <a:latin typeface="Meiryo UI" panose="020B0604030504040204" pitchFamily="50" charset="-128"/>
                <a:ea typeface="Meiryo UI" panose="020B0604030504040204" pitchFamily="50" charset="-128"/>
              </a:rPr>
              <a:t>Sit Dolor </a:t>
            </a:r>
            <a:r>
              <a:rPr lang="en-US" altLang="ja-JP" sz="23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Amet</a:t>
            </a:r>
            <a:endParaRPr lang="en-US" altLang="ja-JP" sz="23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長方形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" name="画像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画像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559F60-4CE1-4E2F-86EA-1B60679F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493" y="609600"/>
            <a:ext cx="4538124" cy="970450"/>
          </a:xfrm>
        </p:spPr>
        <p:txBody>
          <a:bodyPr rtlCol="0" anchor="b">
            <a:normAutofit fontScale="90000"/>
          </a:bodyPr>
          <a:lstStyle/>
          <a:p>
            <a:pPr algn="l"/>
            <a:r>
              <a:rPr lang="ja-JP" altLang="en-US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タイトル </a:t>
            </a:r>
            <a:r>
              <a:rPr lang="en-US" altLang="ja-JP" sz="4000" dirty="0">
                <a:latin typeface="Meiryo UI" panose="020B0604030504040204" pitchFamily="50" charset="-128"/>
                <a:ea typeface="Meiryo UI" panose="020B0604030504040204" pitchFamily="50" charset="-128"/>
              </a:rPr>
              <a:t>Lorem Ipsum	</a:t>
            </a:r>
          </a:p>
        </p:txBody>
      </p:sp>
      <p:sp>
        <p:nvSpPr>
          <p:cNvPr id="24" name="コンテンツ プレースホルダー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493" y="1732449"/>
            <a:ext cx="4403596" cy="4058751"/>
          </a:xfrm>
        </p:spPr>
        <p:txBody>
          <a:bodyPr rtlCol="0" anchor="t">
            <a:normAutofit/>
          </a:bodyPr>
          <a:lstStyle/>
          <a:p>
            <a:pPr marL="36900" lvl="0" indent="0" rtl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Dolor Sit </a:t>
            </a:r>
            <a:r>
              <a:rPr lang="en-US" altLang="ja-JP" sz="24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Amet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6900" lvl="0" indent="0" rtl="0">
              <a:buNone/>
            </a:pPr>
            <a:r>
              <a:rPr lang="en-US" altLang="ja-JP" sz="24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Consectetuer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24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Elit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6900" lvl="0" indent="0" rtl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Nunc </a:t>
            </a:r>
            <a:r>
              <a:rPr lang="en-US" altLang="ja-JP" sz="24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Viverra</a:t>
            </a:r>
            <a:endParaRPr lang="en-US" altLang="ja-JP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6900" lvl="0" indent="0" rtl="0">
              <a:buNone/>
            </a:pPr>
            <a:r>
              <a:rPr lang="en-US" altLang="ja-JP" sz="24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Pellentesque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 Habitant</a:t>
            </a:r>
          </a:p>
          <a:p>
            <a:pPr marL="36900" lvl="0" indent="0" rtl="0">
              <a:buNone/>
            </a:pP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Lorem Ipsum</a:t>
            </a:r>
          </a:p>
          <a:p>
            <a:pPr rtl="0"/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076_TF55705232.potx" id="{9C76CAAA-146E-4EF3-BE74-EC30526F7B33}" vid="{5EC517AD-818B-49F8-A10D-9AEE91E0B4F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{472F971C-D4EB-41EB-A191-BA5B16EB3FC4}TFe742eee6-54b3-45e8-a03d-f3d997f9b6cae8410317_win32-94c613d962ba</Template>
  <TotalTime>3</TotalTime>
  <Words>23</Words>
  <Application>Microsoft Office PowerPoint</Application>
  <PresentationFormat>ワイド画面</PresentationFormat>
  <Paragraphs>10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Meiryo UI</vt:lpstr>
      <vt:lpstr>Wingdings 2</vt:lpstr>
      <vt:lpstr>SlateVTI</vt:lpstr>
      <vt:lpstr>タイトル Lorem Ipsum</vt:lpstr>
      <vt:lpstr>タイトル Lorem Ipsum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Nakano MVMT</dc:creator>
  <cp:lastModifiedBy>Nakano MVMT</cp:lastModifiedBy>
  <cp:revision>1</cp:revision>
  <dcterms:created xsi:type="dcterms:W3CDTF">2025-12-18T06:13:47Z</dcterms:created>
  <dcterms:modified xsi:type="dcterms:W3CDTF">2025-12-18T06:17:29Z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