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64" r:id="rId2"/>
    <p:sldId id="961" r:id="rId3"/>
    <p:sldId id="533" r:id="rId4"/>
    <p:sldId id="294" r:id="rId5"/>
    <p:sldId id="513" r:id="rId6"/>
    <p:sldId id="952" r:id="rId7"/>
    <p:sldId id="256" r:id="rId8"/>
    <p:sldId id="269" r:id="rId9"/>
    <p:sldId id="964" r:id="rId10"/>
    <p:sldId id="257" r:id="rId11"/>
    <p:sldId id="266" r:id="rId12"/>
    <p:sldId id="517" r:id="rId13"/>
    <p:sldId id="941" r:id="rId14"/>
    <p:sldId id="916" r:id="rId15"/>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zabeth Mercer" initials="EM" lastIdx="14" clrIdx="0">
    <p:extLst>
      <p:ext uri="{19B8F6BF-5375-455C-9EA6-DF929625EA0E}">
        <p15:presenceInfo xmlns:p15="http://schemas.microsoft.com/office/powerpoint/2012/main" userId="S-1-5-21-1861598221-53189396-2429527637-114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4CE"/>
    <a:srgbClr val="DBF5FD"/>
    <a:srgbClr val="E7ADA7"/>
    <a:srgbClr val="EC6A6F"/>
    <a:srgbClr val="C8CEE7"/>
    <a:srgbClr val="D6E028"/>
    <a:srgbClr val="5FC4BF"/>
    <a:srgbClr val="D7DF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007" autoAdjust="0"/>
  </p:normalViewPr>
  <p:slideViewPr>
    <p:cSldViewPr>
      <p:cViewPr varScale="1">
        <p:scale>
          <a:sx n="107" d="100"/>
          <a:sy n="107" d="100"/>
        </p:scale>
        <p:origin x="714" y="108"/>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0" d="100"/>
          <a:sy n="80" d="100"/>
        </p:scale>
        <p:origin x="1186"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6E0A4C5-255B-4FC2-8AF0-6BA229F140B2}"/>
              </a:ext>
            </a:extLst>
          </p:cNvPr>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7EC30D5-4F9F-4ACE-AF94-4D013D117CFC}"/>
              </a:ext>
            </a:extLst>
          </p:cNvPr>
          <p:cNvSpPr>
            <a:spLocks noGrp="1"/>
          </p:cNvSpPr>
          <p:nvPr>
            <p:ph type="dt" sz="quarter" idx="1"/>
          </p:nvPr>
        </p:nvSpPr>
        <p:spPr>
          <a:xfrm>
            <a:off x="6905625" y="0"/>
            <a:ext cx="5283200" cy="344488"/>
          </a:xfrm>
          <a:prstGeom prst="rect">
            <a:avLst/>
          </a:prstGeom>
        </p:spPr>
        <p:txBody>
          <a:bodyPr vert="horz" lIns="91440" tIns="45720" rIns="91440" bIns="45720" rtlCol="0"/>
          <a:lstStyle>
            <a:lvl1pPr algn="r">
              <a:defRPr sz="1200"/>
            </a:lvl1pPr>
          </a:lstStyle>
          <a:p>
            <a:fld id="{4724234A-EB14-4F1E-9491-B2AA3D3EF186}" type="datetimeFigureOut">
              <a:rPr lang="en-US" smtClean="0"/>
              <a:t>10/10/2019</a:t>
            </a:fld>
            <a:endParaRPr lang="en-US"/>
          </a:p>
        </p:txBody>
      </p:sp>
      <p:sp>
        <p:nvSpPr>
          <p:cNvPr id="4" name="Footer Placeholder 3">
            <a:extLst>
              <a:ext uri="{FF2B5EF4-FFF2-40B4-BE49-F238E27FC236}">
                <a16:creationId xmlns:a16="http://schemas.microsoft.com/office/drawing/2014/main" id="{511C57C4-D1B5-43EC-BD77-320562AC1FDA}"/>
              </a:ext>
            </a:extLst>
          </p:cNvPr>
          <p:cNvSpPr>
            <a:spLocks noGrp="1"/>
          </p:cNvSpPr>
          <p:nvPr>
            <p:ph type="ftr" sz="quarter" idx="2"/>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992685D-1715-4C06-AE2B-EF53E60FA514}"/>
              </a:ext>
            </a:extLst>
          </p:cNvPr>
          <p:cNvSpPr>
            <a:spLocks noGrp="1"/>
          </p:cNvSpPr>
          <p:nvPr>
            <p:ph type="sldNum" sz="quarter" idx="3"/>
          </p:nvPr>
        </p:nvSpPr>
        <p:spPr>
          <a:xfrm>
            <a:off x="6905625" y="6513513"/>
            <a:ext cx="5283200" cy="344487"/>
          </a:xfrm>
          <a:prstGeom prst="rect">
            <a:avLst/>
          </a:prstGeom>
        </p:spPr>
        <p:txBody>
          <a:bodyPr vert="horz" lIns="91440" tIns="45720" rIns="91440" bIns="45720" rtlCol="0" anchor="b"/>
          <a:lstStyle>
            <a:lvl1pPr algn="r">
              <a:defRPr sz="1200"/>
            </a:lvl1pPr>
          </a:lstStyle>
          <a:p>
            <a:fld id="{A1043A82-1B46-4140-9947-DC0CC22735F3}" type="slidenum">
              <a:rPr lang="en-US" smtClean="0"/>
              <a:t>‹#›</a:t>
            </a:fld>
            <a:endParaRPr lang="en-US"/>
          </a:p>
        </p:txBody>
      </p:sp>
    </p:spTree>
    <p:extLst>
      <p:ext uri="{BB962C8B-B14F-4D97-AF65-F5344CB8AC3E}">
        <p14:creationId xmlns:p14="http://schemas.microsoft.com/office/powerpoint/2010/main" val="14024830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BD5A09F4-589A-4571-8C42-A12CABF5DA68}" type="datetimeFigureOut">
              <a:rPr lang="en-US" smtClean="0"/>
              <a:t>10/10/2019</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FAA546AB-4EBB-4C71-B3D2-517C9328145A}" type="slidenum">
              <a:rPr lang="en-US" smtClean="0"/>
              <a:t>‹#›</a:t>
            </a:fld>
            <a:endParaRPr lang="en-US"/>
          </a:p>
        </p:txBody>
      </p:sp>
    </p:spTree>
    <p:extLst>
      <p:ext uri="{BB962C8B-B14F-4D97-AF65-F5344CB8AC3E}">
        <p14:creationId xmlns:p14="http://schemas.microsoft.com/office/powerpoint/2010/main" val="2839850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97510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A546AB-4EBB-4C71-B3D2-517C9328145A}" type="slidenum">
              <a:rPr lang="en-US" smtClean="0"/>
              <a:t>2</a:t>
            </a:fld>
            <a:endParaRPr lang="en-US"/>
          </a:p>
        </p:txBody>
      </p:sp>
    </p:spTree>
    <p:extLst>
      <p:ext uri="{BB962C8B-B14F-4D97-AF65-F5344CB8AC3E}">
        <p14:creationId xmlns:p14="http://schemas.microsoft.com/office/powerpoint/2010/main" val="3186537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SPEAKER: We have a technical definition of resilience here on the screen, but I’d like to tell you how that definition applies to real life.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Building resilience is about recognizing that shocks and stresses are interconnected, and solutions should be as well.  We can go around trying to solve single challenges with single solutions, but at the pace of growth, and pace of challenges, cities will bankrupt themselves. Instead, what resilience aims to do is focus on developing responses that have multiple benefits.  It also requires comprehensive input from people outside of government – everything from technical experts to community leaders to the business community.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short, resilience requires that cities gain a better understanding of their challenges, recognize those challenges are connected, and seek to solve them holistically.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a city does this, it will be better able to serve its citizens in both good times and bad, and will be better prepared to face a wide range of future challenges, both known and unknown.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D9ADFD1-42D6-0547-A771-EC10531A172B}" type="slidenum">
              <a:rPr lang="en-US" smtClean="0"/>
              <a:t>3</a:t>
            </a:fld>
            <a:endParaRPr lang="en-US" dirty="0"/>
          </a:p>
        </p:txBody>
      </p:sp>
    </p:spTree>
    <p:extLst>
      <p:ext uri="{BB962C8B-B14F-4D97-AF65-F5344CB8AC3E}">
        <p14:creationId xmlns:p14="http://schemas.microsoft.com/office/powerpoint/2010/main" val="283426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SPEAKER: So here is how we partner with cities to create change.</a:t>
            </a:r>
          </a:p>
        </p:txBody>
      </p:sp>
      <p:sp>
        <p:nvSpPr>
          <p:cNvPr id="4" name="Slide Number Placeholder 3"/>
          <p:cNvSpPr>
            <a:spLocks noGrp="1"/>
          </p:cNvSpPr>
          <p:nvPr>
            <p:ph type="sldNum" sz="quarter" idx="10"/>
          </p:nvPr>
        </p:nvSpPr>
        <p:spPr/>
        <p:txBody>
          <a:bodyPr/>
          <a:lstStyle/>
          <a:p>
            <a:fld id="{3D9ADFD1-42D6-0547-A771-EC10531A172B}" type="slidenum">
              <a:rPr lang="en-US" smtClean="0"/>
              <a:t>5</a:t>
            </a:fld>
            <a:endParaRPr lang="en-US" dirty="0"/>
          </a:p>
        </p:txBody>
      </p:sp>
    </p:spTree>
    <p:extLst>
      <p:ext uri="{BB962C8B-B14F-4D97-AF65-F5344CB8AC3E}">
        <p14:creationId xmlns:p14="http://schemas.microsoft.com/office/powerpoint/2010/main" val="970255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A546AB-4EBB-4C71-B3D2-517C9328145A}" type="slidenum">
              <a:rPr lang="en-US" smtClean="0"/>
              <a:t>8</a:t>
            </a:fld>
            <a:endParaRPr lang="en-US"/>
          </a:p>
        </p:txBody>
      </p:sp>
    </p:spTree>
    <p:extLst>
      <p:ext uri="{BB962C8B-B14F-4D97-AF65-F5344CB8AC3E}">
        <p14:creationId xmlns:p14="http://schemas.microsoft.com/office/powerpoint/2010/main" val="3218059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A546AB-4EBB-4C71-B3D2-517C9328145A}" type="slidenum">
              <a:rPr lang="en-US" smtClean="0"/>
              <a:t>9</a:t>
            </a:fld>
            <a:endParaRPr lang="en-US"/>
          </a:p>
        </p:txBody>
      </p:sp>
    </p:spTree>
    <p:extLst>
      <p:ext uri="{BB962C8B-B14F-4D97-AF65-F5344CB8AC3E}">
        <p14:creationId xmlns:p14="http://schemas.microsoft.com/office/powerpoint/2010/main" val="2882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AA546AB-4EBB-4C71-B3D2-517C9328145A}" type="slidenum">
              <a:rPr lang="en-US" smtClean="0"/>
              <a:t>11</a:t>
            </a:fld>
            <a:endParaRPr lang="en-US"/>
          </a:p>
        </p:txBody>
      </p:sp>
    </p:spTree>
    <p:extLst>
      <p:ext uri="{BB962C8B-B14F-4D97-AF65-F5344CB8AC3E}">
        <p14:creationId xmlns:p14="http://schemas.microsoft.com/office/powerpoint/2010/main" val="1090493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ADFD1-42D6-0547-A771-EC10531A172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3775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936077-813F-4B54-849C-93B9F0D019C1}" type="slidenum">
              <a:rPr lang="en-US" smtClean="0"/>
              <a:t>13</a:t>
            </a:fld>
            <a:endParaRPr lang="en-US" dirty="0"/>
          </a:p>
        </p:txBody>
      </p:sp>
    </p:spTree>
    <p:extLst>
      <p:ext uri="{BB962C8B-B14F-4D97-AF65-F5344CB8AC3E}">
        <p14:creationId xmlns:p14="http://schemas.microsoft.com/office/powerpoint/2010/main" val="408222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54113"/>
            <a:ext cx="5540375" cy="3116262"/>
          </a:xfrm>
          <a:prstGeom prst="rect">
            <a:avLst/>
          </a:prstGeo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11008CC-3216-4069-8156-3AB1D4D15183}" type="slidenum">
              <a:rPr lang="en-US" smtClean="0"/>
              <a:pPr/>
              <a:t>14</a:t>
            </a:fld>
            <a:endParaRPr lang="en-US"/>
          </a:p>
        </p:txBody>
      </p:sp>
    </p:spTree>
    <p:extLst>
      <p:ext uri="{BB962C8B-B14F-4D97-AF65-F5344CB8AC3E}">
        <p14:creationId xmlns:p14="http://schemas.microsoft.com/office/powerpoint/2010/main" val="2901358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ist slide">
    <p:spTree>
      <p:nvGrpSpPr>
        <p:cNvPr id="1" name=""/>
        <p:cNvGrpSpPr/>
        <p:nvPr/>
      </p:nvGrpSpPr>
      <p:grpSpPr>
        <a:xfrm>
          <a:off x="0" y="0"/>
          <a:ext cx="0" cy="0"/>
          <a:chOff x="0" y="0"/>
          <a:chExt cx="0" cy="0"/>
        </a:xfrm>
      </p:grpSpPr>
      <p:sp>
        <p:nvSpPr>
          <p:cNvPr id="2" name="Holder 2"/>
          <p:cNvSpPr>
            <a:spLocks noGrp="1"/>
          </p:cNvSpPr>
          <p:nvPr>
            <p:ph type="ctrTitle"/>
          </p:nvPr>
        </p:nvSpPr>
        <p:spPr>
          <a:xfrm>
            <a:off x="619125" y="636270"/>
            <a:ext cx="10363200" cy="1440180"/>
          </a:xfrm>
          <a:prstGeom prst="rect">
            <a:avLst/>
          </a:prstGeom>
        </p:spPr>
        <p:txBody>
          <a:bodyPr wrap="square" lIns="0" tIns="0" rIns="0" bIns="0">
            <a:spAutoFit/>
          </a:bodyPr>
          <a:lstStyle>
            <a:lvl1pPr>
              <a:defRPr/>
            </a:lvl1pPr>
          </a:lstStyle>
          <a:p>
            <a:endParaRPr dirty="0"/>
          </a:p>
        </p:txBody>
      </p:sp>
      <p:sp>
        <p:nvSpPr>
          <p:cNvPr id="7" name="object 3">
            <a:extLst>
              <a:ext uri="{FF2B5EF4-FFF2-40B4-BE49-F238E27FC236}">
                <a16:creationId xmlns:a16="http://schemas.microsoft.com/office/drawing/2014/main" id="{39FCEC44-9589-4684-BDBA-A800AC2893ED}"/>
              </a:ext>
            </a:extLst>
          </p:cNvPr>
          <p:cNvSpPr txBox="1"/>
          <p:nvPr userDrawn="1"/>
        </p:nvSpPr>
        <p:spPr>
          <a:xfrm>
            <a:off x="2601299" y="5419408"/>
            <a:ext cx="4067175" cy="360680"/>
          </a:xfrm>
          <a:prstGeom prst="rect">
            <a:avLst/>
          </a:prstGeom>
        </p:spPr>
        <p:txBody>
          <a:bodyPr vert="horz" wrap="square" lIns="0" tIns="12700" rIns="0" bIns="0" rtlCol="0">
            <a:spAutoFit/>
          </a:bodyPr>
          <a:lstStyle/>
          <a:p>
            <a:pPr marL="12700">
              <a:lnSpc>
                <a:spcPct val="100000"/>
              </a:lnSpc>
              <a:spcBef>
                <a:spcPts val="100"/>
              </a:spcBef>
              <a:tabLst>
                <a:tab pos="1399540" algn="l"/>
              </a:tabLst>
            </a:pPr>
            <a:r>
              <a:rPr sz="2200" dirty="0">
                <a:solidFill>
                  <a:srgbClr val="231F20"/>
                </a:solidFill>
                <a:latin typeface="Gotham Medium"/>
                <a:cs typeface="Gotham Medium"/>
              </a:rPr>
              <a:t>List item	</a:t>
            </a:r>
            <a:r>
              <a:rPr sz="2200" dirty="0">
                <a:solidFill>
                  <a:srgbClr val="0094CE"/>
                </a:solidFill>
                <a:latin typeface="Gotham Medium"/>
                <a:cs typeface="Gotham Medium"/>
              </a:rPr>
              <a:t>Description Ut</a:t>
            </a:r>
            <a:r>
              <a:rPr sz="2200" spc="-95" dirty="0">
                <a:solidFill>
                  <a:srgbClr val="0094CE"/>
                </a:solidFill>
                <a:latin typeface="Gotham Medium"/>
                <a:cs typeface="Gotham Medium"/>
              </a:rPr>
              <a:t> </a:t>
            </a:r>
            <a:r>
              <a:rPr sz="2200" dirty="0">
                <a:solidFill>
                  <a:srgbClr val="0094CE"/>
                </a:solidFill>
                <a:latin typeface="Gotham Medium"/>
                <a:cs typeface="Gotham Medium"/>
              </a:rPr>
              <a:t>wisi</a:t>
            </a:r>
            <a:endParaRPr sz="2200">
              <a:latin typeface="Gotham Medium"/>
              <a:cs typeface="Gotham Medium"/>
            </a:endParaRPr>
          </a:p>
        </p:txBody>
      </p:sp>
      <p:sp>
        <p:nvSpPr>
          <p:cNvPr id="8" name="object 4">
            <a:extLst>
              <a:ext uri="{FF2B5EF4-FFF2-40B4-BE49-F238E27FC236}">
                <a16:creationId xmlns:a16="http://schemas.microsoft.com/office/drawing/2014/main" id="{0B04577D-0F67-4E1E-AC7B-BD07EED3FC0D}"/>
              </a:ext>
            </a:extLst>
          </p:cNvPr>
          <p:cNvSpPr/>
          <p:nvPr userDrawn="1"/>
        </p:nvSpPr>
        <p:spPr>
          <a:xfrm>
            <a:off x="1886472" y="2195921"/>
            <a:ext cx="466090" cy="466090"/>
          </a:xfrm>
          <a:custGeom>
            <a:avLst/>
            <a:gdLst/>
            <a:ahLst/>
            <a:cxnLst/>
            <a:rect l="l" t="t" r="r" b="b"/>
            <a:pathLst>
              <a:path w="466089" h="466089">
                <a:moveTo>
                  <a:pt x="232829" y="0"/>
                </a:moveTo>
                <a:lnTo>
                  <a:pt x="185906" y="4730"/>
                </a:lnTo>
                <a:lnTo>
                  <a:pt x="142201" y="18296"/>
                </a:lnTo>
                <a:lnTo>
                  <a:pt x="102652" y="39763"/>
                </a:lnTo>
                <a:lnTo>
                  <a:pt x="68194" y="68194"/>
                </a:lnTo>
                <a:lnTo>
                  <a:pt x="39763" y="102652"/>
                </a:lnTo>
                <a:lnTo>
                  <a:pt x="18296" y="142201"/>
                </a:lnTo>
                <a:lnTo>
                  <a:pt x="4730" y="185906"/>
                </a:lnTo>
                <a:lnTo>
                  <a:pt x="0" y="232829"/>
                </a:lnTo>
                <a:lnTo>
                  <a:pt x="4730" y="279752"/>
                </a:lnTo>
                <a:lnTo>
                  <a:pt x="18296" y="323456"/>
                </a:lnTo>
                <a:lnTo>
                  <a:pt x="39763" y="363005"/>
                </a:lnTo>
                <a:lnTo>
                  <a:pt x="68194" y="397463"/>
                </a:lnTo>
                <a:lnTo>
                  <a:pt x="102652" y="425894"/>
                </a:lnTo>
                <a:lnTo>
                  <a:pt x="142201" y="447361"/>
                </a:lnTo>
                <a:lnTo>
                  <a:pt x="185906" y="460927"/>
                </a:lnTo>
                <a:lnTo>
                  <a:pt x="232829" y="465658"/>
                </a:lnTo>
                <a:lnTo>
                  <a:pt x="279747" y="460927"/>
                </a:lnTo>
                <a:lnTo>
                  <a:pt x="323449" y="447361"/>
                </a:lnTo>
                <a:lnTo>
                  <a:pt x="362996" y="425894"/>
                </a:lnTo>
                <a:lnTo>
                  <a:pt x="397452" y="397463"/>
                </a:lnTo>
                <a:lnTo>
                  <a:pt x="425882" y="363005"/>
                </a:lnTo>
                <a:lnTo>
                  <a:pt x="447348" y="323456"/>
                </a:lnTo>
                <a:lnTo>
                  <a:pt x="460915" y="279752"/>
                </a:lnTo>
                <a:lnTo>
                  <a:pt x="465645" y="232829"/>
                </a:lnTo>
                <a:lnTo>
                  <a:pt x="460915" y="185906"/>
                </a:lnTo>
                <a:lnTo>
                  <a:pt x="447348" y="142201"/>
                </a:lnTo>
                <a:lnTo>
                  <a:pt x="425882" y="102652"/>
                </a:lnTo>
                <a:lnTo>
                  <a:pt x="397452" y="68194"/>
                </a:lnTo>
                <a:lnTo>
                  <a:pt x="362996" y="39763"/>
                </a:lnTo>
                <a:lnTo>
                  <a:pt x="323449" y="18296"/>
                </a:lnTo>
                <a:lnTo>
                  <a:pt x="279747" y="4730"/>
                </a:lnTo>
                <a:lnTo>
                  <a:pt x="232829" y="0"/>
                </a:lnTo>
                <a:close/>
              </a:path>
            </a:pathLst>
          </a:custGeom>
          <a:solidFill>
            <a:srgbClr val="0094CE"/>
          </a:solidFill>
        </p:spPr>
        <p:txBody>
          <a:bodyPr wrap="square" lIns="0" tIns="0" rIns="0" bIns="0" rtlCol="0"/>
          <a:lstStyle/>
          <a:p>
            <a:endParaRPr/>
          </a:p>
        </p:txBody>
      </p:sp>
      <p:sp>
        <p:nvSpPr>
          <p:cNvPr id="9" name="object 5">
            <a:extLst>
              <a:ext uri="{FF2B5EF4-FFF2-40B4-BE49-F238E27FC236}">
                <a16:creationId xmlns:a16="http://schemas.microsoft.com/office/drawing/2014/main" id="{CAFBD1A1-720F-4F0D-8F02-A7E3E5841FA7}"/>
              </a:ext>
            </a:extLst>
          </p:cNvPr>
          <p:cNvSpPr/>
          <p:nvPr userDrawn="1"/>
        </p:nvSpPr>
        <p:spPr>
          <a:xfrm>
            <a:off x="1886472" y="2990744"/>
            <a:ext cx="466090" cy="466090"/>
          </a:xfrm>
          <a:custGeom>
            <a:avLst/>
            <a:gdLst/>
            <a:ahLst/>
            <a:cxnLst/>
            <a:rect l="l" t="t" r="r" b="b"/>
            <a:pathLst>
              <a:path w="466089" h="466089">
                <a:moveTo>
                  <a:pt x="232829" y="0"/>
                </a:moveTo>
                <a:lnTo>
                  <a:pt x="185906" y="4729"/>
                </a:lnTo>
                <a:lnTo>
                  <a:pt x="142201" y="18294"/>
                </a:lnTo>
                <a:lnTo>
                  <a:pt x="102652" y="39759"/>
                </a:lnTo>
                <a:lnTo>
                  <a:pt x="68194" y="68187"/>
                </a:lnTo>
                <a:lnTo>
                  <a:pt x="39763" y="102643"/>
                </a:lnTo>
                <a:lnTo>
                  <a:pt x="18296" y="142190"/>
                </a:lnTo>
                <a:lnTo>
                  <a:pt x="4730" y="185893"/>
                </a:lnTo>
                <a:lnTo>
                  <a:pt x="0" y="232816"/>
                </a:lnTo>
                <a:lnTo>
                  <a:pt x="4730" y="279739"/>
                </a:lnTo>
                <a:lnTo>
                  <a:pt x="18296" y="323443"/>
                </a:lnTo>
                <a:lnTo>
                  <a:pt x="39763" y="362993"/>
                </a:lnTo>
                <a:lnTo>
                  <a:pt x="68194" y="397451"/>
                </a:lnTo>
                <a:lnTo>
                  <a:pt x="102652" y="425881"/>
                </a:lnTo>
                <a:lnTo>
                  <a:pt x="142201" y="447348"/>
                </a:lnTo>
                <a:lnTo>
                  <a:pt x="185906" y="460915"/>
                </a:lnTo>
                <a:lnTo>
                  <a:pt x="232829" y="465645"/>
                </a:lnTo>
                <a:lnTo>
                  <a:pt x="279747" y="460915"/>
                </a:lnTo>
                <a:lnTo>
                  <a:pt x="323449" y="447348"/>
                </a:lnTo>
                <a:lnTo>
                  <a:pt x="362996" y="425881"/>
                </a:lnTo>
                <a:lnTo>
                  <a:pt x="397452" y="397451"/>
                </a:lnTo>
                <a:lnTo>
                  <a:pt x="425882" y="362993"/>
                </a:lnTo>
                <a:lnTo>
                  <a:pt x="447348" y="323443"/>
                </a:lnTo>
                <a:lnTo>
                  <a:pt x="460915" y="279739"/>
                </a:lnTo>
                <a:lnTo>
                  <a:pt x="465645" y="232816"/>
                </a:lnTo>
                <a:lnTo>
                  <a:pt x="460915" y="185893"/>
                </a:lnTo>
                <a:lnTo>
                  <a:pt x="447348" y="142190"/>
                </a:lnTo>
                <a:lnTo>
                  <a:pt x="425882" y="102643"/>
                </a:lnTo>
                <a:lnTo>
                  <a:pt x="397452" y="68187"/>
                </a:lnTo>
                <a:lnTo>
                  <a:pt x="362996" y="39759"/>
                </a:lnTo>
                <a:lnTo>
                  <a:pt x="323449" y="18294"/>
                </a:lnTo>
                <a:lnTo>
                  <a:pt x="279747" y="4729"/>
                </a:lnTo>
                <a:lnTo>
                  <a:pt x="232829" y="0"/>
                </a:lnTo>
                <a:close/>
              </a:path>
            </a:pathLst>
          </a:custGeom>
          <a:solidFill>
            <a:srgbClr val="0094CE"/>
          </a:solidFill>
        </p:spPr>
        <p:txBody>
          <a:bodyPr wrap="square" lIns="0" tIns="0" rIns="0" bIns="0" rtlCol="0"/>
          <a:lstStyle/>
          <a:p>
            <a:endParaRPr/>
          </a:p>
        </p:txBody>
      </p:sp>
      <p:sp>
        <p:nvSpPr>
          <p:cNvPr id="10" name="object 6">
            <a:extLst>
              <a:ext uri="{FF2B5EF4-FFF2-40B4-BE49-F238E27FC236}">
                <a16:creationId xmlns:a16="http://schemas.microsoft.com/office/drawing/2014/main" id="{785A22BA-598B-47EF-8BF5-F675C10CA328}"/>
              </a:ext>
            </a:extLst>
          </p:cNvPr>
          <p:cNvSpPr/>
          <p:nvPr userDrawn="1"/>
        </p:nvSpPr>
        <p:spPr>
          <a:xfrm>
            <a:off x="1886472" y="3785561"/>
            <a:ext cx="466090" cy="466090"/>
          </a:xfrm>
          <a:custGeom>
            <a:avLst/>
            <a:gdLst/>
            <a:ahLst/>
            <a:cxnLst/>
            <a:rect l="l" t="t" r="r" b="b"/>
            <a:pathLst>
              <a:path w="466089" h="466089">
                <a:moveTo>
                  <a:pt x="232829" y="0"/>
                </a:moveTo>
                <a:lnTo>
                  <a:pt x="185906" y="4729"/>
                </a:lnTo>
                <a:lnTo>
                  <a:pt x="142201" y="18294"/>
                </a:lnTo>
                <a:lnTo>
                  <a:pt x="102652" y="39759"/>
                </a:lnTo>
                <a:lnTo>
                  <a:pt x="68194" y="68187"/>
                </a:lnTo>
                <a:lnTo>
                  <a:pt x="39763" y="102643"/>
                </a:lnTo>
                <a:lnTo>
                  <a:pt x="18296" y="142190"/>
                </a:lnTo>
                <a:lnTo>
                  <a:pt x="4730" y="185893"/>
                </a:lnTo>
                <a:lnTo>
                  <a:pt x="0" y="232816"/>
                </a:lnTo>
                <a:lnTo>
                  <a:pt x="4730" y="279738"/>
                </a:lnTo>
                <a:lnTo>
                  <a:pt x="18296" y="323441"/>
                </a:lnTo>
                <a:lnTo>
                  <a:pt x="39763" y="362989"/>
                </a:lnTo>
                <a:lnTo>
                  <a:pt x="68194" y="397444"/>
                </a:lnTo>
                <a:lnTo>
                  <a:pt x="102652" y="425873"/>
                </a:lnTo>
                <a:lnTo>
                  <a:pt x="142201" y="447337"/>
                </a:lnTo>
                <a:lnTo>
                  <a:pt x="185906" y="460903"/>
                </a:lnTo>
                <a:lnTo>
                  <a:pt x="232829" y="465632"/>
                </a:lnTo>
                <a:lnTo>
                  <a:pt x="279747" y="460903"/>
                </a:lnTo>
                <a:lnTo>
                  <a:pt x="323449" y="447337"/>
                </a:lnTo>
                <a:lnTo>
                  <a:pt x="362996" y="425873"/>
                </a:lnTo>
                <a:lnTo>
                  <a:pt x="397452" y="397444"/>
                </a:lnTo>
                <a:lnTo>
                  <a:pt x="425882" y="362989"/>
                </a:lnTo>
                <a:lnTo>
                  <a:pt x="447348" y="323441"/>
                </a:lnTo>
                <a:lnTo>
                  <a:pt x="460915" y="279738"/>
                </a:lnTo>
                <a:lnTo>
                  <a:pt x="465645" y="232816"/>
                </a:lnTo>
                <a:lnTo>
                  <a:pt x="460915" y="185893"/>
                </a:lnTo>
                <a:lnTo>
                  <a:pt x="447348" y="142190"/>
                </a:lnTo>
                <a:lnTo>
                  <a:pt x="425882" y="102643"/>
                </a:lnTo>
                <a:lnTo>
                  <a:pt x="397452" y="68187"/>
                </a:lnTo>
                <a:lnTo>
                  <a:pt x="362996" y="39759"/>
                </a:lnTo>
                <a:lnTo>
                  <a:pt x="323449" y="18294"/>
                </a:lnTo>
                <a:lnTo>
                  <a:pt x="279747" y="4729"/>
                </a:lnTo>
                <a:lnTo>
                  <a:pt x="232829" y="0"/>
                </a:lnTo>
                <a:close/>
              </a:path>
            </a:pathLst>
          </a:custGeom>
          <a:solidFill>
            <a:srgbClr val="0094CE"/>
          </a:solidFill>
        </p:spPr>
        <p:txBody>
          <a:bodyPr wrap="square" lIns="0" tIns="0" rIns="0" bIns="0" rtlCol="0"/>
          <a:lstStyle/>
          <a:p>
            <a:endParaRPr/>
          </a:p>
        </p:txBody>
      </p:sp>
      <p:sp>
        <p:nvSpPr>
          <p:cNvPr id="11" name="object 7">
            <a:extLst>
              <a:ext uri="{FF2B5EF4-FFF2-40B4-BE49-F238E27FC236}">
                <a16:creationId xmlns:a16="http://schemas.microsoft.com/office/drawing/2014/main" id="{68241147-1A27-441E-8F8E-F17299ABCE82}"/>
              </a:ext>
            </a:extLst>
          </p:cNvPr>
          <p:cNvSpPr/>
          <p:nvPr userDrawn="1"/>
        </p:nvSpPr>
        <p:spPr>
          <a:xfrm>
            <a:off x="1886472" y="4580365"/>
            <a:ext cx="466090" cy="466090"/>
          </a:xfrm>
          <a:custGeom>
            <a:avLst/>
            <a:gdLst/>
            <a:ahLst/>
            <a:cxnLst/>
            <a:rect l="l" t="t" r="r" b="b"/>
            <a:pathLst>
              <a:path w="466089" h="466089">
                <a:moveTo>
                  <a:pt x="232829" y="0"/>
                </a:moveTo>
                <a:lnTo>
                  <a:pt x="185906" y="4730"/>
                </a:lnTo>
                <a:lnTo>
                  <a:pt x="142201" y="18296"/>
                </a:lnTo>
                <a:lnTo>
                  <a:pt x="102652" y="39763"/>
                </a:lnTo>
                <a:lnTo>
                  <a:pt x="68194" y="68194"/>
                </a:lnTo>
                <a:lnTo>
                  <a:pt x="39763" y="102652"/>
                </a:lnTo>
                <a:lnTo>
                  <a:pt x="18296" y="142201"/>
                </a:lnTo>
                <a:lnTo>
                  <a:pt x="4730" y="185906"/>
                </a:lnTo>
                <a:lnTo>
                  <a:pt x="0" y="232829"/>
                </a:lnTo>
                <a:lnTo>
                  <a:pt x="4730" y="279751"/>
                </a:lnTo>
                <a:lnTo>
                  <a:pt x="18296" y="323454"/>
                </a:lnTo>
                <a:lnTo>
                  <a:pt x="39763" y="363001"/>
                </a:lnTo>
                <a:lnTo>
                  <a:pt x="68194" y="397457"/>
                </a:lnTo>
                <a:lnTo>
                  <a:pt x="102652" y="425885"/>
                </a:lnTo>
                <a:lnTo>
                  <a:pt x="142201" y="447350"/>
                </a:lnTo>
                <a:lnTo>
                  <a:pt x="185906" y="460915"/>
                </a:lnTo>
                <a:lnTo>
                  <a:pt x="232829" y="465645"/>
                </a:lnTo>
                <a:lnTo>
                  <a:pt x="279747" y="460915"/>
                </a:lnTo>
                <a:lnTo>
                  <a:pt x="323449" y="447350"/>
                </a:lnTo>
                <a:lnTo>
                  <a:pt x="362996" y="425885"/>
                </a:lnTo>
                <a:lnTo>
                  <a:pt x="397452" y="397457"/>
                </a:lnTo>
                <a:lnTo>
                  <a:pt x="425882" y="363001"/>
                </a:lnTo>
                <a:lnTo>
                  <a:pt x="447348" y="323454"/>
                </a:lnTo>
                <a:lnTo>
                  <a:pt x="460915" y="279751"/>
                </a:lnTo>
                <a:lnTo>
                  <a:pt x="465645" y="232829"/>
                </a:lnTo>
                <a:lnTo>
                  <a:pt x="460915" y="185906"/>
                </a:lnTo>
                <a:lnTo>
                  <a:pt x="447348" y="142201"/>
                </a:lnTo>
                <a:lnTo>
                  <a:pt x="425882" y="102652"/>
                </a:lnTo>
                <a:lnTo>
                  <a:pt x="397452" y="68194"/>
                </a:lnTo>
                <a:lnTo>
                  <a:pt x="362996" y="39763"/>
                </a:lnTo>
                <a:lnTo>
                  <a:pt x="323449" y="18296"/>
                </a:lnTo>
                <a:lnTo>
                  <a:pt x="279747" y="4730"/>
                </a:lnTo>
                <a:lnTo>
                  <a:pt x="232829" y="0"/>
                </a:lnTo>
                <a:close/>
              </a:path>
            </a:pathLst>
          </a:custGeom>
          <a:solidFill>
            <a:srgbClr val="0094CE"/>
          </a:solidFill>
        </p:spPr>
        <p:txBody>
          <a:bodyPr wrap="square" lIns="0" tIns="0" rIns="0" bIns="0" rtlCol="0"/>
          <a:lstStyle/>
          <a:p>
            <a:endParaRPr/>
          </a:p>
        </p:txBody>
      </p:sp>
      <p:sp>
        <p:nvSpPr>
          <p:cNvPr id="12" name="object 9">
            <a:extLst>
              <a:ext uri="{FF2B5EF4-FFF2-40B4-BE49-F238E27FC236}">
                <a16:creationId xmlns:a16="http://schemas.microsoft.com/office/drawing/2014/main" id="{1D84B100-5444-47AC-BA41-773291EAA442}"/>
              </a:ext>
            </a:extLst>
          </p:cNvPr>
          <p:cNvSpPr/>
          <p:nvPr userDrawn="1"/>
        </p:nvSpPr>
        <p:spPr>
          <a:xfrm>
            <a:off x="1886472" y="5375182"/>
            <a:ext cx="466090" cy="466090"/>
          </a:xfrm>
          <a:custGeom>
            <a:avLst/>
            <a:gdLst/>
            <a:ahLst/>
            <a:cxnLst/>
            <a:rect l="l" t="t" r="r" b="b"/>
            <a:pathLst>
              <a:path w="466089" h="466089">
                <a:moveTo>
                  <a:pt x="232816" y="0"/>
                </a:moveTo>
                <a:lnTo>
                  <a:pt x="185897" y="4730"/>
                </a:lnTo>
                <a:lnTo>
                  <a:pt x="142196" y="18296"/>
                </a:lnTo>
                <a:lnTo>
                  <a:pt x="102649" y="39763"/>
                </a:lnTo>
                <a:lnTo>
                  <a:pt x="68192" y="68194"/>
                </a:lnTo>
                <a:lnTo>
                  <a:pt x="39763" y="102652"/>
                </a:lnTo>
                <a:lnTo>
                  <a:pt x="18296" y="142201"/>
                </a:lnTo>
                <a:lnTo>
                  <a:pt x="4730" y="185906"/>
                </a:lnTo>
                <a:lnTo>
                  <a:pt x="0" y="232829"/>
                </a:lnTo>
                <a:lnTo>
                  <a:pt x="4730" y="279747"/>
                </a:lnTo>
                <a:lnTo>
                  <a:pt x="18296" y="323449"/>
                </a:lnTo>
                <a:lnTo>
                  <a:pt x="39763" y="362996"/>
                </a:lnTo>
                <a:lnTo>
                  <a:pt x="68192" y="397452"/>
                </a:lnTo>
                <a:lnTo>
                  <a:pt x="102649" y="425882"/>
                </a:lnTo>
                <a:lnTo>
                  <a:pt x="142196" y="447348"/>
                </a:lnTo>
                <a:lnTo>
                  <a:pt x="185897" y="460915"/>
                </a:lnTo>
                <a:lnTo>
                  <a:pt x="232816" y="465645"/>
                </a:lnTo>
                <a:lnTo>
                  <a:pt x="279739" y="460915"/>
                </a:lnTo>
                <a:lnTo>
                  <a:pt x="323443" y="447348"/>
                </a:lnTo>
                <a:lnTo>
                  <a:pt x="362993" y="425882"/>
                </a:lnTo>
                <a:lnTo>
                  <a:pt x="397451" y="397452"/>
                </a:lnTo>
                <a:lnTo>
                  <a:pt x="425881" y="362996"/>
                </a:lnTo>
                <a:lnTo>
                  <a:pt x="447348" y="323449"/>
                </a:lnTo>
                <a:lnTo>
                  <a:pt x="460915" y="279747"/>
                </a:lnTo>
                <a:lnTo>
                  <a:pt x="465645" y="232829"/>
                </a:lnTo>
                <a:lnTo>
                  <a:pt x="460915" y="185906"/>
                </a:lnTo>
                <a:lnTo>
                  <a:pt x="447348" y="142201"/>
                </a:lnTo>
                <a:lnTo>
                  <a:pt x="425881" y="102652"/>
                </a:lnTo>
                <a:lnTo>
                  <a:pt x="397451" y="68194"/>
                </a:lnTo>
                <a:lnTo>
                  <a:pt x="362993" y="39763"/>
                </a:lnTo>
                <a:lnTo>
                  <a:pt x="323443" y="18296"/>
                </a:lnTo>
                <a:lnTo>
                  <a:pt x="279739" y="4730"/>
                </a:lnTo>
                <a:lnTo>
                  <a:pt x="232816" y="0"/>
                </a:lnTo>
                <a:close/>
              </a:path>
            </a:pathLst>
          </a:custGeom>
          <a:solidFill>
            <a:srgbClr val="0094CE"/>
          </a:solidFill>
        </p:spPr>
        <p:txBody>
          <a:bodyPr wrap="square" lIns="0" tIns="0" rIns="0" bIns="0" rtlCol="0"/>
          <a:lstStyle/>
          <a:p>
            <a:endParaRPr/>
          </a:p>
        </p:txBody>
      </p:sp>
      <p:sp>
        <p:nvSpPr>
          <p:cNvPr id="13" name="object 10">
            <a:extLst>
              <a:ext uri="{FF2B5EF4-FFF2-40B4-BE49-F238E27FC236}">
                <a16:creationId xmlns:a16="http://schemas.microsoft.com/office/drawing/2014/main" id="{D2BBCA7B-EFF0-43AF-ADD4-89EB4547C924}"/>
              </a:ext>
            </a:extLst>
          </p:cNvPr>
          <p:cNvSpPr txBox="1"/>
          <p:nvPr userDrawn="1"/>
        </p:nvSpPr>
        <p:spPr>
          <a:xfrm>
            <a:off x="2017917" y="5405080"/>
            <a:ext cx="203200" cy="368300"/>
          </a:xfrm>
          <a:prstGeom prst="rect">
            <a:avLst/>
          </a:prstGeom>
        </p:spPr>
        <p:txBody>
          <a:bodyPr vert="horz" wrap="square" lIns="0" tIns="12065" rIns="0" bIns="0" rtlCol="0">
            <a:spAutoFit/>
          </a:bodyPr>
          <a:lstStyle/>
          <a:p>
            <a:pPr marL="12700">
              <a:lnSpc>
                <a:spcPct val="100000"/>
              </a:lnSpc>
              <a:spcBef>
                <a:spcPts val="95"/>
              </a:spcBef>
            </a:pPr>
            <a:r>
              <a:rPr sz="2250" spc="-5" dirty="0">
                <a:solidFill>
                  <a:srgbClr val="FFFFFF"/>
                </a:solidFill>
                <a:latin typeface="Gotham Medium"/>
                <a:cs typeface="Gotham Medium"/>
              </a:rPr>
              <a:t>5</a:t>
            </a:r>
            <a:endParaRPr sz="2250" dirty="0">
              <a:latin typeface="Gotham Medium"/>
              <a:cs typeface="Gotham Medium"/>
            </a:endParaRPr>
          </a:p>
        </p:txBody>
      </p:sp>
      <p:sp>
        <p:nvSpPr>
          <p:cNvPr id="14" name="TextBox 13">
            <a:extLst>
              <a:ext uri="{FF2B5EF4-FFF2-40B4-BE49-F238E27FC236}">
                <a16:creationId xmlns:a16="http://schemas.microsoft.com/office/drawing/2014/main" id="{42A582A6-E12D-4430-8DF2-1C1E4B1A1228}"/>
              </a:ext>
            </a:extLst>
          </p:cNvPr>
          <p:cNvSpPr txBox="1"/>
          <p:nvPr userDrawn="1"/>
        </p:nvSpPr>
        <p:spPr>
          <a:xfrm>
            <a:off x="2473847" y="2182229"/>
            <a:ext cx="7086600" cy="430887"/>
          </a:xfrm>
          <a:prstGeom prst="rect">
            <a:avLst/>
          </a:prstGeom>
          <a:noFill/>
        </p:spPr>
        <p:txBody>
          <a:bodyPr wrap="square" rtlCol="0">
            <a:spAutoFit/>
          </a:bodyPr>
          <a:lstStyle/>
          <a:p>
            <a:r>
              <a:rPr lang="en-US" sz="2200" dirty="0">
                <a:solidFill>
                  <a:srgbClr val="231F20"/>
                </a:solidFill>
                <a:latin typeface="Gotham Medium"/>
                <a:cs typeface="Gotham Medium"/>
              </a:rPr>
              <a:t>List item </a:t>
            </a:r>
            <a:r>
              <a:rPr lang="en-US" sz="2200" dirty="0">
                <a:solidFill>
                  <a:srgbClr val="0094CE"/>
                </a:solidFill>
                <a:latin typeface="Gotham Medium"/>
                <a:cs typeface="Gotham Medium"/>
              </a:rPr>
              <a:t>Description Ut </a:t>
            </a:r>
            <a:r>
              <a:rPr lang="en-US" sz="2200" dirty="0" err="1">
                <a:solidFill>
                  <a:srgbClr val="0094CE"/>
                </a:solidFill>
                <a:latin typeface="Gotham Medium"/>
                <a:cs typeface="Gotham Medium"/>
              </a:rPr>
              <a:t>wisi</a:t>
            </a:r>
            <a:r>
              <a:rPr lang="en-US" sz="2200" dirty="0">
                <a:solidFill>
                  <a:srgbClr val="0094CE"/>
                </a:solidFill>
                <a:latin typeface="Gotham Medium"/>
                <a:cs typeface="Gotham Medium"/>
              </a:rPr>
              <a:t> </a:t>
            </a:r>
            <a:r>
              <a:rPr lang="en-US" sz="2200" dirty="0" err="1">
                <a:solidFill>
                  <a:srgbClr val="0094CE"/>
                </a:solidFill>
                <a:latin typeface="Gotham Medium"/>
                <a:cs typeface="Gotham Medium"/>
              </a:rPr>
              <a:t>enim</a:t>
            </a:r>
            <a:r>
              <a:rPr lang="en-US" sz="2200" dirty="0">
                <a:solidFill>
                  <a:srgbClr val="0094CE"/>
                </a:solidFill>
                <a:latin typeface="Gotham Medium"/>
                <a:cs typeface="Gotham Medium"/>
              </a:rPr>
              <a:t> ad</a:t>
            </a:r>
            <a:endParaRPr lang="en-US" sz="2200" dirty="0">
              <a:latin typeface="Gotham Medium"/>
              <a:cs typeface="Gotham Medium"/>
            </a:endParaRPr>
          </a:p>
        </p:txBody>
      </p:sp>
      <p:sp>
        <p:nvSpPr>
          <p:cNvPr id="15" name="object 10">
            <a:extLst>
              <a:ext uri="{FF2B5EF4-FFF2-40B4-BE49-F238E27FC236}">
                <a16:creationId xmlns:a16="http://schemas.microsoft.com/office/drawing/2014/main" id="{7E58CCEA-EC61-4B12-8F88-4C6775EA9464}"/>
              </a:ext>
            </a:extLst>
          </p:cNvPr>
          <p:cNvSpPr txBox="1"/>
          <p:nvPr userDrawn="1"/>
        </p:nvSpPr>
        <p:spPr>
          <a:xfrm>
            <a:off x="2017917" y="4603237"/>
            <a:ext cx="203200" cy="368300"/>
          </a:xfrm>
          <a:prstGeom prst="rect">
            <a:avLst/>
          </a:prstGeom>
        </p:spPr>
        <p:txBody>
          <a:bodyPr vert="horz" wrap="square" lIns="0" tIns="12065" rIns="0" bIns="0" rtlCol="0">
            <a:spAutoFit/>
          </a:bodyPr>
          <a:lstStyle/>
          <a:p>
            <a:pPr marL="12700" algn="ctr">
              <a:lnSpc>
                <a:spcPct val="100000"/>
              </a:lnSpc>
              <a:spcBef>
                <a:spcPts val="95"/>
              </a:spcBef>
            </a:pPr>
            <a:r>
              <a:rPr lang="en-US" sz="2250" spc="-5" dirty="0">
                <a:solidFill>
                  <a:srgbClr val="FFFFFF"/>
                </a:solidFill>
                <a:latin typeface="Gotham Medium"/>
                <a:cs typeface="Gotham Medium"/>
              </a:rPr>
              <a:t>4</a:t>
            </a:r>
            <a:endParaRPr sz="2250" dirty="0">
              <a:latin typeface="Gotham Medium"/>
              <a:cs typeface="Gotham Medium"/>
            </a:endParaRPr>
          </a:p>
        </p:txBody>
      </p:sp>
      <p:sp>
        <p:nvSpPr>
          <p:cNvPr id="16" name="object 10">
            <a:extLst>
              <a:ext uri="{FF2B5EF4-FFF2-40B4-BE49-F238E27FC236}">
                <a16:creationId xmlns:a16="http://schemas.microsoft.com/office/drawing/2014/main" id="{703644CF-C3CF-4B65-9274-AE82DB43248E}"/>
              </a:ext>
            </a:extLst>
          </p:cNvPr>
          <p:cNvSpPr txBox="1"/>
          <p:nvPr userDrawn="1"/>
        </p:nvSpPr>
        <p:spPr>
          <a:xfrm>
            <a:off x="2017917" y="3834456"/>
            <a:ext cx="203200" cy="368300"/>
          </a:xfrm>
          <a:prstGeom prst="rect">
            <a:avLst/>
          </a:prstGeom>
        </p:spPr>
        <p:txBody>
          <a:bodyPr vert="horz" wrap="square" lIns="0" tIns="12065" rIns="0" bIns="0" rtlCol="0">
            <a:spAutoFit/>
          </a:bodyPr>
          <a:lstStyle/>
          <a:p>
            <a:pPr marL="12700" algn="ctr">
              <a:lnSpc>
                <a:spcPct val="100000"/>
              </a:lnSpc>
              <a:spcBef>
                <a:spcPts val="95"/>
              </a:spcBef>
            </a:pPr>
            <a:r>
              <a:rPr lang="en-US" sz="2250" spc="-5" dirty="0">
                <a:solidFill>
                  <a:srgbClr val="FFFFFF"/>
                </a:solidFill>
                <a:latin typeface="Gotham Medium"/>
                <a:cs typeface="Gotham Medium"/>
              </a:rPr>
              <a:t>3</a:t>
            </a:r>
            <a:endParaRPr sz="2250" dirty="0">
              <a:latin typeface="Gotham Medium"/>
              <a:cs typeface="Gotham Medium"/>
            </a:endParaRPr>
          </a:p>
        </p:txBody>
      </p:sp>
      <p:sp>
        <p:nvSpPr>
          <p:cNvPr id="17" name="object 10">
            <a:extLst>
              <a:ext uri="{FF2B5EF4-FFF2-40B4-BE49-F238E27FC236}">
                <a16:creationId xmlns:a16="http://schemas.microsoft.com/office/drawing/2014/main" id="{C301F59C-7599-4ED4-A754-B927029B6EAA}"/>
              </a:ext>
            </a:extLst>
          </p:cNvPr>
          <p:cNvSpPr txBox="1"/>
          <p:nvPr userDrawn="1"/>
        </p:nvSpPr>
        <p:spPr>
          <a:xfrm>
            <a:off x="2017917" y="3039639"/>
            <a:ext cx="203200" cy="368300"/>
          </a:xfrm>
          <a:prstGeom prst="rect">
            <a:avLst/>
          </a:prstGeom>
        </p:spPr>
        <p:txBody>
          <a:bodyPr vert="horz" wrap="square" lIns="0" tIns="12065" rIns="0" bIns="0" rtlCol="0">
            <a:spAutoFit/>
          </a:bodyPr>
          <a:lstStyle/>
          <a:p>
            <a:pPr marL="12700" algn="ctr">
              <a:lnSpc>
                <a:spcPct val="100000"/>
              </a:lnSpc>
              <a:spcBef>
                <a:spcPts val="95"/>
              </a:spcBef>
            </a:pPr>
            <a:r>
              <a:rPr lang="en-US" sz="2250" spc="-5" dirty="0">
                <a:solidFill>
                  <a:srgbClr val="FFFFFF"/>
                </a:solidFill>
                <a:latin typeface="Gotham Medium"/>
                <a:cs typeface="Gotham Medium"/>
              </a:rPr>
              <a:t>2</a:t>
            </a:r>
            <a:endParaRPr sz="2250" dirty="0">
              <a:latin typeface="Gotham Medium"/>
              <a:cs typeface="Gotham Medium"/>
            </a:endParaRPr>
          </a:p>
        </p:txBody>
      </p:sp>
      <p:sp>
        <p:nvSpPr>
          <p:cNvPr id="18" name="object 10">
            <a:extLst>
              <a:ext uri="{FF2B5EF4-FFF2-40B4-BE49-F238E27FC236}">
                <a16:creationId xmlns:a16="http://schemas.microsoft.com/office/drawing/2014/main" id="{93BD749E-A8DD-4045-AE8D-99ABEC504542}"/>
              </a:ext>
            </a:extLst>
          </p:cNvPr>
          <p:cNvSpPr txBox="1"/>
          <p:nvPr userDrawn="1"/>
        </p:nvSpPr>
        <p:spPr>
          <a:xfrm>
            <a:off x="2017917" y="2244816"/>
            <a:ext cx="203200" cy="368300"/>
          </a:xfrm>
          <a:prstGeom prst="rect">
            <a:avLst/>
          </a:prstGeom>
        </p:spPr>
        <p:txBody>
          <a:bodyPr vert="horz" wrap="square" lIns="0" tIns="12065" rIns="0" bIns="0" rtlCol="0">
            <a:spAutoFit/>
          </a:bodyPr>
          <a:lstStyle/>
          <a:p>
            <a:pPr marL="12700" algn="ctr">
              <a:lnSpc>
                <a:spcPct val="100000"/>
              </a:lnSpc>
              <a:spcBef>
                <a:spcPts val="95"/>
              </a:spcBef>
            </a:pPr>
            <a:r>
              <a:rPr lang="en-US" sz="2250" spc="-5" dirty="0">
                <a:solidFill>
                  <a:srgbClr val="FFFFFF"/>
                </a:solidFill>
                <a:latin typeface="Gotham Medium"/>
                <a:cs typeface="Gotham Medium"/>
              </a:rPr>
              <a:t>1</a:t>
            </a:r>
            <a:endParaRPr sz="2250" dirty="0">
              <a:latin typeface="Gotham Medium"/>
              <a:cs typeface="Gotham Medium"/>
            </a:endParaRPr>
          </a:p>
        </p:txBody>
      </p:sp>
      <p:sp>
        <p:nvSpPr>
          <p:cNvPr id="19" name="TextBox 18">
            <a:extLst>
              <a:ext uri="{FF2B5EF4-FFF2-40B4-BE49-F238E27FC236}">
                <a16:creationId xmlns:a16="http://schemas.microsoft.com/office/drawing/2014/main" id="{C390DB85-0805-4D21-BAD1-AA1D3C9A0F71}"/>
              </a:ext>
            </a:extLst>
          </p:cNvPr>
          <p:cNvSpPr txBox="1"/>
          <p:nvPr userDrawn="1"/>
        </p:nvSpPr>
        <p:spPr>
          <a:xfrm>
            <a:off x="2473847" y="2955209"/>
            <a:ext cx="7086600" cy="430887"/>
          </a:xfrm>
          <a:prstGeom prst="rect">
            <a:avLst/>
          </a:prstGeom>
          <a:noFill/>
        </p:spPr>
        <p:txBody>
          <a:bodyPr wrap="square" rtlCol="0">
            <a:spAutoFit/>
          </a:bodyPr>
          <a:lstStyle/>
          <a:p>
            <a:r>
              <a:rPr lang="en-US" sz="2200" dirty="0">
                <a:solidFill>
                  <a:srgbClr val="231F20"/>
                </a:solidFill>
                <a:latin typeface="Gotham Medium"/>
                <a:cs typeface="Gotham Medium"/>
              </a:rPr>
              <a:t>List item </a:t>
            </a:r>
            <a:r>
              <a:rPr lang="en-US" sz="2200" dirty="0">
                <a:solidFill>
                  <a:srgbClr val="0094CE"/>
                </a:solidFill>
                <a:latin typeface="Gotham Medium"/>
                <a:cs typeface="Gotham Medium"/>
              </a:rPr>
              <a:t>Description Ut </a:t>
            </a:r>
            <a:r>
              <a:rPr lang="en-US" sz="2200" dirty="0" err="1">
                <a:solidFill>
                  <a:srgbClr val="0094CE"/>
                </a:solidFill>
                <a:latin typeface="Gotham Medium"/>
                <a:cs typeface="Gotham Medium"/>
              </a:rPr>
              <a:t>wisi</a:t>
            </a:r>
            <a:r>
              <a:rPr lang="en-US" sz="2200" dirty="0">
                <a:solidFill>
                  <a:srgbClr val="0094CE"/>
                </a:solidFill>
                <a:latin typeface="Gotham Medium"/>
                <a:cs typeface="Gotham Medium"/>
              </a:rPr>
              <a:t> </a:t>
            </a:r>
            <a:r>
              <a:rPr lang="en-US" sz="2200" dirty="0" err="1">
                <a:solidFill>
                  <a:srgbClr val="0094CE"/>
                </a:solidFill>
                <a:latin typeface="Gotham Medium"/>
                <a:cs typeface="Gotham Medium"/>
              </a:rPr>
              <a:t>enim</a:t>
            </a:r>
            <a:r>
              <a:rPr lang="en-US" sz="2200" dirty="0">
                <a:solidFill>
                  <a:srgbClr val="0094CE"/>
                </a:solidFill>
                <a:latin typeface="Gotham Medium"/>
                <a:cs typeface="Gotham Medium"/>
              </a:rPr>
              <a:t> ad</a:t>
            </a:r>
            <a:r>
              <a:rPr lang="en-US" sz="2200" spc="-35" dirty="0">
                <a:solidFill>
                  <a:srgbClr val="0094CE"/>
                </a:solidFill>
                <a:latin typeface="Gotham Medium"/>
                <a:cs typeface="Gotham Medium"/>
              </a:rPr>
              <a:t> </a:t>
            </a:r>
            <a:r>
              <a:rPr lang="en-US" sz="2200" dirty="0">
                <a:solidFill>
                  <a:srgbClr val="0094CE"/>
                </a:solidFill>
                <a:latin typeface="Gotham Medium"/>
                <a:cs typeface="Gotham Medium"/>
              </a:rPr>
              <a:t>minim</a:t>
            </a:r>
            <a:endParaRPr lang="en-US" sz="2200" dirty="0">
              <a:latin typeface="Gotham Medium"/>
              <a:cs typeface="Gotham Medium"/>
            </a:endParaRPr>
          </a:p>
        </p:txBody>
      </p:sp>
      <p:sp>
        <p:nvSpPr>
          <p:cNvPr id="20" name="TextBox 19">
            <a:extLst>
              <a:ext uri="{FF2B5EF4-FFF2-40B4-BE49-F238E27FC236}">
                <a16:creationId xmlns:a16="http://schemas.microsoft.com/office/drawing/2014/main" id="{5FEEDAAF-C243-4BC1-A5DF-CE1008EFA820}"/>
              </a:ext>
            </a:extLst>
          </p:cNvPr>
          <p:cNvSpPr txBox="1"/>
          <p:nvPr userDrawn="1"/>
        </p:nvSpPr>
        <p:spPr>
          <a:xfrm>
            <a:off x="2473847" y="3789802"/>
            <a:ext cx="7086600" cy="430887"/>
          </a:xfrm>
          <a:prstGeom prst="rect">
            <a:avLst/>
          </a:prstGeom>
          <a:noFill/>
        </p:spPr>
        <p:txBody>
          <a:bodyPr wrap="square" rtlCol="0">
            <a:spAutoFit/>
          </a:bodyPr>
          <a:lstStyle/>
          <a:p>
            <a:r>
              <a:rPr lang="en-US" sz="2200" dirty="0">
                <a:solidFill>
                  <a:srgbClr val="231F20"/>
                </a:solidFill>
                <a:latin typeface="Gotham Medium"/>
                <a:cs typeface="Gotham Medium"/>
              </a:rPr>
              <a:t>List item </a:t>
            </a:r>
            <a:r>
              <a:rPr lang="en-US" sz="2200" dirty="0">
                <a:solidFill>
                  <a:srgbClr val="0094CE"/>
                </a:solidFill>
                <a:latin typeface="Gotham Medium"/>
                <a:cs typeface="Gotham Medium"/>
              </a:rPr>
              <a:t>Description Ut </a:t>
            </a:r>
            <a:r>
              <a:rPr lang="en-US" sz="2200" dirty="0" err="1">
                <a:solidFill>
                  <a:srgbClr val="0094CE"/>
                </a:solidFill>
                <a:latin typeface="Gotham Medium"/>
                <a:cs typeface="Gotham Medium"/>
              </a:rPr>
              <a:t>wisi</a:t>
            </a:r>
            <a:r>
              <a:rPr lang="en-US" sz="2200" dirty="0">
                <a:solidFill>
                  <a:srgbClr val="0094CE"/>
                </a:solidFill>
                <a:latin typeface="Gotham Medium"/>
                <a:cs typeface="Gotham Medium"/>
              </a:rPr>
              <a:t> </a:t>
            </a:r>
            <a:r>
              <a:rPr lang="en-US" sz="2200" dirty="0" err="1">
                <a:solidFill>
                  <a:srgbClr val="0094CE"/>
                </a:solidFill>
                <a:latin typeface="Gotham Medium"/>
                <a:cs typeface="Gotham Medium"/>
              </a:rPr>
              <a:t>enim</a:t>
            </a:r>
            <a:endParaRPr lang="en-US" sz="2200" dirty="0">
              <a:latin typeface="Gotham Medium"/>
              <a:cs typeface="Gotham Medium"/>
            </a:endParaRPr>
          </a:p>
        </p:txBody>
      </p:sp>
      <p:sp>
        <p:nvSpPr>
          <p:cNvPr id="21" name="TextBox 20">
            <a:extLst>
              <a:ext uri="{FF2B5EF4-FFF2-40B4-BE49-F238E27FC236}">
                <a16:creationId xmlns:a16="http://schemas.microsoft.com/office/drawing/2014/main" id="{54938130-048B-4EF8-96A6-5B9502FC5EEA}"/>
              </a:ext>
            </a:extLst>
          </p:cNvPr>
          <p:cNvSpPr txBox="1"/>
          <p:nvPr userDrawn="1"/>
        </p:nvSpPr>
        <p:spPr>
          <a:xfrm>
            <a:off x="2484007" y="4624395"/>
            <a:ext cx="7086600" cy="430887"/>
          </a:xfrm>
          <a:prstGeom prst="rect">
            <a:avLst/>
          </a:prstGeom>
          <a:noFill/>
        </p:spPr>
        <p:txBody>
          <a:bodyPr wrap="square" rtlCol="0">
            <a:spAutoFit/>
          </a:bodyPr>
          <a:lstStyle/>
          <a:p>
            <a:r>
              <a:rPr lang="en-US" sz="2200" dirty="0">
                <a:solidFill>
                  <a:srgbClr val="231F20"/>
                </a:solidFill>
                <a:latin typeface="Gotham Medium"/>
                <a:cs typeface="Gotham Medium"/>
              </a:rPr>
              <a:t>List item </a:t>
            </a:r>
            <a:r>
              <a:rPr lang="en-US" sz="2200" dirty="0">
                <a:solidFill>
                  <a:srgbClr val="0094CE"/>
                </a:solidFill>
                <a:latin typeface="Gotham Medium"/>
                <a:cs typeface="Gotham Medium"/>
              </a:rPr>
              <a:t>Description Ut </a:t>
            </a:r>
            <a:r>
              <a:rPr lang="en-US" sz="2200" dirty="0" err="1">
                <a:solidFill>
                  <a:srgbClr val="0094CE"/>
                </a:solidFill>
                <a:latin typeface="Gotham Medium"/>
                <a:cs typeface="Gotham Medium"/>
              </a:rPr>
              <a:t>wisi</a:t>
            </a:r>
            <a:r>
              <a:rPr lang="en-US" sz="2200" dirty="0">
                <a:solidFill>
                  <a:srgbClr val="0094CE"/>
                </a:solidFill>
                <a:latin typeface="Gotham Medium"/>
                <a:cs typeface="Gotham Medium"/>
              </a:rPr>
              <a:t> </a:t>
            </a:r>
            <a:r>
              <a:rPr lang="en-US" sz="2200" dirty="0" err="1">
                <a:solidFill>
                  <a:srgbClr val="0094CE"/>
                </a:solidFill>
                <a:latin typeface="Gotham Medium"/>
                <a:cs typeface="Gotham Medium"/>
              </a:rPr>
              <a:t>enim</a:t>
            </a:r>
            <a:r>
              <a:rPr lang="en-US" sz="2200" dirty="0">
                <a:solidFill>
                  <a:srgbClr val="0094CE"/>
                </a:solidFill>
                <a:latin typeface="Gotham Medium"/>
                <a:cs typeface="Gotham Medium"/>
              </a:rPr>
              <a:t> ad</a:t>
            </a:r>
            <a:r>
              <a:rPr lang="en-US" sz="2200" spc="-35" dirty="0">
                <a:solidFill>
                  <a:srgbClr val="0094CE"/>
                </a:solidFill>
                <a:latin typeface="Gotham Medium"/>
                <a:cs typeface="Gotham Medium"/>
              </a:rPr>
              <a:t> </a:t>
            </a:r>
            <a:r>
              <a:rPr lang="en-US" sz="2200" dirty="0">
                <a:solidFill>
                  <a:srgbClr val="0094CE"/>
                </a:solidFill>
                <a:latin typeface="Gotham Medium"/>
                <a:cs typeface="Gotham Medium"/>
              </a:rPr>
              <a:t>minim</a:t>
            </a:r>
            <a:endParaRPr lang="en-US" sz="2200" dirty="0">
              <a:latin typeface="Gotham Medium"/>
              <a:cs typeface="Gotham Medium"/>
            </a:endParaRPr>
          </a:p>
        </p:txBody>
      </p:sp>
      <p:sp>
        <p:nvSpPr>
          <p:cNvPr id="25" name="Holder 4">
            <a:extLst>
              <a:ext uri="{FF2B5EF4-FFF2-40B4-BE49-F238E27FC236}">
                <a16:creationId xmlns:a16="http://schemas.microsoft.com/office/drawing/2014/main" id="{010D3B6F-29A0-46E8-850E-4F58623232FE}"/>
              </a:ext>
            </a:extLst>
          </p:cNvPr>
          <p:cNvSpPr>
            <a:spLocks noGrp="1"/>
          </p:cNvSpPr>
          <p:nvPr>
            <p:ph type="ftr" sz="quarter" idx="5"/>
          </p:nvPr>
        </p:nvSpPr>
        <p:spPr>
          <a:xfrm>
            <a:off x="4145280" y="6377940"/>
            <a:ext cx="3901440" cy="184666"/>
          </a:xfrm>
          <a:prstGeom prst="rect">
            <a:avLst/>
          </a:prstGeom>
        </p:spPr>
        <p:txBody>
          <a:bodyPr lIns="0" tIns="0" rIns="0" bIns="0"/>
          <a:lstStyle>
            <a:lvl1pPr algn="ctr">
              <a:defRPr sz="1200">
                <a:solidFill>
                  <a:schemeClr val="tx1">
                    <a:tint val="75000"/>
                  </a:schemeClr>
                </a:solidFill>
                <a:latin typeface="Gotham" panose="02000804030000020004" pitchFamily="50" charset="0"/>
              </a:defRPr>
            </a:lvl1pPr>
          </a:lstStyle>
          <a:p>
            <a:endParaRPr lang="en-US" dirty="0"/>
          </a:p>
        </p:txBody>
      </p:sp>
      <p:sp>
        <p:nvSpPr>
          <p:cNvPr id="26" name="Holder 5">
            <a:extLst>
              <a:ext uri="{FF2B5EF4-FFF2-40B4-BE49-F238E27FC236}">
                <a16:creationId xmlns:a16="http://schemas.microsoft.com/office/drawing/2014/main" id="{D6FD910E-8743-4723-B7CA-0120366950AB}"/>
              </a:ext>
            </a:extLst>
          </p:cNvPr>
          <p:cNvSpPr>
            <a:spLocks noGrp="1"/>
          </p:cNvSpPr>
          <p:nvPr>
            <p:ph type="dt" sz="half" idx="6"/>
          </p:nvPr>
        </p:nvSpPr>
        <p:spPr>
          <a:xfrm>
            <a:off x="358140" y="6377940"/>
            <a:ext cx="2804160" cy="184666"/>
          </a:xfrm>
          <a:prstGeom prst="rect">
            <a:avLst/>
          </a:prstGeom>
        </p:spPr>
        <p:txBody>
          <a:bodyPr lIns="0" tIns="0" rIns="0" bIns="0"/>
          <a:lstStyle>
            <a:lvl1pPr algn="l">
              <a:defRPr sz="1200">
                <a:solidFill>
                  <a:schemeClr val="tx1">
                    <a:tint val="75000"/>
                  </a:schemeClr>
                </a:solidFill>
                <a:latin typeface="Gotham" panose="02000804030000020004" pitchFamily="50" charset="0"/>
              </a:defRPr>
            </a:lvl1pPr>
          </a:lstStyle>
          <a:p>
            <a:fld id="{7E762682-6340-43B0-BD36-A6E8E0AB6AE8}" type="datetime1">
              <a:rPr lang="en-US" smtClean="0"/>
              <a:pPr/>
              <a:t>10/10/2019</a:t>
            </a:fld>
            <a:endParaRPr lang="en-US" dirty="0"/>
          </a:p>
        </p:txBody>
      </p:sp>
      <p:sp>
        <p:nvSpPr>
          <p:cNvPr id="27" name="Holder 6">
            <a:extLst>
              <a:ext uri="{FF2B5EF4-FFF2-40B4-BE49-F238E27FC236}">
                <a16:creationId xmlns:a16="http://schemas.microsoft.com/office/drawing/2014/main" id="{EC610C51-D3B8-4EF8-8D73-8B2ECBA037F7}"/>
              </a:ext>
            </a:extLst>
          </p:cNvPr>
          <p:cNvSpPr>
            <a:spLocks noGrp="1"/>
          </p:cNvSpPr>
          <p:nvPr>
            <p:ph type="sldNum" sz="quarter" idx="7"/>
          </p:nvPr>
        </p:nvSpPr>
        <p:spPr>
          <a:xfrm>
            <a:off x="9067800" y="6377940"/>
            <a:ext cx="2804160" cy="184666"/>
          </a:xfrm>
          <a:prstGeom prst="rect">
            <a:avLst/>
          </a:prstGeom>
        </p:spPr>
        <p:txBody>
          <a:bodyPr lIns="0" tIns="0" rIns="0" bIns="0"/>
          <a:lstStyle>
            <a:lvl1pPr algn="r">
              <a:defRPr sz="1200">
                <a:solidFill>
                  <a:schemeClr val="tx1">
                    <a:tint val="75000"/>
                  </a:schemeClr>
                </a:solidFill>
                <a:latin typeface="Gotham" panose="02000804030000020004" pitchFamily="50" charset="0"/>
              </a:defRPr>
            </a:lvl1p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2200" b="0" i="0">
                <a:solidFill>
                  <a:srgbClr val="231F20"/>
                </a:solidFill>
                <a:latin typeface="Gotham Medium"/>
                <a:cs typeface="Gotham Medium"/>
              </a:defRPr>
            </a:lvl1pPr>
          </a:lstStyle>
          <a:p>
            <a:endParaRPr/>
          </a:p>
        </p:txBody>
      </p:sp>
      <p:sp>
        <p:nvSpPr>
          <p:cNvPr id="4" name="Holder 4"/>
          <p:cNvSpPr>
            <a:spLocks noGrp="1"/>
          </p:cNvSpPr>
          <p:nvPr>
            <p:ph type="ftr" sz="quarter" idx="5"/>
          </p:nvPr>
        </p:nvSpPr>
        <p:spPr>
          <a:xfrm>
            <a:off x="4145280" y="6377940"/>
            <a:ext cx="3901440" cy="184666"/>
          </a:xfrm>
          <a:prstGeom prst="rect">
            <a:avLst/>
          </a:prstGeom>
        </p:spPr>
        <p:txBody>
          <a:bodyPr lIns="0" tIns="0" rIns="0" bIns="0"/>
          <a:lstStyle>
            <a:lvl1pPr algn="ctr">
              <a:defRPr sz="1200">
                <a:solidFill>
                  <a:schemeClr val="tx1">
                    <a:tint val="75000"/>
                  </a:schemeClr>
                </a:solidFill>
                <a:latin typeface="Gotham" panose="02000804030000020004" pitchFamily="50" charset="0"/>
              </a:defRPr>
            </a:lvl1pPr>
          </a:lstStyle>
          <a:p>
            <a:endParaRPr lang="en-US" dirty="0"/>
          </a:p>
        </p:txBody>
      </p:sp>
      <p:sp>
        <p:nvSpPr>
          <p:cNvPr id="5" name="Holder 5"/>
          <p:cNvSpPr>
            <a:spLocks noGrp="1"/>
          </p:cNvSpPr>
          <p:nvPr>
            <p:ph type="dt" sz="half" idx="6"/>
          </p:nvPr>
        </p:nvSpPr>
        <p:spPr>
          <a:xfrm>
            <a:off x="304800" y="6377940"/>
            <a:ext cx="2804160" cy="184666"/>
          </a:xfrm>
          <a:prstGeom prst="rect">
            <a:avLst/>
          </a:prstGeom>
        </p:spPr>
        <p:txBody>
          <a:bodyPr lIns="0" tIns="0" rIns="0" bIns="0"/>
          <a:lstStyle>
            <a:lvl1pPr algn="l">
              <a:defRPr sz="1200">
                <a:solidFill>
                  <a:schemeClr val="tx1">
                    <a:tint val="75000"/>
                  </a:schemeClr>
                </a:solidFill>
                <a:latin typeface="Gotham" panose="02000804030000020004" pitchFamily="50" charset="0"/>
              </a:defRPr>
            </a:lvl1pPr>
          </a:lstStyle>
          <a:p>
            <a:fld id="{7E762682-6340-43B0-BD36-A6E8E0AB6AE8}" type="datetime1">
              <a:rPr lang="en-US" smtClean="0"/>
              <a:pPr/>
              <a:t>10/10/2019</a:t>
            </a:fld>
            <a:endParaRPr lang="en-US" dirty="0"/>
          </a:p>
        </p:txBody>
      </p:sp>
      <p:sp>
        <p:nvSpPr>
          <p:cNvPr id="6" name="Holder 6"/>
          <p:cNvSpPr>
            <a:spLocks noGrp="1"/>
          </p:cNvSpPr>
          <p:nvPr>
            <p:ph type="sldNum" sz="quarter" idx="7"/>
          </p:nvPr>
        </p:nvSpPr>
        <p:spPr>
          <a:xfrm>
            <a:off x="9294786" y="6377940"/>
            <a:ext cx="2804160" cy="184666"/>
          </a:xfrm>
          <a:prstGeom prst="rect">
            <a:avLst/>
          </a:prstGeom>
        </p:spPr>
        <p:txBody>
          <a:bodyPr lIns="0" tIns="0" rIns="0" bIns="0"/>
          <a:lstStyle>
            <a:lvl1pPr algn="r">
              <a:defRPr sz="1200">
                <a:solidFill>
                  <a:schemeClr val="tx1">
                    <a:tint val="75000"/>
                  </a:schemeClr>
                </a:solidFill>
                <a:latin typeface="Gotham" panose="02000804030000020004" pitchFamily="50" charset="0"/>
              </a:defRPr>
            </a:lvl1pPr>
          </a:lstStyle>
          <a:p>
            <a:fld id="{B6F15528-21DE-4FAA-801E-634DDDAF4B2B}" type="slidenum">
              <a:rPr lang="en-US" smtClean="0"/>
              <a:pPr/>
              <a:t>‹#›</a:t>
            </a:fld>
            <a:endParaRPr lang="en-US" dirty="0"/>
          </a:p>
        </p:txBody>
      </p:sp>
      <p:sp>
        <p:nvSpPr>
          <p:cNvPr id="7" name="Title 6">
            <a:extLst>
              <a:ext uri="{FF2B5EF4-FFF2-40B4-BE49-F238E27FC236}">
                <a16:creationId xmlns:a16="http://schemas.microsoft.com/office/drawing/2014/main" id="{45999F94-1A3C-4561-984C-BB8406F92C57}"/>
              </a:ext>
            </a:extLst>
          </p:cNvPr>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200" b="0" i="0">
                <a:solidFill>
                  <a:srgbClr val="0094CE"/>
                </a:solidFill>
                <a:latin typeface="Gotham Medium"/>
                <a:cs typeface="Gotham Medium"/>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8" name="Holder 4">
            <a:extLst>
              <a:ext uri="{FF2B5EF4-FFF2-40B4-BE49-F238E27FC236}">
                <a16:creationId xmlns:a16="http://schemas.microsoft.com/office/drawing/2014/main" id="{3C3CD806-993F-47F8-9A4D-9C67E77ACA73}"/>
              </a:ext>
            </a:extLst>
          </p:cNvPr>
          <p:cNvSpPr>
            <a:spLocks noGrp="1"/>
          </p:cNvSpPr>
          <p:nvPr>
            <p:ph type="ftr" sz="quarter" idx="5"/>
          </p:nvPr>
        </p:nvSpPr>
        <p:spPr>
          <a:xfrm>
            <a:off x="4145280" y="6377940"/>
            <a:ext cx="3901440" cy="184666"/>
          </a:xfrm>
          <a:prstGeom prst="rect">
            <a:avLst/>
          </a:prstGeom>
        </p:spPr>
        <p:txBody>
          <a:bodyPr lIns="0" tIns="0" rIns="0" bIns="0"/>
          <a:lstStyle>
            <a:lvl1pPr algn="ctr">
              <a:defRPr sz="1200">
                <a:solidFill>
                  <a:schemeClr val="tx1">
                    <a:tint val="75000"/>
                  </a:schemeClr>
                </a:solidFill>
                <a:latin typeface="Gotham" panose="02000804030000020004" pitchFamily="50" charset="0"/>
              </a:defRPr>
            </a:lvl1pPr>
          </a:lstStyle>
          <a:p>
            <a:endParaRPr lang="en-US" dirty="0"/>
          </a:p>
        </p:txBody>
      </p:sp>
      <p:sp>
        <p:nvSpPr>
          <p:cNvPr id="9" name="Holder 5">
            <a:extLst>
              <a:ext uri="{FF2B5EF4-FFF2-40B4-BE49-F238E27FC236}">
                <a16:creationId xmlns:a16="http://schemas.microsoft.com/office/drawing/2014/main" id="{0BFBDA34-3671-43D5-A69F-566ECD3FE749}"/>
              </a:ext>
            </a:extLst>
          </p:cNvPr>
          <p:cNvSpPr>
            <a:spLocks noGrp="1"/>
          </p:cNvSpPr>
          <p:nvPr>
            <p:ph type="dt" sz="half" idx="6"/>
          </p:nvPr>
        </p:nvSpPr>
        <p:spPr>
          <a:xfrm>
            <a:off x="304800" y="6377940"/>
            <a:ext cx="2804160" cy="184666"/>
          </a:xfrm>
          <a:prstGeom prst="rect">
            <a:avLst/>
          </a:prstGeom>
        </p:spPr>
        <p:txBody>
          <a:bodyPr lIns="0" tIns="0" rIns="0" bIns="0"/>
          <a:lstStyle>
            <a:lvl1pPr algn="l">
              <a:defRPr sz="1200">
                <a:solidFill>
                  <a:schemeClr val="tx1">
                    <a:tint val="75000"/>
                  </a:schemeClr>
                </a:solidFill>
                <a:latin typeface="Gotham" panose="02000804030000020004" pitchFamily="50" charset="0"/>
              </a:defRPr>
            </a:lvl1pPr>
          </a:lstStyle>
          <a:p>
            <a:fld id="{7E762682-6340-43B0-BD36-A6E8E0AB6AE8}" type="datetime1">
              <a:rPr lang="en-US" smtClean="0"/>
              <a:pPr/>
              <a:t>10/10/2019</a:t>
            </a:fld>
            <a:endParaRPr lang="en-US" dirty="0"/>
          </a:p>
        </p:txBody>
      </p:sp>
      <p:sp>
        <p:nvSpPr>
          <p:cNvPr id="10" name="Holder 6">
            <a:extLst>
              <a:ext uri="{FF2B5EF4-FFF2-40B4-BE49-F238E27FC236}">
                <a16:creationId xmlns:a16="http://schemas.microsoft.com/office/drawing/2014/main" id="{837665BB-D3D2-4E85-B084-E5C53A867B04}"/>
              </a:ext>
            </a:extLst>
          </p:cNvPr>
          <p:cNvSpPr>
            <a:spLocks noGrp="1"/>
          </p:cNvSpPr>
          <p:nvPr>
            <p:ph type="sldNum" sz="quarter" idx="7"/>
          </p:nvPr>
        </p:nvSpPr>
        <p:spPr>
          <a:xfrm>
            <a:off x="9144000" y="6377940"/>
            <a:ext cx="2804160" cy="184666"/>
          </a:xfrm>
          <a:prstGeom prst="rect">
            <a:avLst/>
          </a:prstGeom>
        </p:spPr>
        <p:txBody>
          <a:bodyPr lIns="0" tIns="0" rIns="0" bIns="0"/>
          <a:lstStyle>
            <a:lvl1pPr algn="r">
              <a:defRPr sz="1200">
                <a:solidFill>
                  <a:schemeClr val="tx1">
                    <a:tint val="75000"/>
                  </a:schemeClr>
                </a:solidFill>
                <a:latin typeface="Gotham" panose="02000804030000020004" pitchFamily="50" charset="0"/>
              </a:defRPr>
            </a:lvl1p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eps Slide">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200" b="0" i="0">
                <a:solidFill>
                  <a:srgbClr val="0094CE"/>
                </a:solidFill>
                <a:latin typeface="Gotham Medium"/>
                <a:cs typeface="Gotham Medium"/>
              </a:defRPr>
            </a:lvl1pPr>
          </a:lstStyle>
          <a:p>
            <a:endParaRPr/>
          </a:p>
        </p:txBody>
      </p:sp>
      <p:sp>
        <p:nvSpPr>
          <p:cNvPr id="6" name="object 2">
            <a:extLst>
              <a:ext uri="{FF2B5EF4-FFF2-40B4-BE49-F238E27FC236}">
                <a16:creationId xmlns:a16="http://schemas.microsoft.com/office/drawing/2014/main" id="{5239EAC0-DFA2-474C-9C97-C803564F007B}"/>
              </a:ext>
            </a:extLst>
          </p:cNvPr>
          <p:cNvSpPr/>
          <p:nvPr userDrawn="1"/>
        </p:nvSpPr>
        <p:spPr>
          <a:xfrm>
            <a:off x="3810000" y="3181941"/>
            <a:ext cx="2012950" cy="724535"/>
          </a:xfrm>
          <a:custGeom>
            <a:avLst/>
            <a:gdLst/>
            <a:ahLst/>
            <a:cxnLst/>
            <a:rect l="l" t="t" r="r" b="b"/>
            <a:pathLst>
              <a:path w="2012950" h="724535">
                <a:moveTo>
                  <a:pt x="2012937" y="0"/>
                </a:moveTo>
                <a:lnTo>
                  <a:pt x="0" y="0"/>
                </a:lnTo>
                <a:lnTo>
                  <a:pt x="362038" y="362026"/>
                </a:lnTo>
                <a:lnTo>
                  <a:pt x="0" y="724065"/>
                </a:lnTo>
                <a:lnTo>
                  <a:pt x="2012937" y="724065"/>
                </a:lnTo>
                <a:lnTo>
                  <a:pt x="2012937" y="0"/>
                </a:lnTo>
                <a:close/>
              </a:path>
            </a:pathLst>
          </a:custGeom>
          <a:solidFill>
            <a:srgbClr val="0094CE"/>
          </a:solidFill>
        </p:spPr>
        <p:txBody>
          <a:bodyPr wrap="square" lIns="0" tIns="0" rIns="0" bIns="0" rtlCol="0"/>
          <a:lstStyle/>
          <a:p>
            <a:endParaRPr/>
          </a:p>
        </p:txBody>
      </p:sp>
      <p:sp>
        <p:nvSpPr>
          <p:cNvPr id="7" name="object 3">
            <a:extLst>
              <a:ext uri="{FF2B5EF4-FFF2-40B4-BE49-F238E27FC236}">
                <a16:creationId xmlns:a16="http://schemas.microsoft.com/office/drawing/2014/main" id="{2FD6CC77-D590-4890-95F0-AB1A40D5F897}"/>
              </a:ext>
            </a:extLst>
          </p:cNvPr>
          <p:cNvSpPr/>
          <p:nvPr userDrawn="1"/>
        </p:nvSpPr>
        <p:spPr>
          <a:xfrm>
            <a:off x="5822937" y="3181941"/>
            <a:ext cx="362585" cy="724535"/>
          </a:xfrm>
          <a:custGeom>
            <a:avLst/>
            <a:gdLst/>
            <a:ahLst/>
            <a:cxnLst/>
            <a:rect l="l" t="t" r="r" b="b"/>
            <a:pathLst>
              <a:path w="362585" h="724535">
                <a:moveTo>
                  <a:pt x="0" y="0"/>
                </a:moveTo>
                <a:lnTo>
                  <a:pt x="0" y="724065"/>
                </a:lnTo>
                <a:lnTo>
                  <a:pt x="362026" y="362026"/>
                </a:lnTo>
                <a:lnTo>
                  <a:pt x="0" y="0"/>
                </a:lnTo>
                <a:close/>
              </a:path>
            </a:pathLst>
          </a:custGeom>
          <a:solidFill>
            <a:srgbClr val="0094CE"/>
          </a:solidFill>
        </p:spPr>
        <p:txBody>
          <a:bodyPr wrap="square" lIns="0" tIns="0" rIns="0" bIns="0" rtlCol="0"/>
          <a:lstStyle/>
          <a:p>
            <a:endParaRPr/>
          </a:p>
        </p:txBody>
      </p:sp>
      <p:sp>
        <p:nvSpPr>
          <p:cNvPr id="8" name="object 4">
            <a:extLst>
              <a:ext uri="{FF2B5EF4-FFF2-40B4-BE49-F238E27FC236}">
                <a16:creationId xmlns:a16="http://schemas.microsoft.com/office/drawing/2014/main" id="{23BCF1C4-6A34-47AD-99FF-49471409BE97}"/>
              </a:ext>
            </a:extLst>
          </p:cNvPr>
          <p:cNvSpPr/>
          <p:nvPr userDrawn="1"/>
        </p:nvSpPr>
        <p:spPr>
          <a:xfrm>
            <a:off x="5897910" y="3181941"/>
            <a:ext cx="2012950" cy="724535"/>
          </a:xfrm>
          <a:custGeom>
            <a:avLst/>
            <a:gdLst/>
            <a:ahLst/>
            <a:cxnLst/>
            <a:rect l="l" t="t" r="r" b="b"/>
            <a:pathLst>
              <a:path w="2012950" h="724535">
                <a:moveTo>
                  <a:pt x="2012937" y="0"/>
                </a:moveTo>
                <a:lnTo>
                  <a:pt x="0" y="0"/>
                </a:lnTo>
                <a:lnTo>
                  <a:pt x="362038" y="362026"/>
                </a:lnTo>
                <a:lnTo>
                  <a:pt x="0" y="724065"/>
                </a:lnTo>
                <a:lnTo>
                  <a:pt x="2012937" y="724065"/>
                </a:lnTo>
                <a:lnTo>
                  <a:pt x="2012937" y="0"/>
                </a:lnTo>
                <a:close/>
              </a:path>
            </a:pathLst>
          </a:custGeom>
          <a:solidFill>
            <a:srgbClr val="0094CE"/>
          </a:solidFill>
        </p:spPr>
        <p:txBody>
          <a:bodyPr wrap="square" lIns="0" tIns="0" rIns="0" bIns="0" rtlCol="0"/>
          <a:lstStyle/>
          <a:p>
            <a:endParaRPr/>
          </a:p>
        </p:txBody>
      </p:sp>
      <p:sp>
        <p:nvSpPr>
          <p:cNvPr id="9" name="object 5">
            <a:extLst>
              <a:ext uri="{FF2B5EF4-FFF2-40B4-BE49-F238E27FC236}">
                <a16:creationId xmlns:a16="http://schemas.microsoft.com/office/drawing/2014/main" id="{64FA5F24-67E4-4EDF-A30C-F4CFBD9ED08D}"/>
              </a:ext>
            </a:extLst>
          </p:cNvPr>
          <p:cNvSpPr/>
          <p:nvPr userDrawn="1"/>
        </p:nvSpPr>
        <p:spPr>
          <a:xfrm>
            <a:off x="7910847" y="3181941"/>
            <a:ext cx="362585" cy="724535"/>
          </a:xfrm>
          <a:custGeom>
            <a:avLst/>
            <a:gdLst/>
            <a:ahLst/>
            <a:cxnLst/>
            <a:rect l="l" t="t" r="r" b="b"/>
            <a:pathLst>
              <a:path w="362584" h="724535">
                <a:moveTo>
                  <a:pt x="0" y="0"/>
                </a:moveTo>
                <a:lnTo>
                  <a:pt x="0" y="724065"/>
                </a:lnTo>
                <a:lnTo>
                  <a:pt x="362038" y="362026"/>
                </a:lnTo>
                <a:lnTo>
                  <a:pt x="0" y="0"/>
                </a:lnTo>
                <a:close/>
              </a:path>
            </a:pathLst>
          </a:custGeom>
          <a:solidFill>
            <a:srgbClr val="0094CE"/>
          </a:solidFill>
        </p:spPr>
        <p:txBody>
          <a:bodyPr wrap="square" lIns="0" tIns="0" rIns="0" bIns="0" rtlCol="0"/>
          <a:lstStyle/>
          <a:p>
            <a:endParaRPr/>
          </a:p>
        </p:txBody>
      </p:sp>
      <p:sp>
        <p:nvSpPr>
          <p:cNvPr id="10" name="object 6">
            <a:extLst>
              <a:ext uri="{FF2B5EF4-FFF2-40B4-BE49-F238E27FC236}">
                <a16:creationId xmlns:a16="http://schemas.microsoft.com/office/drawing/2014/main" id="{52AEA23A-BF53-4495-B7DC-5C9CAF74EF08}"/>
              </a:ext>
            </a:extLst>
          </p:cNvPr>
          <p:cNvSpPr/>
          <p:nvPr userDrawn="1"/>
        </p:nvSpPr>
        <p:spPr>
          <a:xfrm>
            <a:off x="7985832" y="3181941"/>
            <a:ext cx="1951989" cy="724535"/>
          </a:xfrm>
          <a:custGeom>
            <a:avLst/>
            <a:gdLst/>
            <a:ahLst/>
            <a:cxnLst/>
            <a:rect l="l" t="t" r="r" b="b"/>
            <a:pathLst>
              <a:path w="1951990" h="724535">
                <a:moveTo>
                  <a:pt x="1951824" y="0"/>
                </a:moveTo>
                <a:lnTo>
                  <a:pt x="0" y="0"/>
                </a:lnTo>
                <a:lnTo>
                  <a:pt x="362038" y="362026"/>
                </a:lnTo>
                <a:lnTo>
                  <a:pt x="0" y="724065"/>
                </a:lnTo>
                <a:lnTo>
                  <a:pt x="1951824" y="724065"/>
                </a:lnTo>
                <a:lnTo>
                  <a:pt x="1951824" y="0"/>
                </a:lnTo>
                <a:close/>
              </a:path>
            </a:pathLst>
          </a:custGeom>
          <a:solidFill>
            <a:srgbClr val="0094CE"/>
          </a:solidFill>
        </p:spPr>
        <p:txBody>
          <a:bodyPr wrap="square" lIns="0" tIns="0" rIns="0" bIns="0" rtlCol="0"/>
          <a:lstStyle/>
          <a:p>
            <a:endParaRPr/>
          </a:p>
        </p:txBody>
      </p:sp>
      <p:sp>
        <p:nvSpPr>
          <p:cNvPr id="11" name="object 7">
            <a:extLst>
              <a:ext uri="{FF2B5EF4-FFF2-40B4-BE49-F238E27FC236}">
                <a16:creationId xmlns:a16="http://schemas.microsoft.com/office/drawing/2014/main" id="{77B13A2B-6906-4C16-87F2-776DC5F84292}"/>
              </a:ext>
            </a:extLst>
          </p:cNvPr>
          <p:cNvSpPr/>
          <p:nvPr userDrawn="1"/>
        </p:nvSpPr>
        <p:spPr>
          <a:xfrm>
            <a:off x="9937651" y="3181941"/>
            <a:ext cx="362585" cy="724535"/>
          </a:xfrm>
          <a:custGeom>
            <a:avLst/>
            <a:gdLst/>
            <a:ahLst/>
            <a:cxnLst/>
            <a:rect l="l" t="t" r="r" b="b"/>
            <a:pathLst>
              <a:path w="362584" h="724535">
                <a:moveTo>
                  <a:pt x="0" y="0"/>
                </a:moveTo>
                <a:lnTo>
                  <a:pt x="0" y="724065"/>
                </a:lnTo>
                <a:lnTo>
                  <a:pt x="362038" y="362026"/>
                </a:lnTo>
                <a:lnTo>
                  <a:pt x="0" y="0"/>
                </a:lnTo>
                <a:close/>
              </a:path>
            </a:pathLst>
          </a:custGeom>
          <a:solidFill>
            <a:srgbClr val="0094CE"/>
          </a:solidFill>
        </p:spPr>
        <p:txBody>
          <a:bodyPr wrap="square" lIns="0" tIns="0" rIns="0" bIns="0" rtlCol="0"/>
          <a:lstStyle/>
          <a:p>
            <a:endParaRPr/>
          </a:p>
        </p:txBody>
      </p:sp>
      <p:sp>
        <p:nvSpPr>
          <p:cNvPr id="12" name="object 8">
            <a:extLst>
              <a:ext uri="{FF2B5EF4-FFF2-40B4-BE49-F238E27FC236}">
                <a16:creationId xmlns:a16="http://schemas.microsoft.com/office/drawing/2014/main" id="{26A626FF-AA7E-489C-A582-EA5BC31763F7}"/>
              </a:ext>
            </a:extLst>
          </p:cNvPr>
          <p:cNvSpPr/>
          <p:nvPr userDrawn="1"/>
        </p:nvSpPr>
        <p:spPr>
          <a:xfrm>
            <a:off x="3735015" y="3181941"/>
            <a:ext cx="362585" cy="724535"/>
          </a:xfrm>
          <a:custGeom>
            <a:avLst/>
            <a:gdLst/>
            <a:ahLst/>
            <a:cxnLst/>
            <a:rect l="l" t="t" r="r" b="b"/>
            <a:pathLst>
              <a:path w="362585" h="724535">
                <a:moveTo>
                  <a:pt x="0" y="0"/>
                </a:moveTo>
                <a:lnTo>
                  <a:pt x="0" y="724065"/>
                </a:lnTo>
                <a:lnTo>
                  <a:pt x="362038" y="362026"/>
                </a:lnTo>
                <a:lnTo>
                  <a:pt x="0" y="0"/>
                </a:lnTo>
                <a:close/>
              </a:path>
            </a:pathLst>
          </a:custGeom>
          <a:solidFill>
            <a:srgbClr val="0094CE"/>
          </a:solidFill>
        </p:spPr>
        <p:txBody>
          <a:bodyPr wrap="square" lIns="0" tIns="0" rIns="0" bIns="0" rtlCol="0"/>
          <a:lstStyle/>
          <a:p>
            <a:endParaRPr/>
          </a:p>
        </p:txBody>
      </p:sp>
      <p:sp>
        <p:nvSpPr>
          <p:cNvPr id="13" name="object 9">
            <a:extLst>
              <a:ext uri="{FF2B5EF4-FFF2-40B4-BE49-F238E27FC236}">
                <a16:creationId xmlns:a16="http://schemas.microsoft.com/office/drawing/2014/main" id="{14C84509-37D7-4701-9E7C-ABB594CC7B9D}"/>
              </a:ext>
            </a:extLst>
          </p:cNvPr>
          <p:cNvSpPr txBox="1"/>
          <p:nvPr userDrawn="1"/>
        </p:nvSpPr>
        <p:spPr>
          <a:xfrm>
            <a:off x="1745490" y="3181943"/>
            <a:ext cx="1989525" cy="724533"/>
          </a:xfrm>
          <a:prstGeom prst="rect">
            <a:avLst/>
          </a:prstGeom>
          <a:solidFill>
            <a:srgbClr val="0094CE"/>
          </a:solidFill>
        </p:spPr>
        <p:txBody>
          <a:bodyPr vert="horz" wrap="square" lIns="0" tIns="1270" rIns="0" bIns="0" rtlCol="0">
            <a:spAutoFit/>
          </a:bodyPr>
          <a:lstStyle/>
          <a:p>
            <a:pPr>
              <a:lnSpc>
                <a:spcPct val="100000"/>
              </a:lnSpc>
              <a:spcBef>
                <a:spcPts val="10"/>
              </a:spcBef>
            </a:pPr>
            <a:endParaRPr sz="1550" dirty="0">
              <a:latin typeface="Times New Roman"/>
              <a:cs typeface="Times New Roman"/>
            </a:endParaRPr>
          </a:p>
        </p:txBody>
      </p:sp>
      <p:sp>
        <p:nvSpPr>
          <p:cNvPr id="22" name="Text Placeholder 21">
            <a:extLst>
              <a:ext uri="{FF2B5EF4-FFF2-40B4-BE49-F238E27FC236}">
                <a16:creationId xmlns:a16="http://schemas.microsoft.com/office/drawing/2014/main" id="{B0B95DB3-3D05-40A0-9CAE-B18F3AF4F342}"/>
              </a:ext>
            </a:extLst>
          </p:cNvPr>
          <p:cNvSpPr>
            <a:spLocks noGrp="1"/>
          </p:cNvSpPr>
          <p:nvPr>
            <p:ph type="body" sz="quarter" idx="10"/>
          </p:nvPr>
        </p:nvSpPr>
        <p:spPr>
          <a:xfrm>
            <a:off x="1922521" y="4164894"/>
            <a:ext cx="1761078" cy="338554"/>
          </a:xfrm>
        </p:spPr>
        <p:txBody>
          <a:bodyPr/>
          <a:lstStyle>
            <a:lvl1pPr algn="ctr">
              <a:defRPr sz="1100"/>
            </a:lvl1pPr>
          </a:lstStyle>
          <a:p>
            <a:pPr lvl="0"/>
            <a:r>
              <a:rPr lang="en-US" dirty="0"/>
              <a:t>Edit Master text styles</a:t>
            </a:r>
          </a:p>
        </p:txBody>
      </p:sp>
      <p:sp>
        <p:nvSpPr>
          <p:cNvPr id="23" name="Text Placeholder 21">
            <a:extLst>
              <a:ext uri="{FF2B5EF4-FFF2-40B4-BE49-F238E27FC236}">
                <a16:creationId xmlns:a16="http://schemas.microsoft.com/office/drawing/2014/main" id="{6ED93E43-0ACF-4725-BA92-FC22C9E96FBE}"/>
              </a:ext>
            </a:extLst>
          </p:cNvPr>
          <p:cNvSpPr>
            <a:spLocks noGrp="1"/>
          </p:cNvSpPr>
          <p:nvPr>
            <p:ph type="body" sz="quarter" idx="11"/>
          </p:nvPr>
        </p:nvSpPr>
        <p:spPr>
          <a:xfrm>
            <a:off x="4012090" y="4164894"/>
            <a:ext cx="1706880" cy="169277"/>
          </a:xfrm>
        </p:spPr>
        <p:txBody>
          <a:bodyPr/>
          <a:lstStyle>
            <a:lvl1pPr algn="ctr">
              <a:defRPr sz="1100"/>
            </a:lvl1pPr>
          </a:lstStyle>
          <a:p>
            <a:pPr lvl="0"/>
            <a:r>
              <a:rPr lang="en-US" dirty="0"/>
              <a:t>Edit Master text styles</a:t>
            </a:r>
          </a:p>
        </p:txBody>
      </p:sp>
      <p:sp>
        <p:nvSpPr>
          <p:cNvPr id="24" name="Text Placeholder 21">
            <a:extLst>
              <a:ext uri="{FF2B5EF4-FFF2-40B4-BE49-F238E27FC236}">
                <a16:creationId xmlns:a16="http://schemas.microsoft.com/office/drawing/2014/main" id="{476EA256-6FAC-4151-9ABA-50971CC2A986}"/>
              </a:ext>
            </a:extLst>
          </p:cNvPr>
          <p:cNvSpPr>
            <a:spLocks noGrp="1"/>
          </p:cNvSpPr>
          <p:nvPr>
            <p:ph type="body" sz="quarter" idx="12"/>
          </p:nvPr>
        </p:nvSpPr>
        <p:spPr>
          <a:xfrm>
            <a:off x="2158535" y="3297986"/>
            <a:ext cx="1289050" cy="492443"/>
          </a:xfrm>
        </p:spPr>
        <p:txBody>
          <a:bodyPr/>
          <a:lstStyle>
            <a:lvl1pPr algn="ctr">
              <a:defRPr sz="1600">
                <a:solidFill>
                  <a:schemeClr val="bg1"/>
                </a:solidFill>
              </a:defRPr>
            </a:lvl1pPr>
          </a:lstStyle>
          <a:p>
            <a:pPr lvl="0"/>
            <a:r>
              <a:rPr lang="en-US" dirty="0"/>
              <a:t>Edit Master text styles</a:t>
            </a:r>
          </a:p>
        </p:txBody>
      </p:sp>
      <p:sp>
        <p:nvSpPr>
          <p:cNvPr id="25" name="Text Placeholder 21">
            <a:extLst>
              <a:ext uri="{FF2B5EF4-FFF2-40B4-BE49-F238E27FC236}">
                <a16:creationId xmlns:a16="http://schemas.microsoft.com/office/drawing/2014/main" id="{AB0F8829-68BC-4FB4-B8C0-4C4433617E11}"/>
              </a:ext>
            </a:extLst>
          </p:cNvPr>
          <p:cNvSpPr>
            <a:spLocks noGrp="1"/>
          </p:cNvSpPr>
          <p:nvPr>
            <p:ph type="body" sz="quarter" idx="13"/>
          </p:nvPr>
        </p:nvSpPr>
        <p:spPr>
          <a:xfrm>
            <a:off x="4373960" y="3297986"/>
            <a:ext cx="1289050" cy="492443"/>
          </a:xfrm>
        </p:spPr>
        <p:txBody>
          <a:bodyPr/>
          <a:lstStyle>
            <a:lvl1pPr algn="ctr">
              <a:defRPr sz="1600">
                <a:solidFill>
                  <a:schemeClr val="bg1"/>
                </a:solidFill>
              </a:defRPr>
            </a:lvl1pPr>
          </a:lstStyle>
          <a:p>
            <a:pPr lvl="0"/>
            <a:r>
              <a:rPr lang="en-US" dirty="0"/>
              <a:t>Edit Master text styles</a:t>
            </a:r>
          </a:p>
        </p:txBody>
      </p:sp>
      <p:sp>
        <p:nvSpPr>
          <p:cNvPr id="26" name="Text Placeholder 21">
            <a:extLst>
              <a:ext uri="{FF2B5EF4-FFF2-40B4-BE49-F238E27FC236}">
                <a16:creationId xmlns:a16="http://schemas.microsoft.com/office/drawing/2014/main" id="{7F177AFD-CEA9-4A85-933F-24AC59E28D0E}"/>
              </a:ext>
            </a:extLst>
          </p:cNvPr>
          <p:cNvSpPr>
            <a:spLocks noGrp="1"/>
          </p:cNvSpPr>
          <p:nvPr>
            <p:ph type="body" sz="quarter" idx="14"/>
          </p:nvPr>
        </p:nvSpPr>
        <p:spPr>
          <a:xfrm>
            <a:off x="6490480" y="3297986"/>
            <a:ext cx="1289050" cy="492443"/>
          </a:xfrm>
        </p:spPr>
        <p:txBody>
          <a:bodyPr/>
          <a:lstStyle>
            <a:lvl1pPr algn="ctr">
              <a:defRPr sz="1600">
                <a:solidFill>
                  <a:schemeClr val="bg1"/>
                </a:solidFill>
              </a:defRPr>
            </a:lvl1pPr>
          </a:lstStyle>
          <a:p>
            <a:pPr lvl="0"/>
            <a:r>
              <a:rPr lang="en-US" dirty="0"/>
              <a:t>Edit Master text styles</a:t>
            </a:r>
          </a:p>
        </p:txBody>
      </p:sp>
      <p:sp>
        <p:nvSpPr>
          <p:cNvPr id="27" name="Text Placeholder 21">
            <a:extLst>
              <a:ext uri="{FF2B5EF4-FFF2-40B4-BE49-F238E27FC236}">
                <a16:creationId xmlns:a16="http://schemas.microsoft.com/office/drawing/2014/main" id="{612FF7FB-85E8-4736-AE2D-FC7A394F7DA9}"/>
              </a:ext>
            </a:extLst>
          </p:cNvPr>
          <p:cNvSpPr>
            <a:spLocks noGrp="1"/>
          </p:cNvSpPr>
          <p:nvPr>
            <p:ph type="body" sz="quarter" idx="15"/>
          </p:nvPr>
        </p:nvSpPr>
        <p:spPr>
          <a:xfrm>
            <a:off x="8525754" y="3297986"/>
            <a:ext cx="1289050" cy="492443"/>
          </a:xfrm>
        </p:spPr>
        <p:txBody>
          <a:bodyPr/>
          <a:lstStyle>
            <a:lvl1pPr algn="ctr">
              <a:defRPr sz="1600">
                <a:solidFill>
                  <a:schemeClr val="bg1"/>
                </a:solidFill>
              </a:defRPr>
            </a:lvl1pPr>
          </a:lstStyle>
          <a:p>
            <a:pPr lvl="0"/>
            <a:r>
              <a:rPr lang="en-US" dirty="0"/>
              <a:t>Edit Master text styles</a:t>
            </a:r>
          </a:p>
        </p:txBody>
      </p:sp>
      <p:sp>
        <p:nvSpPr>
          <p:cNvPr id="28" name="Text Placeholder 21">
            <a:extLst>
              <a:ext uri="{FF2B5EF4-FFF2-40B4-BE49-F238E27FC236}">
                <a16:creationId xmlns:a16="http://schemas.microsoft.com/office/drawing/2014/main" id="{83FEEB26-F99D-4D92-84B8-D69AE3F0CCBC}"/>
              </a:ext>
            </a:extLst>
          </p:cNvPr>
          <p:cNvSpPr>
            <a:spLocks noGrp="1"/>
          </p:cNvSpPr>
          <p:nvPr>
            <p:ph type="body" sz="quarter" idx="16"/>
          </p:nvPr>
        </p:nvSpPr>
        <p:spPr>
          <a:xfrm>
            <a:off x="6266592" y="4164894"/>
            <a:ext cx="1761078" cy="338554"/>
          </a:xfrm>
        </p:spPr>
        <p:txBody>
          <a:bodyPr/>
          <a:lstStyle>
            <a:lvl1pPr algn="ctr">
              <a:defRPr sz="1100"/>
            </a:lvl1pPr>
          </a:lstStyle>
          <a:p>
            <a:pPr lvl="0"/>
            <a:r>
              <a:rPr lang="en-US" dirty="0"/>
              <a:t>Edit Master text styles</a:t>
            </a:r>
          </a:p>
        </p:txBody>
      </p:sp>
      <p:sp>
        <p:nvSpPr>
          <p:cNvPr id="29" name="Text Placeholder 21">
            <a:extLst>
              <a:ext uri="{FF2B5EF4-FFF2-40B4-BE49-F238E27FC236}">
                <a16:creationId xmlns:a16="http://schemas.microsoft.com/office/drawing/2014/main" id="{93AAC85D-B264-45CC-AA75-E2D29D3ED734}"/>
              </a:ext>
            </a:extLst>
          </p:cNvPr>
          <p:cNvSpPr>
            <a:spLocks noGrp="1"/>
          </p:cNvSpPr>
          <p:nvPr>
            <p:ph type="body" sz="quarter" idx="17"/>
          </p:nvPr>
        </p:nvSpPr>
        <p:spPr>
          <a:xfrm>
            <a:off x="8356625" y="4164894"/>
            <a:ext cx="1761078" cy="338554"/>
          </a:xfrm>
        </p:spPr>
        <p:txBody>
          <a:bodyPr/>
          <a:lstStyle>
            <a:lvl1pPr algn="ctr">
              <a:defRPr sz="1100"/>
            </a:lvl1pPr>
          </a:lstStyle>
          <a:p>
            <a:pPr lvl="0"/>
            <a:r>
              <a:rPr lang="en-US" dirty="0"/>
              <a:t>Edit Master text styles</a:t>
            </a:r>
          </a:p>
        </p:txBody>
      </p:sp>
      <p:sp>
        <p:nvSpPr>
          <p:cNvPr id="31" name="Text Placeholder 30">
            <a:extLst>
              <a:ext uri="{FF2B5EF4-FFF2-40B4-BE49-F238E27FC236}">
                <a16:creationId xmlns:a16="http://schemas.microsoft.com/office/drawing/2014/main" id="{05AE8FCC-B37D-4B9C-9954-7112D9963CE3}"/>
              </a:ext>
            </a:extLst>
          </p:cNvPr>
          <p:cNvSpPr>
            <a:spLocks noGrp="1"/>
          </p:cNvSpPr>
          <p:nvPr>
            <p:ph type="body" sz="quarter" idx="18"/>
          </p:nvPr>
        </p:nvSpPr>
        <p:spPr>
          <a:xfrm>
            <a:off x="3333041" y="2160056"/>
            <a:ext cx="5173663" cy="338554"/>
          </a:xfrm>
        </p:spPr>
        <p:txBody>
          <a:bodyPr/>
          <a:lstStyle>
            <a:lvl1pPr algn="ctr">
              <a:defRPr>
                <a:solidFill>
                  <a:srgbClr val="0094CE"/>
                </a:solidFill>
              </a:defRPr>
            </a:lvl1pPr>
          </a:lstStyle>
          <a:p>
            <a:pPr lvl="0"/>
            <a:r>
              <a:rPr lang="en-US" dirty="0"/>
              <a:t>Edit Master text styles</a:t>
            </a:r>
          </a:p>
        </p:txBody>
      </p:sp>
      <p:sp>
        <p:nvSpPr>
          <p:cNvPr id="32" name="Holder 4">
            <a:extLst>
              <a:ext uri="{FF2B5EF4-FFF2-40B4-BE49-F238E27FC236}">
                <a16:creationId xmlns:a16="http://schemas.microsoft.com/office/drawing/2014/main" id="{0FD75198-01A9-4847-AB42-57B823218C84}"/>
              </a:ext>
            </a:extLst>
          </p:cNvPr>
          <p:cNvSpPr>
            <a:spLocks noGrp="1"/>
          </p:cNvSpPr>
          <p:nvPr>
            <p:ph type="ftr" sz="quarter" idx="5"/>
          </p:nvPr>
        </p:nvSpPr>
        <p:spPr>
          <a:xfrm>
            <a:off x="4145280" y="6377940"/>
            <a:ext cx="3901440" cy="184666"/>
          </a:xfrm>
          <a:prstGeom prst="rect">
            <a:avLst/>
          </a:prstGeom>
        </p:spPr>
        <p:txBody>
          <a:bodyPr lIns="0" tIns="0" rIns="0" bIns="0"/>
          <a:lstStyle>
            <a:lvl1pPr algn="ctr">
              <a:defRPr sz="1200">
                <a:solidFill>
                  <a:schemeClr val="tx1">
                    <a:tint val="75000"/>
                  </a:schemeClr>
                </a:solidFill>
                <a:latin typeface="Gotham" panose="02000804030000020004" pitchFamily="50" charset="0"/>
              </a:defRPr>
            </a:lvl1pPr>
          </a:lstStyle>
          <a:p>
            <a:endParaRPr lang="en-US" dirty="0"/>
          </a:p>
        </p:txBody>
      </p:sp>
      <p:sp>
        <p:nvSpPr>
          <p:cNvPr id="33" name="Holder 5">
            <a:extLst>
              <a:ext uri="{FF2B5EF4-FFF2-40B4-BE49-F238E27FC236}">
                <a16:creationId xmlns:a16="http://schemas.microsoft.com/office/drawing/2014/main" id="{C0DC8C60-8614-42AF-824F-6A4F9222C110}"/>
              </a:ext>
            </a:extLst>
          </p:cNvPr>
          <p:cNvSpPr>
            <a:spLocks noGrp="1"/>
          </p:cNvSpPr>
          <p:nvPr>
            <p:ph type="dt" sz="half" idx="6"/>
          </p:nvPr>
        </p:nvSpPr>
        <p:spPr>
          <a:xfrm>
            <a:off x="304800" y="6377940"/>
            <a:ext cx="2804160" cy="184666"/>
          </a:xfrm>
          <a:prstGeom prst="rect">
            <a:avLst/>
          </a:prstGeom>
        </p:spPr>
        <p:txBody>
          <a:bodyPr lIns="0" tIns="0" rIns="0" bIns="0"/>
          <a:lstStyle>
            <a:lvl1pPr algn="l">
              <a:defRPr sz="1200">
                <a:solidFill>
                  <a:schemeClr val="tx1">
                    <a:tint val="75000"/>
                  </a:schemeClr>
                </a:solidFill>
                <a:latin typeface="Gotham" panose="02000804030000020004" pitchFamily="50" charset="0"/>
              </a:defRPr>
            </a:lvl1pPr>
          </a:lstStyle>
          <a:p>
            <a:fld id="{7E762682-6340-43B0-BD36-A6E8E0AB6AE8}" type="datetime1">
              <a:rPr lang="en-US" smtClean="0"/>
              <a:pPr/>
              <a:t>10/10/2019</a:t>
            </a:fld>
            <a:endParaRPr lang="en-US" dirty="0"/>
          </a:p>
        </p:txBody>
      </p:sp>
      <p:sp>
        <p:nvSpPr>
          <p:cNvPr id="34" name="Holder 6">
            <a:extLst>
              <a:ext uri="{FF2B5EF4-FFF2-40B4-BE49-F238E27FC236}">
                <a16:creationId xmlns:a16="http://schemas.microsoft.com/office/drawing/2014/main" id="{E3D91C02-DBFE-423F-A5BC-9C0193DB90D2}"/>
              </a:ext>
            </a:extLst>
          </p:cNvPr>
          <p:cNvSpPr>
            <a:spLocks noGrp="1"/>
          </p:cNvSpPr>
          <p:nvPr>
            <p:ph type="sldNum" sz="quarter" idx="7"/>
          </p:nvPr>
        </p:nvSpPr>
        <p:spPr>
          <a:xfrm>
            <a:off x="9144000" y="6377940"/>
            <a:ext cx="2804160" cy="184666"/>
          </a:xfrm>
          <a:prstGeom prst="rect">
            <a:avLst/>
          </a:prstGeom>
        </p:spPr>
        <p:txBody>
          <a:bodyPr lIns="0" tIns="0" rIns="0" bIns="0"/>
          <a:lstStyle>
            <a:lvl1pPr algn="r">
              <a:defRPr sz="1200">
                <a:solidFill>
                  <a:schemeClr val="tx1">
                    <a:tint val="75000"/>
                  </a:schemeClr>
                </a:solidFill>
                <a:latin typeface="Gotham" panose="02000804030000020004" pitchFamily="50" charset="0"/>
              </a:defRPr>
            </a:lvl1p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fld id="{082E0DCF-CB52-4C9C-BE82-EFE36317E72D}" type="datetime1">
              <a:rPr lang="en-US" smtClean="0"/>
              <a:t>10/10/2019</a:t>
            </a:fld>
            <a:endParaRPr lang="en-US"/>
          </a:p>
        </p:txBody>
      </p:sp>
      <p:sp>
        <p:nvSpPr>
          <p:cNvPr id="4" name="Holder 4"/>
          <p:cNvSpPr>
            <a:spLocks noGrp="1"/>
          </p:cNvSpPr>
          <p:nvPr>
            <p:ph type="sldNum" sz="quarter" idx="7"/>
          </p:nvPr>
        </p:nvSpPr>
        <p:spPr>
          <a:xfrm>
            <a:off x="8778240" y="6377940"/>
            <a:ext cx="2804160" cy="34290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12" name="Right Triangle 11"/>
          <p:cNvSpPr/>
          <p:nvPr userDrawn="1"/>
        </p:nvSpPr>
        <p:spPr>
          <a:xfrm>
            <a:off x="8798486" y="2"/>
            <a:ext cx="3403473" cy="3403473"/>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dirty="0">
              <a:solidFill>
                <a:prstClr val="white"/>
              </a:solidFill>
            </a:endParaRPr>
          </a:p>
        </p:txBody>
      </p:sp>
      <p:sp>
        <p:nvSpPr>
          <p:cNvPr id="7" name="Rectangle 6"/>
          <p:cNvSpPr/>
          <p:nvPr userDrawn="1"/>
        </p:nvSpPr>
        <p:spPr>
          <a:xfrm>
            <a:off x="2" y="2"/>
            <a:ext cx="12191999" cy="6857999"/>
          </a:xfrm>
          <a:prstGeom prst="rect">
            <a:avLst/>
          </a:prstGeom>
          <a:solidFill>
            <a:schemeClr val="bg1">
              <a:lumMod val="95000"/>
              <a:alpha val="51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dirty="0">
              <a:solidFill>
                <a:prstClr val="white"/>
              </a:solidFill>
            </a:endParaRPr>
          </a:p>
        </p:txBody>
      </p:sp>
      <p:sp>
        <p:nvSpPr>
          <p:cNvPr id="8" name="Right Triangle 7"/>
          <p:cNvSpPr/>
          <p:nvPr userDrawn="1"/>
        </p:nvSpPr>
        <p:spPr>
          <a:xfrm>
            <a:off x="2059103" y="2"/>
            <a:ext cx="6857999" cy="6857999"/>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dirty="0">
              <a:solidFill>
                <a:prstClr val="white"/>
              </a:solidFill>
            </a:endParaRPr>
          </a:p>
        </p:txBody>
      </p:sp>
      <p:sp>
        <p:nvSpPr>
          <p:cNvPr id="10" name="Right Triangle 9"/>
          <p:cNvSpPr/>
          <p:nvPr userDrawn="1"/>
        </p:nvSpPr>
        <p:spPr>
          <a:xfrm>
            <a:off x="4101585" y="1"/>
            <a:ext cx="6867173" cy="6867173"/>
          </a:xfrm>
          <a:prstGeom prst="rtTriangle">
            <a:avLst/>
          </a:prstGeom>
          <a:solidFill>
            <a:schemeClr val="bg1">
              <a:lumMod val="85000"/>
              <a:alpha val="1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dirty="0">
              <a:solidFill>
                <a:prstClr val="white"/>
              </a:solidFill>
            </a:endParaRPr>
          </a:p>
        </p:txBody>
      </p:sp>
      <p:sp>
        <p:nvSpPr>
          <p:cNvPr id="13" name="Right Triangle 12"/>
          <p:cNvSpPr/>
          <p:nvPr userDrawn="1"/>
        </p:nvSpPr>
        <p:spPr>
          <a:xfrm>
            <a:off x="5324827" y="-9174"/>
            <a:ext cx="6867173" cy="6867173"/>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dirty="0">
              <a:solidFill>
                <a:prstClr val="white"/>
              </a:solidFill>
            </a:endParaRPr>
          </a:p>
        </p:txBody>
      </p:sp>
      <p:sp>
        <p:nvSpPr>
          <p:cNvPr id="11" name="Right Triangle 10"/>
          <p:cNvSpPr/>
          <p:nvPr userDrawn="1"/>
        </p:nvSpPr>
        <p:spPr>
          <a:xfrm rot="16200000">
            <a:off x="5324828" y="1"/>
            <a:ext cx="6867173" cy="6867173"/>
          </a:xfrm>
          <a:prstGeom prst="rtTriangle">
            <a:avLst/>
          </a:prstGeom>
          <a:solidFill>
            <a:schemeClr val="bg1">
              <a:lumMod val="85000"/>
              <a:alpha val="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dirty="0">
              <a:solidFill>
                <a:prstClr val="white"/>
              </a:solidFill>
            </a:endParaRPr>
          </a:p>
        </p:txBody>
      </p:sp>
      <p:sp>
        <p:nvSpPr>
          <p:cNvPr id="14" name="Right Triangle 13"/>
          <p:cNvSpPr/>
          <p:nvPr userDrawn="1"/>
        </p:nvSpPr>
        <p:spPr>
          <a:xfrm>
            <a:off x="1" y="1"/>
            <a:ext cx="6867173" cy="6867173"/>
          </a:xfrm>
          <a:prstGeom prst="rtTriangle">
            <a:avLst/>
          </a:prstGeom>
          <a:solidFill>
            <a:schemeClr val="bg1">
              <a:lumMod val="85000"/>
              <a:alpha val="16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dirty="0">
              <a:solidFill>
                <a:prstClr val="white"/>
              </a:solidFill>
            </a:endParaRPr>
          </a:p>
        </p:txBody>
      </p:sp>
      <p:sp>
        <p:nvSpPr>
          <p:cNvPr id="15" name="Right Triangle 14"/>
          <p:cNvSpPr/>
          <p:nvPr userDrawn="1"/>
        </p:nvSpPr>
        <p:spPr>
          <a:xfrm>
            <a:off x="1" y="1"/>
            <a:ext cx="2059101" cy="2059101"/>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dirty="0">
              <a:solidFill>
                <a:prstClr val="white"/>
              </a:solidFill>
            </a:endParaRPr>
          </a:p>
        </p:txBody>
      </p:sp>
      <p:sp>
        <p:nvSpPr>
          <p:cNvPr id="19" name="Right Triangle 18"/>
          <p:cNvSpPr/>
          <p:nvPr userDrawn="1"/>
        </p:nvSpPr>
        <p:spPr>
          <a:xfrm>
            <a:off x="1" y="4798898"/>
            <a:ext cx="2059101" cy="2059101"/>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endParaRPr lang="en-US" sz="2400" dirty="0">
              <a:solidFill>
                <a:prstClr val="white"/>
              </a:solidFill>
            </a:endParaRPr>
          </a:p>
        </p:txBody>
      </p:sp>
    </p:spTree>
    <p:extLst>
      <p:ext uri="{BB962C8B-B14F-4D97-AF65-F5344CB8AC3E}">
        <p14:creationId xmlns:p14="http://schemas.microsoft.com/office/powerpoint/2010/main" val="563951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1_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16256000" h="9144000">
                <a:moveTo>
                  <a:pt x="0" y="9144000"/>
                </a:moveTo>
                <a:lnTo>
                  <a:pt x="16256000" y="9144000"/>
                </a:lnTo>
                <a:lnTo>
                  <a:pt x="16256000" y="0"/>
                </a:lnTo>
                <a:lnTo>
                  <a:pt x="0" y="0"/>
                </a:lnTo>
                <a:lnTo>
                  <a:pt x="0" y="9144000"/>
                </a:lnTo>
                <a:close/>
              </a:path>
            </a:pathLst>
          </a:custGeom>
          <a:solidFill>
            <a:srgbClr val="0094CE"/>
          </a:solidFill>
        </p:spPr>
        <p:txBody>
          <a:bodyPr wrap="square" lIns="0" tIns="0" rIns="0" bIns="0" rtlCol="0"/>
          <a:lstStyle/>
          <a:p>
            <a:endParaRPr sz="1350"/>
          </a:p>
        </p:txBody>
      </p:sp>
      <p:sp>
        <p:nvSpPr>
          <p:cNvPr id="2" name="Holder 2"/>
          <p:cNvSpPr>
            <a:spLocks noGrp="1"/>
          </p:cNvSpPr>
          <p:nvPr>
            <p:ph type="ftr" sz="quarter" idx="5"/>
          </p:nvPr>
        </p:nvSpPr>
        <p:spPr>
          <a:xfrm>
            <a:off x="4145280" y="6377940"/>
            <a:ext cx="3901440" cy="342900"/>
          </a:xfrm>
          <a:prstGeom prst="rect">
            <a:avLst/>
          </a:prstGeom>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609600" y="6377940"/>
            <a:ext cx="2804160" cy="342900"/>
          </a:xfrm>
          <a:prstGeom prst="rect">
            <a:avLst/>
          </a:prstGeom>
        </p:spPr>
        <p:txBody>
          <a:bodyPr lIns="0" tIns="0" rIns="0" bIns="0"/>
          <a:lstStyle>
            <a:lvl1pPr algn="l">
              <a:defRPr>
                <a:solidFill>
                  <a:schemeClr val="tx1">
                    <a:tint val="75000"/>
                  </a:schemeClr>
                </a:solidFill>
              </a:defRPr>
            </a:lvl1pPr>
          </a:lstStyle>
          <a:p>
            <a:endParaRPr lang="en-US"/>
          </a:p>
        </p:txBody>
      </p:sp>
      <p:sp>
        <p:nvSpPr>
          <p:cNvPr id="4" name="Holder 4"/>
          <p:cNvSpPr>
            <a:spLocks noGrp="1"/>
          </p:cNvSpPr>
          <p:nvPr>
            <p:ph type="sldNum" sz="quarter" idx="7"/>
          </p:nvPr>
        </p:nvSpPr>
        <p:spPr>
          <a:xfrm>
            <a:off x="8778240" y="6377940"/>
            <a:ext cx="2804160" cy="34290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540093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2"/>
            <a:ext cx="12192000" cy="6857999"/>
          </a:xfrm>
        </p:spPr>
        <p:txBody>
          <a:bodyPr/>
          <a:lstStyle>
            <a:lvl1pPr marL="0" indent="0">
              <a:buNone/>
              <a:defRPr sz="4267"/>
            </a:lvl1pPr>
            <a:lvl2pPr marL="609570" indent="0">
              <a:buNone/>
              <a:defRPr sz="3733"/>
            </a:lvl2pPr>
            <a:lvl3pPr marL="1219139"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6" indent="0">
              <a:buNone/>
              <a:defRPr sz="2667"/>
            </a:lvl8pPr>
            <a:lvl9pPr marL="4876556" indent="0">
              <a:buNone/>
              <a:defRPr sz="2667"/>
            </a:lvl9pPr>
          </a:lstStyle>
          <a:p>
            <a:endParaRPr lang="en-US" dirty="0"/>
          </a:p>
        </p:txBody>
      </p:sp>
      <p:sp>
        <p:nvSpPr>
          <p:cNvPr id="5" name="Date Placeholder 4"/>
          <p:cNvSpPr>
            <a:spLocks noGrp="1"/>
          </p:cNvSpPr>
          <p:nvPr>
            <p:ph type="dt" sz="half" idx="10"/>
          </p:nvPr>
        </p:nvSpPr>
        <p:spPr>
          <a:xfrm>
            <a:off x="609600" y="6377940"/>
            <a:ext cx="2804160" cy="342900"/>
          </a:xfrm>
          <a:prstGeom prst="rect">
            <a:avLst/>
          </a:prstGeom>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a:xfrm>
            <a:off x="4145280" y="6377940"/>
            <a:ext cx="3901440" cy="342900"/>
          </a:xfrm>
          <a:prstGeom prst="rect">
            <a:avLst/>
          </a:prstGeom>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8778240" y="6377940"/>
            <a:ext cx="2804160" cy="342900"/>
          </a:xfrm>
          <a:prstGeom prst="rect">
            <a:avLst/>
          </a:prstGeom>
        </p:spPr>
        <p:txBody>
          <a:bodyPr/>
          <a:lstStyle/>
          <a:p>
            <a:fld id="{E2989602-8F7D-364D-A0C7-325917560A8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07856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Arup 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23580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6425DF-BD07-498D-B75B-5326141F0D6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6A8A5F40-BA28-47AA-AB86-88B69C7DE9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4D52A2EC-23E4-4C80-AB84-574EE668D512}"/>
              </a:ext>
            </a:extLst>
          </p:cNvPr>
          <p:cNvSpPr>
            <a:spLocks noGrp="1"/>
          </p:cNvSpPr>
          <p:nvPr>
            <p:ph type="dt" sz="half" idx="10"/>
          </p:nvPr>
        </p:nvSpPr>
        <p:spPr/>
        <p:txBody>
          <a:bodyPr/>
          <a:lstStyle/>
          <a:p>
            <a:fld id="{C327BFE4-E75A-4288-A55F-0646A23D6726}" type="datetimeFigureOut">
              <a:rPr lang="es-MX" smtClean="0"/>
              <a:t>10/10/2019</a:t>
            </a:fld>
            <a:endParaRPr lang="es-MX"/>
          </a:p>
        </p:txBody>
      </p:sp>
      <p:sp>
        <p:nvSpPr>
          <p:cNvPr id="5" name="Marcador de pie de página 4">
            <a:extLst>
              <a:ext uri="{FF2B5EF4-FFF2-40B4-BE49-F238E27FC236}">
                <a16:creationId xmlns:a16="http://schemas.microsoft.com/office/drawing/2014/main" id="{2A545571-BA83-4A24-9596-51885CE1F5E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473BF5B-D7AF-41BD-B66F-311770571133}"/>
              </a:ext>
            </a:extLst>
          </p:cNvPr>
          <p:cNvSpPr>
            <a:spLocks noGrp="1"/>
          </p:cNvSpPr>
          <p:nvPr>
            <p:ph type="sldNum" sz="quarter" idx="12"/>
          </p:nvPr>
        </p:nvSpPr>
        <p:spPr/>
        <p:txBody>
          <a:bodyPr/>
          <a:lstStyle/>
          <a:p>
            <a:fld id="{01C14F3D-8A81-4B02-824E-F7F553A8376B}" type="slidenum">
              <a:rPr lang="es-MX" smtClean="0"/>
              <a:t>‹#›</a:t>
            </a:fld>
            <a:endParaRPr lang="es-MX"/>
          </a:p>
        </p:txBody>
      </p:sp>
    </p:spTree>
    <p:extLst>
      <p:ext uri="{BB962C8B-B14F-4D97-AF65-F5344CB8AC3E}">
        <p14:creationId xmlns:p14="http://schemas.microsoft.com/office/powerpoint/2010/main" val="2663383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879725" y="2666391"/>
            <a:ext cx="6432550" cy="14465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A9706CF-A4E4-794E-8D5E-F1461AA63C71}" type="datetimeFigureOut">
              <a:rPr lang="en-US" smtClean="0"/>
              <a:t>10/11/2019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989602-8F7D-364D-A0C7-325917560A84}" type="slidenum">
              <a:rPr lang="en-US" smtClean="0"/>
              <a:t>‹#›</a:t>
            </a:fld>
            <a:endParaRPr lang="en-US" dirty="0"/>
          </a:p>
        </p:txBody>
      </p:sp>
    </p:spTree>
    <p:extLst>
      <p:ext uri="{BB962C8B-B14F-4D97-AF65-F5344CB8AC3E}">
        <p14:creationId xmlns:p14="http://schemas.microsoft.com/office/powerpoint/2010/main" val="213244988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11193" y="641969"/>
            <a:ext cx="10769612" cy="665480"/>
          </a:xfrm>
          <a:prstGeom prst="rect">
            <a:avLst/>
          </a:prstGeom>
        </p:spPr>
        <p:txBody>
          <a:bodyPr wrap="square" lIns="0" tIns="0" rIns="0" bIns="0">
            <a:spAutoFit/>
          </a:bodyPr>
          <a:lstStyle>
            <a:lvl1pPr>
              <a:defRPr sz="4200" b="0" i="0">
                <a:solidFill>
                  <a:srgbClr val="0094CE"/>
                </a:solidFill>
                <a:latin typeface="Gotham Medium"/>
                <a:cs typeface="Gotham Medium"/>
              </a:defRPr>
            </a:lvl1pPr>
          </a:lstStyle>
          <a:p>
            <a:endParaRPr/>
          </a:p>
        </p:txBody>
      </p:sp>
      <p:sp>
        <p:nvSpPr>
          <p:cNvPr id="3" name="Holder 3"/>
          <p:cNvSpPr>
            <a:spLocks noGrp="1"/>
          </p:cNvSpPr>
          <p:nvPr>
            <p:ph type="body" idx="1"/>
          </p:nvPr>
        </p:nvSpPr>
        <p:spPr>
          <a:xfrm>
            <a:off x="2879725" y="2666391"/>
            <a:ext cx="6432550" cy="3074670"/>
          </a:xfrm>
          <a:prstGeom prst="rect">
            <a:avLst/>
          </a:prstGeom>
        </p:spPr>
        <p:txBody>
          <a:bodyPr wrap="square" lIns="0" tIns="0" rIns="0" bIns="0">
            <a:spAutoFit/>
          </a:bodyPr>
          <a:lstStyle>
            <a:lvl1pPr>
              <a:defRPr sz="2200" b="0" i="0">
                <a:solidFill>
                  <a:srgbClr val="231F20"/>
                </a:solidFill>
                <a:latin typeface="Gotham Medium"/>
                <a:cs typeface="Gotham Medium"/>
              </a:defRPr>
            </a:lvl1pPr>
          </a:lstStyle>
          <a:p>
            <a:endParaRPr/>
          </a:p>
        </p:txBody>
      </p:sp>
      <p:sp>
        <p:nvSpPr>
          <p:cNvPr id="36" name="Holder 4">
            <a:extLst>
              <a:ext uri="{FF2B5EF4-FFF2-40B4-BE49-F238E27FC236}">
                <a16:creationId xmlns:a16="http://schemas.microsoft.com/office/drawing/2014/main" id="{9F2C80FB-9F82-472D-A51C-3161B871596E}"/>
              </a:ext>
            </a:extLst>
          </p:cNvPr>
          <p:cNvSpPr>
            <a:spLocks noGrp="1"/>
          </p:cNvSpPr>
          <p:nvPr>
            <p:ph type="ftr" sz="quarter" idx="3"/>
          </p:nvPr>
        </p:nvSpPr>
        <p:spPr>
          <a:xfrm>
            <a:off x="4145280" y="6377940"/>
            <a:ext cx="3901440" cy="184666"/>
          </a:xfrm>
          <a:prstGeom prst="rect">
            <a:avLst/>
          </a:prstGeom>
        </p:spPr>
        <p:txBody>
          <a:bodyPr lIns="0" tIns="0" rIns="0" bIns="0"/>
          <a:lstStyle>
            <a:lvl1pPr algn="ctr">
              <a:defRPr sz="1200">
                <a:solidFill>
                  <a:schemeClr val="tx1">
                    <a:tint val="75000"/>
                  </a:schemeClr>
                </a:solidFill>
                <a:latin typeface="Gotham" panose="02000804030000020004" pitchFamily="50" charset="0"/>
              </a:defRPr>
            </a:lvl1pPr>
          </a:lstStyle>
          <a:p>
            <a:endParaRPr lang="en-US" dirty="0"/>
          </a:p>
        </p:txBody>
      </p:sp>
      <p:sp>
        <p:nvSpPr>
          <p:cNvPr id="37" name="Holder 5">
            <a:extLst>
              <a:ext uri="{FF2B5EF4-FFF2-40B4-BE49-F238E27FC236}">
                <a16:creationId xmlns:a16="http://schemas.microsoft.com/office/drawing/2014/main" id="{DA91EA0B-713E-434A-8CFC-0B5E3DEEAB00}"/>
              </a:ext>
            </a:extLst>
          </p:cNvPr>
          <p:cNvSpPr>
            <a:spLocks noGrp="1"/>
          </p:cNvSpPr>
          <p:nvPr>
            <p:ph type="dt" sz="half" idx="2"/>
          </p:nvPr>
        </p:nvSpPr>
        <p:spPr>
          <a:xfrm>
            <a:off x="304800" y="6377940"/>
            <a:ext cx="2804160" cy="184666"/>
          </a:xfrm>
          <a:prstGeom prst="rect">
            <a:avLst/>
          </a:prstGeom>
        </p:spPr>
        <p:txBody>
          <a:bodyPr lIns="0" tIns="0" rIns="0" bIns="0"/>
          <a:lstStyle>
            <a:lvl1pPr algn="l">
              <a:defRPr sz="1200">
                <a:solidFill>
                  <a:schemeClr val="tx1">
                    <a:tint val="75000"/>
                  </a:schemeClr>
                </a:solidFill>
                <a:latin typeface="Gotham" panose="02000804030000020004" pitchFamily="50" charset="0"/>
              </a:defRPr>
            </a:lvl1pPr>
          </a:lstStyle>
          <a:p>
            <a:fld id="{7E762682-6340-43B0-BD36-A6E8E0AB6AE8}" type="datetime1">
              <a:rPr lang="en-US" smtClean="0"/>
              <a:pPr/>
              <a:t>10/10/2019</a:t>
            </a:fld>
            <a:endParaRPr lang="en-US" dirty="0"/>
          </a:p>
        </p:txBody>
      </p:sp>
      <p:sp>
        <p:nvSpPr>
          <p:cNvPr id="38" name="Holder 6">
            <a:extLst>
              <a:ext uri="{FF2B5EF4-FFF2-40B4-BE49-F238E27FC236}">
                <a16:creationId xmlns:a16="http://schemas.microsoft.com/office/drawing/2014/main" id="{3AB3D553-7091-454F-A7F1-3B12FEF7C634}"/>
              </a:ext>
            </a:extLst>
          </p:cNvPr>
          <p:cNvSpPr>
            <a:spLocks noGrp="1"/>
          </p:cNvSpPr>
          <p:nvPr>
            <p:ph type="sldNum" sz="quarter" idx="4"/>
          </p:nvPr>
        </p:nvSpPr>
        <p:spPr>
          <a:xfrm>
            <a:off x="9144000" y="6377940"/>
            <a:ext cx="2804160" cy="184666"/>
          </a:xfrm>
          <a:prstGeom prst="rect">
            <a:avLst/>
          </a:prstGeom>
        </p:spPr>
        <p:txBody>
          <a:bodyPr lIns="0" tIns="0" rIns="0" bIns="0"/>
          <a:lstStyle>
            <a:lvl1pPr algn="r">
              <a:defRPr sz="1200">
                <a:solidFill>
                  <a:schemeClr val="tx1">
                    <a:tint val="75000"/>
                  </a:schemeClr>
                </a:solidFill>
                <a:latin typeface="Gotham" panose="02000804030000020004" pitchFamily="50" charset="0"/>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88" r:id="rId6"/>
    <p:sldLayoutId id="2147483671" r:id="rId7"/>
    <p:sldLayoutId id="2147483685" r:id="rId8"/>
    <p:sldLayoutId id="2147483673" r:id="rId9"/>
    <p:sldLayoutId id="2147483695" r:id="rId10"/>
    <p:sldLayoutId id="2147483696" r:id="rId11"/>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2.emf"/><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6" Type="http://schemas.openxmlformats.org/officeDocument/2006/relationships/image" Target="../media/image23.png"/><Relationship Id="rId1" Type="http://schemas.openxmlformats.org/officeDocument/2006/relationships/slideLayout" Target="../slideLayouts/slideLayout10.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0.jpg"/><Relationship Id="rId7" Type="http://schemas.openxmlformats.org/officeDocument/2006/relationships/image" Target="../media/image34.jp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32.jpg"/><Relationship Id="rId10" Type="http://schemas.openxmlformats.org/officeDocument/2006/relationships/image" Target="../media/image37.jpg"/><Relationship Id="rId4" Type="http://schemas.openxmlformats.org/officeDocument/2006/relationships/image" Target="../media/image31.jpg"/><Relationship Id="rId9" Type="http://schemas.openxmlformats.org/officeDocument/2006/relationships/image" Target="../media/image36.jp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5.wdp"/></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40.png"/><Relationship Id="rId4" Type="http://schemas.microsoft.com/office/2007/relationships/hdphoto" Target="../media/hdphoto6.wdp"/></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F8B9AB-19F8-4046-9E87-99D8B76878B2}"/>
              </a:ext>
            </a:extLst>
          </p:cNvPr>
          <p:cNvPicPr>
            <a:picLocks noChangeAspect="1"/>
          </p:cNvPicPr>
          <p:nvPr/>
        </p:nvPicPr>
        <p:blipFill>
          <a:blip r:embed="rId3">
            <a:duotone>
              <a:prstClr val="black"/>
              <a:srgbClr val="566470">
                <a:tint val="45000"/>
                <a:satMod val="400000"/>
              </a:srgbClr>
            </a:duotone>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63934" y="0"/>
            <a:ext cx="12480053" cy="7010400"/>
          </a:xfrm>
          <a:prstGeom prst="rect">
            <a:avLst/>
          </a:prstGeom>
          <a:noFill/>
        </p:spPr>
      </p:pic>
      <p:sp>
        <p:nvSpPr>
          <p:cNvPr id="10" name="Rectangle 9">
            <a:extLst>
              <a:ext uri="{FF2B5EF4-FFF2-40B4-BE49-F238E27FC236}">
                <a16:creationId xmlns:a16="http://schemas.microsoft.com/office/drawing/2014/main" id="{E464E41F-8DE9-4047-8579-4318E1F08FFB}"/>
              </a:ext>
            </a:extLst>
          </p:cNvPr>
          <p:cNvSpPr/>
          <p:nvPr/>
        </p:nvSpPr>
        <p:spPr>
          <a:xfrm>
            <a:off x="-98611" y="3030071"/>
            <a:ext cx="12519212" cy="1219200"/>
          </a:xfrm>
          <a:prstGeom prst="rect">
            <a:avLst/>
          </a:prstGeom>
          <a:solidFill>
            <a:srgbClr val="0094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7" name="Rectangle 6">
            <a:extLst>
              <a:ext uri="{FF2B5EF4-FFF2-40B4-BE49-F238E27FC236}">
                <a16:creationId xmlns:a16="http://schemas.microsoft.com/office/drawing/2014/main" id="{8A0E3266-7CA0-4112-A4B7-87BF009ED95E}"/>
              </a:ext>
            </a:extLst>
          </p:cNvPr>
          <p:cNvSpPr/>
          <p:nvPr/>
        </p:nvSpPr>
        <p:spPr>
          <a:xfrm>
            <a:off x="152400" y="1524000"/>
            <a:ext cx="11887200" cy="4343400"/>
          </a:xfrm>
          <a:prstGeom prst="rect">
            <a:avLst/>
          </a:prstGeom>
        </p:spPr>
        <p:txBody>
          <a:bodyPr wrap="square" anchor="ctr">
            <a:noAutofit/>
          </a:bodyPr>
          <a:lstStyle/>
          <a:p>
            <a:pPr lvl="0" algn="ctr">
              <a:defRPr/>
            </a:pPr>
            <a:r>
              <a:rPr lang="en-US" sz="2800" dirty="0">
                <a:solidFill>
                  <a:prstClr val="white"/>
                </a:solidFill>
                <a:latin typeface="Gotham Bold"/>
              </a:rPr>
              <a:t>APEC LOW CARBON MODEL TOWN SYMPOSIUM</a:t>
            </a:r>
          </a:p>
          <a:p>
            <a:pPr lvl="0" algn="ctr">
              <a:defRPr/>
            </a:pPr>
            <a:r>
              <a:rPr lang="en-US" sz="2000" dirty="0">
                <a:solidFill>
                  <a:prstClr val="white"/>
                </a:solidFill>
                <a:latin typeface="Gotham Book" panose="02000604040000020004" pitchFamily="50" charset="0"/>
              </a:rPr>
              <a:t>LIMA, PERU, OCTOBER 21, 2019  </a:t>
            </a:r>
          </a:p>
        </p:txBody>
      </p:sp>
      <p:pic>
        <p:nvPicPr>
          <p:cNvPr id="8" name="Picture 7">
            <a:extLst>
              <a:ext uri="{FF2B5EF4-FFF2-40B4-BE49-F238E27FC236}">
                <a16:creationId xmlns:a16="http://schemas.microsoft.com/office/drawing/2014/main" id="{1C1C7E81-121C-4977-B59F-DAF14E25E8D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90600" y="514663"/>
            <a:ext cx="3352800" cy="1850452"/>
          </a:xfrm>
          <a:prstGeom prst="rect">
            <a:avLst/>
          </a:prstGeom>
        </p:spPr>
      </p:pic>
    </p:spTree>
    <p:extLst>
      <p:ext uri="{BB962C8B-B14F-4D97-AF65-F5344CB8AC3E}">
        <p14:creationId xmlns:p14="http://schemas.microsoft.com/office/powerpoint/2010/main" val="3465170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F8F2743-913D-47CD-9DFC-5F53225D3FD0}"/>
              </a:ext>
            </a:extLst>
          </p:cNvPr>
          <p:cNvGrpSpPr/>
          <p:nvPr/>
        </p:nvGrpSpPr>
        <p:grpSpPr>
          <a:xfrm>
            <a:off x="3238500" y="2667000"/>
            <a:ext cx="5715000" cy="1524000"/>
            <a:chOff x="2667000" y="2514600"/>
            <a:chExt cx="5715000" cy="1524000"/>
          </a:xfrm>
        </p:grpSpPr>
        <p:sp>
          <p:nvSpPr>
            <p:cNvPr id="4" name="Rectangle 3">
              <a:extLst>
                <a:ext uri="{FF2B5EF4-FFF2-40B4-BE49-F238E27FC236}">
                  <a16:creationId xmlns:a16="http://schemas.microsoft.com/office/drawing/2014/main" id="{FF8F28BB-3B12-4C48-AC75-2EA9E9EE41F9}"/>
                </a:ext>
              </a:extLst>
            </p:cNvPr>
            <p:cNvSpPr/>
            <p:nvPr/>
          </p:nvSpPr>
          <p:spPr>
            <a:xfrm>
              <a:off x="2667000" y="2514600"/>
              <a:ext cx="5715000" cy="15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p:nvPr/>
          </p:nvSpPr>
          <p:spPr>
            <a:xfrm>
              <a:off x="2895600" y="2743200"/>
              <a:ext cx="5181600" cy="1024511"/>
            </a:xfrm>
            <a:prstGeom prst="rect">
              <a:avLst/>
            </a:prstGeom>
          </p:spPr>
          <p:txBody>
            <a:bodyPr vert="horz" wrap="square" lIns="0" tIns="9525" rIns="0" bIns="0" rtlCol="0">
              <a:spAutoFit/>
            </a:bodyPr>
            <a:lstStyle/>
            <a:p>
              <a:pPr marL="9525" algn="ctr" defTabSz="685800">
                <a:lnSpc>
                  <a:spcPts val="4095"/>
                </a:lnSpc>
                <a:spcBef>
                  <a:spcPts val="75"/>
                </a:spcBef>
                <a:tabLst>
                  <a:tab pos="1588770" algn="l"/>
                  <a:tab pos="2117408" algn="l"/>
                  <a:tab pos="2980372" algn="l"/>
                </a:tabLst>
              </a:pPr>
              <a:r>
                <a:rPr lang="en-US" sz="3450" dirty="0">
                  <a:solidFill>
                    <a:srgbClr val="231F20"/>
                  </a:solidFill>
                  <a:latin typeface="Gotham Medium"/>
                  <a:cs typeface="Gotham Medium"/>
                </a:rPr>
                <a:t>Resilient Cities LAC</a:t>
              </a:r>
              <a:br>
                <a:rPr lang="en-US" sz="3450" dirty="0">
                  <a:solidFill>
                    <a:srgbClr val="231F20"/>
                  </a:solidFill>
                  <a:latin typeface="Gotham Medium"/>
                  <a:cs typeface="Gotham Medium"/>
                </a:rPr>
              </a:br>
              <a:r>
                <a:rPr lang="en-US" sz="2800" dirty="0">
                  <a:solidFill>
                    <a:srgbClr val="0094CE"/>
                  </a:solidFill>
                  <a:latin typeface="Gotham Medium"/>
                  <a:cs typeface="Gotham Medium"/>
                </a:rPr>
                <a:t>Proposal</a:t>
              </a:r>
              <a:endParaRPr sz="2800" dirty="0">
                <a:solidFill>
                  <a:srgbClr val="0094CE"/>
                </a:solidFill>
                <a:latin typeface="Gotham Medium"/>
                <a:cs typeface="Gotham Medium"/>
              </a:endParaRPr>
            </a:p>
          </p:txBody>
        </p:sp>
      </p:grpSp>
      <p:sp>
        <p:nvSpPr>
          <p:cNvPr id="3" name="Slide Number Placeholder 2">
            <a:extLst>
              <a:ext uri="{FF2B5EF4-FFF2-40B4-BE49-F238E27FC236}">
                <a16:creationId xmlns:a16="http://schemas.microsoft.com/office/drawing/2014/main" id="{7F30B662-09A1-49BF-8391-3FE58A373C81}"/>
              </a:ext>
            </a:extLst>
          </p:cNvPr>
          <p:cNvSpPr>
            <a:spLocks noGrp="1"/>
          </p:cNvSpPr>
          <p:nvPr>
            <p:ph type="sldNum" sz="quarter" idx="7"/>
          </p:nvPr>
        </p:nvSpPr>
        <p:spPr/>
        <p:txBody>
          <a:bodyPr/>
          <a:lstStyle/>
          <a:p>
            <a:pPr defTabSz="685800"/>
            <a:fld id="{B6F15528-21DE-4FAA-801E-634DDDAF4B2B}" type="slidenum">
              <a:rPr lang="en-US" sz="1350">
                <a:solidFill>
                  <a:prstClr val="black">
                    <a:tint val="75000"/>
                  </a:prstClr>
                </a:solidFill>
                <a:latin typeface="Calibri"/>
              </a:rPr>
              <a:pPr defTabSz="685800"/>
              <a:t>2</a:t>
            </a:fld>
            <a:endParaRPr lang="en-US" sz="1350">
              <a:solidFill>
                <a:prstClr val="black">
                  <a:tint val="75000"/>
                </a:prstClr>
              </a:solidFill>
              <a:latin typeface="Calibri"/>
            </a:endParaRPr>
          </a:p>
        </p:txBody>
      </p:sp>
      <p:sp>
        <p:nvSpPr>
          <p:cNvPr id="7" name="Slide Number Placeholder 3">
            <a:extLst>
              <a:ext uri="{FF2B5EF4-FFF2-40B4-BE49-F238E27FC236}">
                <a16:creationId xmlns:a16="http://schemas.microsoft.com/office/drawing/2014/main" id="{7B4D9023-7D06-4E85-95B4-356FA2AD4BD3}"/>
              </a:ext>
            </a:extLst>
          </p:cNvPr>
          <p:cNvSpPr txBox="1">
            <a:spLocks/>
          </p:cNvSpPr>
          <p:nvPr/>
        </p:nvSpPr>
        <p:spPr>
          <a:xfrm>
            <a:off x="9144000" y="6377940"/>
            <a:ext cx="2804160" cy="276999"/>
          </a:xfrm>
          <a:prstGeom prst="rect">
            <a:avLst/>
          </a:prstGeom>
        </p:spPr>
        <p:txBody>
          <a:bodyPr lIns="0" tIns="0" rIns="0" bIns="0"/>
          <a:lstStyle>
            <a:defPPr>
              <a:defRPr lang="en-US"/>
            </a:defPPr>
            <a:lvl1pPr marL="0" algn="r" defTabSz="914400" rtl="0" eaLnBrk="1" latinLnBrk="0" hangingPunct="1">
              <a:defRPr sz="1200" kern="1200">
                <a:solidFill>
                  <a:schemeClr val="tx1">
                    <a:tint val="75000"/>
                  </a:schemeClr>
                </a:solidFill>
                <a:latin typeface="Gotham" panose="02000804030000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004E54A-A792-4AB3-9DC9-3DA8944B48F6}" type="slidenum">
              <a:rPr lang="en-US" smtClean="0">
                <a:solidFill>
                  <a:schemeClr val="bg1"/>
                </a:solidFill>
              </a:rPr>
              <a:pPr/>
              <a:t>2</a:t>
            </a:fld>
            <a:endParaRPr lang="en-US" dirty="0">
              <a:solidFill>
                <a:schemeClr val="bg1"/>
              </a:solidFill>
            </a:endParaRPr>
          </a:p>
        </p:txBody>
      </p:sp>
      <p:pic>
        <p:nvPicPr>
          <p:cNvPr id="8" name="Picture 7">
            <a:extLst>
              <a:ext uri="{FF2B5EF4-FFF2-40B4-BE49-F238E27FC236}">
                <a16:creationId xmlns:a16="http://schemas.microsoft.com/office/drawing/2014/main" id="{547CA311-31FB-474C-9646-D0B713EFB87F}"/>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76200" y="0"/>
            <a:ext cx="12264793" cy="9198595"/>
          </a:xfrm>
          <a:prstGeom prst="rect">
            <a:avLst/>
          </a:prstGeom>
        </p:spPr>
      </p:pic>
      <p:sp>
        <p:nvSpPr>
          <p:cNvPr id="13" name="Rectangle 12">
            <a:extLst>
              <a:ext uri="{FF2B5EF4-FFF2-40B4-BE49-F238E27FC236}">
                <a16:creationId xmlns:a16="http://schemas.microsoft.com/office/drawing/2014/main" id="{0D47F4CC-8D69-7140-B45A-650C101DD8B6}"/>
              </a:ext>
            </a:extLst>
          </p:cNvPr>
          <p:cNvSpPr/>
          <p:nvPr/>
        </p:nvSpPr>
        <p:spPr>
          <a:xfrm>
            <a:off x="2887057" y="5065691"/>
            <a:ext cx="9000143" cy="121991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bject 2">
            <a:extLst>
              <a:ext uri="{FF2B5EF4-FFF2-40B4-BE49-F238E27FC236}">
                <a16:creationId xmlns:a16="http://schemas.microsoft.com/office/drawing/2014/main" id="{4A9D6A4C-E5F2-D94E-ADA1-22E48702B5A3}"/>
              </a:ext>
            </a:extLst>
          </p:cNvPr>
          <p:cNvSpPr txBox="1"/>
          <p:nvPr/>
        </p:nvSpPr>
        <p:spPr>
          <a:xfrm>
            <a:off x="3048000" y="5196807"/>
            <a:ext cx="8724900" cy="594393"/>
          </a:xfrm>
          <a:prstGeom prst="rect">
            <a:avLst/>
          </a:prstGeom>
        </p:spPr>
        <p:txBody>
          <a:bodyPr vert="horz" wrap="square" lIns="0" tIns="9525" rIns="0" bIns="0" rtlCol="0">
            <a:spAutoFit/>
          </a:bodyPr>
          <a:lstStyle/>
          <a:p>
            <a:pPr algn="ctr" defTabSz="1219170">
              <a:defRPr/>
            </a:pPr>
            <a:r>
              <a:rPr lang="en-US" sz="2000" b="1" dirty="0">
                <a:solidFill>
                  <a:srgbClr val="0070C0"/>
                </a:solidFill>
                <a:latin typeface="Gotham Book" panose="02000604040000020004" pitchFamily="50" charset="0"/>
              </a:rPr>
              <a:t>$180 billion a year</a:t>
            </a:r>
          </a:p>
          <a:p>
            <a:pPr algn="ctr" defTabSz="1219170">
              <a:defRPr/>
            </a:pPr>
            <a:r>
              <a:rPr lang="en-US" dirty="0">
                <a:latin typeface="Gotham Book" panose="02000604040000020004" pitchFamily="50" charset="0"/>
              </a:rPr>
              <a:t>Estimated needs for investment in urban infrastructure in Latin America  for the next decade</a:t>
            </a:r>
          </a:p>
        </p:txBody>
      </p:sp>
      <p:sp>
        <p:nvSpPr>
          <p:cNvPr id="11" name="Rectangle 10">
            <a:extLst>
              <a:ext uri="{FF2B5EF4-FFF2-40B4-BE49-F238E27FC236}">
                <a16:creationId xmlns:a16="http://schemas.microsoft.com/office/drawing/2014/main" id="{685E25D6-F233-2344-BAE0-910AE2B73DCA}"/>
              </a:ext>
            </a:extLst>
          </p:cNvPr>
          <p:cNvSpPr/>
          <p:nvPr/>
        </p:nvSpPr>
        <p:spPr>
          <a:xfrm>
            <a:off x="1981200" y="1103293"/>
            <a:ext cx="10058400" cy="984885"/>
          </a:xfrm>
          <a:prstGeom prst="rect">
            <a:avLst/>
          </a:prstGeom>
          <a:solidFill>
            <a:schemeClr val="bg2"/>
          </a:solidFill>
        </p:spPr>
        <p:txBody>
          <a:bodyPr wrap="square">
            <a:spAutoFit/>
          </a:bodyPr>
          <a:lstStyle/>
          <a:p>
            <a:pPr lvl="0" algn="ctr">
              <a:defRPr/>
            </a:pPr>
            <a:r>
              <a:rPr lang="en-US" sz="2000" b="1" dirty="0">
                <a:solidFill>
                  <a:srgbClr val="0070C0"/>
                </a:solidFill>
                <a:latin typeface="Gotham Book" panose="02000604040000020004" pitchFamily="50" charset="0"/>
              </a:rPr>
              <a:t>Latin America is the most urbanized continent in the world</a:t>
            </a:r>
            <a:endParaRPr lang="en-US" sz="2000" b="1" dirty="0">
              <a:solidFill>
                <a:srgbClr val="231F20"/>
              </a:solidFill>
              <a:latin typeface="Gotham Book" panose="02000604040000020004" pitchFamily="50" charset="0"/>
            </a:endParaRPr>
          </a:p>
          <a:p>
            <a:pPr lvl="0" algn="ctr">
              <a:defRPr/>
            </a:pPr>
            <a:r>
              <a:rPr lang="en-US" sz="2000" dirty="0">
                <a:solidFill>
                  <a:srgbClr val="231F20"/>
                </a:solidFill>
                <a:latin typeface="Gotham Book" panose="02000604040000020004" pitchFamily="50" charset="0"/>
              </a:rPr>
              <a:t>Ho</a:t>
            </a:r>
            <a:r>
              <a:rPr lang="en-US" dirty="0">
                <a:solidFill>
                  <a:srgbClr val="231F20"/>
                </a:solidFill>
                <a:latin typeface="Gotham Book" panose="02000604040000020004" pitchFamily="50" charset="0"/>
              </a:rPr>
              <a:t>me to 600 million people,</a:t>
            </a:r>
            <a:r>
              <a:rPr lang="en-US" b="1" dirty="0">
                <a:solidFill>
                  <a:srgbClr val="0070C0"/>
                </a:solidFill>
                <a:latin typeface="Gotham Book" panose="02000604040000020004" pitchFamily="50" charset="0"/>
              </a:rPr>
              <a:t> </a:t>
            </a:r>
            <a:r>
              <a:rPr lang="en-US" dirty="0">
                <a:solidFill>
                  <a:srgbClr val="231F20"/>
                </a:solidFill>
                <a:latin typeface="Gotham Book" panose="02000604040000020004" pitchFamily="50" charset="0"/>
              </a:rPr>
              <a:t>85% of which live in urban areas. Today, there are more than 55 cities with a population of one million or more, including some of the largest metropolitan areas on the planet.</a:t>
            </a:r>
          </a:p>
        </p:txBody>
      </p:sp>
      <p:sp>
        <p:nvSpPr>
          <p:cNvPr id="12" name="Rectangle 11">
            <a:extLst>
              <a:ext uri="{FF2B5EF4-FFF2-40B4-BE49-F238E27FC236}">
                <a16:creationId xmlns:a16="http://schemas.microsoft.com/office/drawing/2014/main" id="{CD24536F-1839-604D-83FA-1F368B0F147F}"/>
              </a:ext>
            </a:extLst>
          </p:cNvPr>
          <p:cNvSpPr/>
          <p:nvPr/>
        </p:nvSpPr>
        <p:spPr>
          <a:xfrm>
            <a:off x="228600" y="3034892"/>
            <a:ext cx="9753600" cy="1003708"/>
          </a:xfrm>
          <a:prstGeom prst="rect">
            <a:avLst/>
          </a:prstGeom>
          <a:solidFill>
            <a:schemeClr val="bg2"/>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imes New Roman"/>
              <a:ea typeface="ＭＳ Ｐゴシック"/>
            </a:endParaRPr>
          </a:p>
        </p:txBody>
      </p:sp>
      <p:sp>
        <p:nvSpPr>
          <p:cNvPr id="15" name="Rectangle 14">
            <a:extLst>
              <a:ext uri="{FF2B5EF4-FFF2-40B4-BE49-F238E27FC236}">
                <a16:creationId xmlns:a16="http://schemas.microsoft.com/office/drawing/2014/main" id="{CA095FCB-26AC-5D4E-BCBF-09F420053A69}"/>
              </a:ext>
            </a:extLst>
          </p:cNvPr>
          <p:cNvSpPr/>
          <p:nvPr/>
        </p:nvSpPr>
        <p:spPr>
          <a:xfrm>
            <a:off x="457200" y="3043044"/>
            <a:ext cx="9372600" cy="1300356"/>
          </a:xfrm>
          <a:prstGeom prst="rect">
            <a:avLst/>
          </a:prstGeom>
        </p:spPr>
        <p:txBody>
          <a:bodyPr wrap="square">
            <a:spAutoFit/>
          </a:bodyPr>
          <a:lstStyle/>
          <a:p>
            <a:pPr lvl="0" algn="ctr">
              <a:defRPr/>
            </a:pPr>
            <a:r>
              <a:rPr lang="en-US" sz="2000" b="1" dirty="0">
                <a:solidFill>
                  <a:srgbClr val="0070C0"/>
                </a:solidFill>
                <a:latin typeface="Gotham Book" panose="02000604040000020004" pitchFamily="50" charset="0"/>
              </a:rPr>
              <a:t>Urbanization in Latin America has had mixed results</a:t>
            </a:r>
          </a:p>
          <a:p>
            <a:pPr lvl="0" algn="ctr">
              <a:defRPr/>
            </a:pPr>
            <a:r>
              <a:rPr lang="en-US" dirty="0">
                <a:latin typeface="Gotham Book" panose="02000604040000020004" pitchFamily="50" charset="0"/>
              </a:rPr>
              <a:t>while it has brought economic growth and innovation at local level, it has also increased poverty, insecurity and social exclusion. 25% or urban dwellers live in slums and 77% lack proper sanitation</a:t>
            </a:r>
          </a:p>
          <a:p>
            <a:pPr lvl="0" algn="ctr">
              <a:defRPr/>
            </a:pPr>
            <a:endParaRPr lang="en-US" sz="1050" dirty="0">
              <a:solidFill>
                <a:srgbClr val="231F20"/>
              </a:solidFill>
              <a:latin typeface="Gotham Book" panose="02000604040000020004" pitchFamily="50" charset="0"/>
            </a:endParaRPr>
          </a:p>
          <a:p>
            <a:pPr lvl="0" algn="ctr">
              <a:defRPr/>
            </a:pPr>
            <a:r>
              <a:rPr lang="en-US" sz="1200" i="1" dirty="0">
                <a:solidFill>
                  <a:srgbClr val="231F20"/>
                </a:solidFill>
                <a:latin typeface="Gotham Book" panose="02000604040000020004" pitchFamily="50" charset="0"/>
              </a:rPr>
              <a:t>                                                                                                                                     </a:t>
            </a:r>
            <a:endParaRPr lang="en-US" sz="2400" i="1" dirty="0">
              <a:solidFill>
                <a:srgbClr val="231F20"/>
              </a:solidFill>
              <a:latin typeface="Gotham Book" panose="02000604040000020004" pitchFamily="50" charset="0"/>
            </a:endParaRPr>
          </a:p>
        </p:txBody>
      </p:sp>
    </p:spTree>
    <p:extLst>
      <p:ext uri="{BB962C8B-B14F-4D97-AF65-F5344CB8AC3E}">
        <p14:creationId xmlns:p14="http://schemas.microsoft.com/office/powerpoint/2010/main" val="1006370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1022556" y="1139091"/>
            <a:ext cx="6489291" cy="890016"/>
          </a:xfrm>
          <a:prstGeom prst="rect">
            <a:avLst/>
          </a:prstGeom>
          <a:solidFill>
            <a:srgbClr val="0294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6" name="Rectangle 5"/>
          <p:cNvSpPr/>
          <p:nvPr/>
        </p:nvSpPr>
        <p:spPr>
          <a:xfrm>
            <a:off x="0" y="1"/>
            <a:ext cx="12191999" cy="6857999"/>
          </a:xfrm>
          <a:prstGeom prst="rect">
            <a:avLst/>
          </a:prstGeom>
          <a:solidFill>
            <a:schemeClr val="accent6">
              <a:lumMod val="75000"/>
            </a:schemeClr>
          </a:solidFill>
        </p:spPr>
        <p:txBody>
          <a:bodyPr wrap="square" lIns="0" tIns="0" rIns="0" bIns="0" anchor="ctr">
            <a:noAutofit/>
          </a:bodyPr>
          <a:lstStyle/>
          <a:p>
            <a:pPr algn="just">
              <a:lnSpc>
                <a:spcPct val="120000"/>
              </a:lnSpc>
              <a:spcAft>
                <a:spcPts val="1600"/>
              </a:spcAft>
            </a:pPr>
            <a:endParaRPr lang="en-US" sz="4000" spc="-107" dirty="0">
              <a:latin typeface="Gotham Medium"/>
              <a:cs typeface="Gotham Medium"/>
            </a:endParaRPr>
          </a:p>
        </p:txBody>
      </p:sp>
      <p:sp>
        <p:nvSpPr>
          <p:cNvPr id="7" name="Text Placeholder 6">
            <a:extLst>
              <a:ext uri="{FF2B5EF4-FFF2-40B4-BE49-F238E27FC236}">
                <a16:creationId xmlns:a16="http://schemas.microsoft.com/office/drawing/2014/main" id="{D74303F7-2F49-44E3-8C50-922666C94C77}"/>
              </a:ext>
            </a:extLst>
          </p:cNvPr>
          <p:cNvSpPr>
            <a:spLocks noGrp="1"/>
          </p:cNvSpPr>
          <p:nvPr>
            <p:ph type="body" idx="1"/>
          </p:nvPr>
        </p:nvSpPr>
        <p:spPr>
          <a:xfrm>
            <a:off x="1790699" y="1143573"/>
            <a:ext cx="8610600" cy="4493538"/>
          </a:xfrm>
        </p:spPr>
        <p:txBody>
          <a:bodyPr/>
          <a:lstStyle/>
          <a:p>
            <a:pPr algn="just"/>
            <a:r>
              <a:rPr lang="en-US" sz="5400" spc="-107" dirty="0">
                <a:solidFill>
                  <a:schemeClr val="bg1"/>
                </a:solidFill>
              </a:rPr>
              <a:t>Urban Resilience </a:t>
            </a:r>
            <a:r>
              <a:rPr lang="en-US" sz="3600" spc="-107" dirty="0"/>
              <a:t>is the capacity of individuals, communities, institutions, businesses, and systems within a city to </a:t>
            </a:r>
            <a:r>
              <a:rPr lang="en-US" sz="3600" spc="-107" dirty="0">
                <a:solidFill>
                  <a:srgbClr val="0294CD"/>
                </a:solidFill>
              </a:rPr>
              <a:t>survive</a:t>
            </a:r>
            <a:r>
              <a:rPr lang="en-US" sz="3600" spc="-107" dirty="0"/>
              <a:t>, </a:t>
            </a:r>
            <a:r>
              <a:rPr lang="en-US" sz="3600" spc="-107" dirty="0">
                <a:solidFill>
                  <a:srgbClr val="0294CD"/>
                </a:solidFill>
              </a:rPr>
              <a:t>adapt</a:t>
            </a:r>
            <a:r>
              <a:rPr lang="en-US" sz="3600" spc="-107" dirty="0"/>
              <a:t>, and </a:t>
            </a:r>
            <a:r>
              <a:rPr lang="en-US" sz="3600" spc="-107" dirty="0">
                <a:solidFill>
                  <a:srgbClr val="0294CD"/>
                </a:solidFill>
              </a:rPr>
              <a:t>grow </a:t>
            </a:r>
            <a:r>
              <a:rPr lang="en-US" sz="3600" spc="-107" dirty="0"/>
              <a:t>no matter what kinds of </a:t>
            </a:r>
            <a:r>
              <a:rPr lang="en-US" sz="3600" spc="-107" dirty="0">
                <a:solidFill>
                  <a:srgbClr val="0294CD"/>
                </a:solidFill>
              </a:rPr>
              <a:t>chronic stresses </a:t>
            </a:r>
            <a:r>
              <a:rPr lang="en-US" sz="3600" spc="-107" dirty="0"/>
              <a:t>and </a:t>
            </a:r>
            <a:r>
              <a:rPr lang="en-US" sz="3600" spc="-107" dirty="0">
                <a:solidFill>
                  <a:srgbClr val="0294CD"/>
                </a:solidFill>
              </a:rPr>
              <a:t>acute shocks </a:t>
            </a:r>
            <a:r>
              <a:rPr lang="en-US" sz="3600" spc="-107" dirty="0"/>
              <a:t>they experience.</a:t>
            </a:r>
            <a:endParaRPr lang="en-US" sz="4400" spc="-107" dirty="0"/>
          </a:p>
          <a:p>
            <a:endParaRPr lang="en-US" dirty="0"/>
          </a:p>
        </p:txBody>
      </p:sp>
    </p:spTree>
    <p:extLst>
      <p:ext uri="{BB962C8B-B14F-4D97-AF65-F5344CB8AC3E}">
        <p14:creationId xmlns:p14="http://schemas.microsoft.com/office/powerpoint/2010/main" val="1566260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304800" y="457200"/>
            <a:ext cx="5943600" cy="4752583"/>
          </a:xfrm>
          <a:prstGeom prst="rect">
            <a:avLst/>
          </a:prstGeom>
        </p:spPr>
        <p:txBody>
          <a:bodyPr vert="horz" wrap="square" lIns="0" tIns="12700" rIns="0" bIns="0" rtlCol="0">
            <a:spAutoFit/>
          </a:bodyPr>
          <a:lstStyle/>
          <a:p>
            <a:pPr>
              <a:lnSpc>
                <a:spcPct val="100000"/>
              </a:lnSpc>
              <a:spcBef>
                <a:spcPts val="0"/>
              </a:spcBef>
              <a:spcAft>
                <a:spcPts val="1600"/>
              </a:spcAft>
            </a:pPr>
            <a:r>
              <a:rPr lang="en-US" sz="4400" b="1" kern="1200" dirty="0">
                <a:latin typeface="Gotham Light" panose="02000604030000020004" pitchFamily="50" charset="0"/>
              </a:rPr>
              <a:t>From 2014 to 2019, The Rockefeller Foundation invested </a:t>
            </a:r>
            <a:r>
              <a:rPr lang="en-US" sz="4400" b="1" kern="1200" dirty="0">
                <a:solidFill>
                  <a:schemeClr val="accent1"/>
                </a:solidFill>
                <a:latin typeface="Gotham Light" panose="02000604030000020004" pitchFamily="50" charset="0"/>
              </a:rPr>
              <a:t>over $200 million </a:t>
            </a:r>
            <a:r>
              <a:rPr lang="en-US" sz="4400" b="1" kern="1200" dirty="0">
                <a:latin typeface="Gotham Light" panose="02000604030000020004" pitchFamily="50" charset="0"/>
              </a:rPr>
              <a:t>to stand the 100 Resilient Cities program</a:t>
            </a:r>
          </a:p>
        </p:txBody>
      </p:sp>
      <p:sp>
        <p:nvSpPr>
          <p:cNvPr id="10" name="Slide Number Placeholder 3">
            <a:extLst>
              <a:ext uri="{FF2B5EF4-FFF2-40B4-BE49-F238E27FC236}">
                <a16:creationId xmlns:a16="http://schemas.microsoft.com/office/drawing/2014/main" id="{8C03C4AC-F08B-4979-989C-B7FCADDF51B0}"/>
              </a:ext>
            </a:extLst>
          </p:cNvPr>
          <p:cNvSpPr>
            <a:spLocks noGrp="1"/>
          </p:cNvSpPr>
          <p:nvPr>
            <p:ph type="sldNum" sz="quarter" idx="7"/>
          </p:nvPr>
        </p:nvSpPr>
        <p:spPr>
          <a:xfrm>
            <a:off x="9144000" y="6377940"/>
            <a:ext cx="2804160" cy="276999"/>
          </a:xfrm>
        </p:spPr>
        <p:txBody>
          <a:bodyPr/>
          <a:lstStyle/>
          <a:p>
            <a:fld id="{E004E54A-A792-4AB3-9DC9-3DA8944B48F6}" type="slidenum">
              <a:rPr lang="en-US" smtClean="0"/>
              <a:t>4</a:t>
            </a:fld>
            <a:endParaRPr lang="en-US" dirty="0"/>
          </a:p>
        </p:txBody>
      </p:sp>
      <p:pic>
        <p:nvPicPr>
          <p:cNvPr id="7172" name="Picture 4" descr="Image result for rockefeller foundation">
            <a:extLst>
              <a:ext uri="{FF2B5EF4-FFF2-40B4-BE49-F238E27FC236}">
                <a16:creationId xmlns:a16="http://schemas.microsoft.com/office/drawing/2014/main" id="{91AEFDC7-4537-5643-9B48-9142077741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597062"/>
            <a:ext cx="4299374" cy="267953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5A34D320-27D5-994F-BB06-9F496C03A2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4873" y="3553599"/>
            <a:ext cx="3976122" cy="1524000"/>
          </a:xfrm>
          <a:prstGeom prst="rect">
            <a:avLst/>
          </a:prstGeom>
        </p:spPr>
      </p:pic>
    </p:spTree>
    <p:extLst>
      <p:ext uri="{BB962C8B-B14F-4D97-AF65-F5344CB8AC3E}">
        <p14:creationId xmlns:p14="http://schemas.microsoft.com/office/powerpoint/2010/main" val="4034009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4858" y="2782663"/>
            <a:ext cx="3187685" cy="3187685"/>
          </a:xfrm>
          <a:prstGeom prst="rect">
            <a:avLst/>
          </a:prstGeom>
        </p:spPr>
      </p:pic>
      <p:sp>
        <p:nvSpPr>
          <p:cNvPr id="3" name="TextBox 2"/>
          <p:cNvSpPr txBox="1"/>
          <p:nvPr/>
        </p:nvSpPr>
        <p:spPr>
          <a:xfrm>
            <a:off x="0" y="755905"/>
            <a:ext cx="12192000" cy="1241237"/>
          </a:xfrm>
          <a:prstGeom prst="rect">
            <a:avLst/>
          </a:prstGeom>
          <a:noFill/>
        </p:spPr>
        <p:txBody>
          <a:bodyPr wrap="square" rtlCol="0">
            <a:spAutoFit/>
          </a:bodyPr>
          <a:lstStyle/>
          <a:p>
            <a:pPr algn="ctr">
              <a:spcAft>
                <a:spcPts val="1600"/>
              </a:spcAft>
            </a:pPr>
            <a:r>
              <a:rPr lang="en-US" sz="3733" spc="-107" dirty="0">
                <a:solidFill>
                  <a:schemeClr val="accent4">
                    <a:lumMod val="75000"/>
                  </a:schemeClr>
                </a:solidFill>
                <a:latin typeface="Gotham Medium"/>
                <a:cs typeface="Gotham Medium"/>
              </a:rPr>
              <a:t>Partnering with cities for a better today </a:t>
            </a:r>
            <a:br>
              <a:rPr lang="en-US" sz="3733" spc="-107" dirty="0">
                <a:solidFill>
                  <a:schemeClr val="accent4">
                    <a:lumMod val="75000"/>
                  </a:schemeClr>
                </a:solidFill>
                <a:latin typeface="Gotham Medium"/>
                <a:cs typeface="Gotham Medium"/>
              </a:rPr>
            </a:br>
            <a:r>
              <a:rPr lang="en-US" sz="3733" spc="-107" dirty="0">
                <a:solidFill>
                  <a:schemeClr val="accent4">
                    <a:lumMod val="75000"/>
                  </a:schemeClr>
                </a:solidFill>
                <a:latin typeface="Gotham Medium"/>
                <a:cs typeface="Gotham Medium"/>
              </a:rPr>
              <a:t>and a stronger tomorrow</a:t>
            </a:r>
          </a:p>
        </p:txBody>
      </p:sp>
      <p:sp>
        <p:nvSpPr>
          <p:cNvPr id="36" name="Rectangle 35"/>
          <p:cNvSpPr/>
          <p:nvPr/>
        </p:nvSpPr>
        <p:spPr>
          <a:xfrm>
            <a:off x="870857" y="2967329"/>
            <a:ext cx="3530931" cy="830997"/>
          </a:xfrm>
          <a:prstGeom prst="rect">
            <a:avLst/>
          </a:prstGeom>
        </p:spPr>
        <p:txBody>
          <a:bodyPr wrap="square">
            <a:spAutoFit/>
          </a:bodyPr>
          <a:lstStyle/>
          <a:p>
            <a:pPr algn="r"/>
            <a:r>
              <a:rPr lang="en-US" sz="2400" dirty="0">
                <a:solidFill>
                  <a:srgbClr val="0294CD"/>
                </a:solidFill>
                <a:latin typeface="Gotham Medium"/>
                <a:cs typeface="Gotham Medium"/>
              </a:rPr>
              <a:t>CHIEF RESILIENCE OFFICER</a:t>
            </a:r>
          </a:p>
        </p:txBody>
      </p:sp>
      <p:sp>
        <p:nvSpPr>
          <p:cNvPr id="37" name="Rectangle 36"/>
          <p:cNvSpPr/>
          <p:nvPr/>
        </p:nvSpPr>
        <p:spPr>
          <a:xfrm>
            <a:off x="1247447" y="4848907"/>
            <a:ext cx="3154341" cy="830997"/>
          </a:xfrm>
          <a:prstGeom prst="rect">
            <a:avLst/>
          </a:prstGeom>
        </p:spPr>
        <p:txBody>
          <a:bodyPr wrap="square">
            <a:spAutoFit/>
          </a:bodyPr>
          <a:lstStyle/>
          <a:p>
            <a:pPr algn="r"/>
            <a:r>
              <a:rPr lang="en-US" sz="2400" dirty="0">
                <a:solidFill>
                  <a:srgbClr val="0294CD"/>
                </a:solidFill>
                <a:latin typeface="Gotham Medium"/>
                <a:cs typeface="Gotham Medium"/>
              </a:rPr>
              <a:t>GLOBAL NETWORK</a:t>
            </a:r>
          </a:p>
        </p:txBody>
      </p:sp>
      <p:sp>
        <p:nvSpPr>
          <p:cNvPr id="38" name="Rectangle 37"/>
          <p:cNvSpPr/>
          <p:nvPr/>
        </p:nvSpPr>
        <p:spPr>
          <a:xfrm>
            <a:off x="7815612" y="2967329"/>
            <a:ext cx="3154341" cy="830997"/>
          </a:xfrm>
          <a:prstGeom prst="rect">
            <a:avLst/>
          </a:prstGeom>
        </p:spPr>
        <p:txBody>
          <a:bodyPr wrap="square">
            <a:spAutoFit/>
          </a:bodyPr>
          <a:lstStyle/>
          <a:p>
            <a:r>
              <a:rPr lang="en-US" sz="2400" dirty="0">
                <a:solidFill>
                  <a:srgbClr val="0294CD"/>
                </a:solidFill>
                <a:latin typeface="Gotham Medium"/>
                <a:cs typeface="Gotham Medium"/>
              </a:rPr>
              <a:t>RESILIENCE STRATEGY</a:t>
            </a:r>
          </a:p>
        </p:txBody>
      </p:sp>
      <p:sp>
        <p:nvSpPr>
          <p:cNvPr id="39" name="Rectangle 38"/>
          <p:cNvSpPr/>
          <p:nvPr/>
        </p:nvSpPr>
        <p:spPr>
          <a:xfrm>
            <a:off x="7815612" y="4848907"/>
            <a:ext cx="3154341" cy="830997"/>
          </a:xfrm>
          <a:prstGeom prst="rect">
            <a:avLst/>
          </a:prstGeom>
        </p:spPr>
        <p:txBody>
          <a:bodyPr wrap="square">
            <a:spAutoFit/>
          </a:bodyPr>
          <a:lstStyle/>
          <a:p>
            <a:r>
              <a:rPr lang="en-US" sz="2400" dirty="0">
                <a:solidFill>
                  <a:srgbClr val="0294CD"/>
                </a:solidFill>
                <a:latin typeface="Gotham Medium"/>
                <a:cs typeface="Gotham Medium"/>
              </a:rPr>
              <a:t>GLOBAL PARTNERSHIPS</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08578" y="3164413"/>
            <a:ext cx="2410111" cy="2410111"/>
          </a:xfrm>
          <a:prstGeom prst="rect">
            <a:avLst/>
          </a:prstGeom>
        </p:spPr>
      </p:pic>
      <p:sp>
        <p:nvSpPr>
          <p:cNvPr id="9" name="TextBox 8"/>
          <p:cNvSpPr txBox="1"/>
          <p:nvPr/>
        </p:nvSpPr>
        <p:spPr>
          <a:xfrm>
            <a:off x="4987273" y="3962400"/>
            <a:ext cx="2242854" cy="646331"/>
          </a:xfrm>
          <a:prstGeom prst="rect">
            <a:avLst/>
          </a:prstGeom>
          <a:noFill/>
        </p:spPr>
        <p:txBody>
          <a:bodyPr wrap="square" rtlCol="0">
            <a:spAutoFit/>
          </a:bodyPr>
          <a:lstStyle/>
          <a:p>
            <a:pPr algn="ctr"/>
            <a:r>
              <a:rPr lang="en-US" dirty="0">
                <a:solidFill>
                  <a:srgbClr val="000000"/>
                </a:solidFill>
                <a:latin typeface="Gotham Bold"/>
              </a:rPr>
              <a:t>Urban Transformation</a:t>
            </a:r>
            <a:endParaRPr lang="en-US" dirty="0"/>
          </a:p>
        </p:txBody>
      </p:sp>
    </p:spTree>
    <p:extLst>
      <p:ext uri="{BB962C8B-B14F-4D97-AF65-F5344CB8AC3E}">
        <p14:creationId xmlns:p14="http://schemas.microsoft.com/office/powerpoint/2010/main" val="292147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9FA874-CB46-1340-9180-58F51BB881C6}"/>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Lst>
          </a:blip>
          <a:stretch>
            <a:fillRect/>
          </a:stretch>
        </p:blipFill>
        <p:spPr>
          <a:xfrm>
            <a:off x="838200" y="152400"/>
            <a:ext cx="10610850" cy="6430818"/>
          </a:xfrm>
          <a:prstGeom prst="rect">
            <a:avLst/>
          </a:prstGeom>
        </p:spPr>
      </p:pic>
      <p:sp>
        <p:nvSpPr>
          <p:cNvPr id="2" name="Text Placeholder 1">
            <a:extLst>
              <a:ext uri="{FF2B5EF4-FFF2-40B4-BE49-F238E27FC236}">
                <a16:creationId xmlns:a16="http://schemas.microsoft.com/office/drawing/2014/main" id="{E0789D6F-1442-E54C-B095-9D24CAA3B85F}"/>
              </a:ext>
            </a:extLst>
          </p:cNvPr>
          <p:cNvSpPr>
            <a:spLocks noGrp="1"/>
          </p:cNvSpPr>
          <p:nvPr>
            <p:ph type="body" idx="1"/>
          </p:nvPr>
        </p:nvSpPr>
        <p:spPr>
          <a:xfrm>
            <a:off x="9144000" y="2057400"/>
            <a:ext cx="1600200" cy="407804"/>
          </a:xfrm>
        </p:spPr>
        <p:txBody>
          <a:bodyPr/>
          <a:lstStyle/>
          <a:p>
            <a:r>
              <a:rPr lang="en-US" sz="1600" dirty="0">
                <a:solidFill>
                  <a:srgbClr val="002060"/>
                </a:solidFill>
                <a:latin typeface="+mj-lt"/>
              </a:rPr>
              <a:t>San Juan</a:t>
            </a:r>
          </a:p>
          <a:p>
            <a:r>
              <a:rPr lang="en-US" sz="1050" dirty="0">
                <a:solidFill>
                  <a:srgbClr val="002060"/>
                </a:solidFill>
                <a:latin typeface="+mj-lt"/>
              </a:rPr>
              <a:t>PUERTO RICO</a:t>
            </a:r>
          </a:p>
        </p:txBody>
      </p:sp>
      <p:sp>
        <p:nvSpPr>
          <p:cNvPr id="3" name="Slide Number Placeholder 2">
            <a:extLst>
              <a:ext uri="{FF2B5EF4-FFF2-40B4-BE49-F238E27FC236}">
                <a16:creationId xmlns:a16="http://schemas.microsoft.com/office/drawing/2014/main" id="{80C56DC0-DE73-0843-BC62-3C94CAB9FCFC}"/>
              </a:ext>
            </a:extLst>
          </p:cNvPr>
          <p:cNvSpPr>
            <a:spLocks noGrp="1"/>
          </p:cNvSpPr>
          <p:nvPr>
            <p:ph type="sldNum" sz="quarter" idx="7"/>
          </p:nvPr>
        </p:nvSpPr>
        <p:spPr>
          <a:xfrm>
            <a:off x="10134600" y="3206003"/>
            <a:ext cx="2804160" cy="3438406"/>
          </a:xfrm>
        </p:spPr>
        <p:txBody>
          <a:bodyPr/>
          <a:lstStyle/>
          <a:p>
            <a:fld id="{B6F15528-21DE-4FAA-801E-634DDDAF4B2B}" type="slidenum">
              <a:rPr lang="en-US" smtClean="0"/>
              <a:pPr/>
              <a:t>6</a:t>
            </a:fld>
            <a:endParaRPr lang="en-US" dirty="0"/>
          </a:p>
        </p:txBody>
      </p:sp>
      <p:cxnSp>
        <p:nvCxnSpPr>
          <p:cNvPr id="8" name="Elbow Connector 7">
            <a:extLst>
              <a:ext uri="{FF2B5EF4-FFF2-40B4-BE49-F238E27FC236}">
                <a16:creationId xmlns:a16="http://schemas.microsoft.com/office/drawing/2014/main" id="{5E7F3F0A-5143-0B4B-BD4F-BC4DE26AF458}"/>
              </a:ext>
            </a:extLst>
          </p:cNvPr>
          <p:cNvCxnSpPr/>
          <p:nvPr/>
        </p:nvCxnSpPr>
        <p:spPr>
          <a:xfrm>
            <a:off x="6705600" y="1905000"/>
            <a:ext cx="2438400" cy="304800"/>
          </a:xfrm>
          <a:prstGeom prst="bentConnector3">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Donut 8">
            <a:extLst>
              <a:ext uri="{FF2B5EF4-FFF2-40B4-BE49-F238E27FC236}">
                <a16:creationId xmlns:a16="http://schemas.microsoft.com/office/drawing/2014/main" id="{EADE1943-7F87-D743-B599-9B4BE4B3BE79}"/>
              </a:ext>
            </a:extLst>
          </p:cNvPr>
          <p:cNvSpPr/>
          <p:nvPr/>
        </p:nvSpPr>
        <p:spPr>
          <a:xfrm>
            <a:off x="6400800" y="1752600"/>
            <a:ext cx="228600" cy="228600"/>
          </a:xfrm>
          <a:prstGeom prst="don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6675FCFF-D6A7-8F4C-8317-CBFF136AFE80}"/>
              </a:ext>
            </a:extLst>
          </p:cNvPr>
          <p:cNvSpPr txBox="1"/>
          <p:nvPr/>
        </p:nvSpPr>
        <p:spPr>
          <a:xfrm>
            <a:off x="8090170" y="152400"/>
            <a:ext cx="349223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107" normalizeH="0" baseline="0" noProof="0" dirty="0">
                <a:ln>
                  <a:noFill/>
                </a:ln>
                <a:solidFill>
                  <a:srgbClr val="0094CE"/>
                </a:solidFill>
                <a:effectLst/>
                <a:uLnTx/>
                <a:uFillTx/>
                <a:latin typeface="Gotham Book" panose="02000604040000020004" pitchFamily="50" charset="0"/>
                <a:ea typeface="ＭＳ Ｐゴシック"/>
                <a:cs typeface="Gotham Medium"/>
              </a:rPr>
              <a:t>Resilient Cities LAC</a:t>
            </a:r>
            <a:endParaRPr kumimoji="0" lang="en-US" sz="1800" b="1" i="0" u="none" strike="noStrike" kern="1200" cap="none" spc="0" normalizeH="0" baseline="0" noProof="0" dirty="0">
              <a:ln>
                <a:noFill/>
              </a:ln>
              <a:solidFill>
                <a:srgbClr val="0094CE"/>
              </a:solidFill>
              <a:effectLst/>
              <a:uLnTx/>
              <a:uFillTx/>
              <a:latin typeface="Gotham Book" panose="02000604040000020004" pitchFamily="50" charset="0"/>
              <a:ea typeface="ＭＳ Ｐゴシック"/>
            </a:endParaRPr>
          </a:p>
        </p:txBody>
      </p:sp>
    </p:spTree>
    <p:extLst>
      <p:ext uri="{BB962C8B-B14F-4D97-AF65-F5344CB8AC3E}">
        <p14:creationId xmlns:p14="http://schemas.microsoft.com/office/powerpoint/2010/main" val="3272885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1480E70-0D3B-40A4-A151-99AD79D42823}"/>
              </a:ext>
            </a:extLst>
          </p:cNvPr>
          <p:cNvPicPr>
            <a:picLocks noChangeAspect="1"/>
          </p:cNvPicPr>
          <p:nvPr/>
        </p:nvPicPr>
        <p:blipFill>
          <a:blip r:embed="rId2"/>
          <a:stretch>
            <a:fillRect/>
          </a:stretch>
        </p:blipFill>
        <p:spPr>
          <a:xfrm>
            <a:off x="8407938" y="2254257"/>
            <a:ext cx="1615927" cy="2050383"/>
          </a:xfrm>
          <a:prstGeom prst="rect">
            <a:avLst/>
          </a:prstGeom>
        </p:spPr>
      </p:pic>
      <p:pic>
        <p:nvPicPr>
          <p:cNvPr id="5" name="Imagen 4">
            <a:extLst>
              <a:ext uri="{FF2B5EF4-FFF2-40B4-BE49-F238E27FC236}">
                <a16:creationId xmlns:a16="http://schemas.microsoft.com/office/drawing/2014/main" id="{0C50DDF1-78E7-406C-B761-759EB35D7FE9}"/>
              </a:ext>
            </a:extLst>
          </p:cNvPr>
          <p:cNvPicPr>
            <a:picLocks noChangeAspect="1"/>
          </p:cNvPicPr>
          <p:nvPr/>
        </p:nvPicPr>
        <p:blipFill>
          <a:blip r:embed="rId3"/>
          <a:stretch>
            <a:fillRect/>
          </a:stretch>
        </p:blipFill>
        <p:spPr>
          <a:xfrm>
            <a:off x="228600" y="4508501"/>
            <a:ext cx="1868711" cy="2215011"/>
          </a:xfrm>
          <a:prstGeom prst="rect">
            <a:avLst/>
          </a:prstGeom>
        </p:spPr>
      </p:pic>
      <p:pic>
        <p:nvPicPr>
          <p:cNvPr id="6" name="Imagen 5">
            <a:extLst>
              <a:ext uri="{FF2B5EF4-FFF2-40B4-BE49-F238E27FC236}">
                <a16:creationId xmlns:a16="http://schemas.microsoft.com/office/drawing/2014/main" id="{B3B2FE89-866C-44D9-8A67-D10E19350949}"/>
              </a:ext>
            </a:extLst>
          </p:cNvPr>
          <p:cNvPicPr>
            <a:picLocks noChangeAspect="1"/>
          </p:cNvPicPr>
          <p:nvPr/>
        </p:nvPicPr>
        <p:blipFill>
          <a:blip r:embed="rId4"/>
          <a:stretch>
            <a:fillRect/>
          </a:stretch>
        </p:blipFill>
        <p:spPr>
          <a:xfrm>
            <a:off x="2539889" y="4505255"/>
            <a:ext cx="1574911" cy="2245085"/>
          </a:xfrm>
          <a:prstGeom prst="rect">
            <a:avLst/>
          </a:prstGeom>
        </p:spPr>
      </p:pic>
      <p:pic>
        <p:nvPicPr>
          <p:cNvPr id="7" name="Imagen 6">
            <a:extLst>
              <a:ext uri="{FF2B5EF4-FFF2-40B4-BE49-F238E27FC236}">
                <a16:creationId xmlns:a16="http://schemas.microsoft.com/office/drawing/2014/main" id="{BF80ECA2-DD2C-45A3-A449-A43BA4D13EA5}"/>
              </a:ext>
            </a:extLst>
          </p:cNvPr>
          <p:cNvPicPr>
            <a:picLocks noChangeAspect="1"/>
          </p:cNvPicPr>
          <p:nvPr/>
        </p:nvPicPr>
        <p:blipFill>
          <a:blip r:embed="rId5"/>
          <a:stretch>
            <a:fillRect/>
          </a:stretch>
        </p:blipFill>
        <p:spPr>
          <a:xfrm>
            <a:off x="7890466" y="-18420"/>
            <a:ext cx="1828044" cy="2096466"/>
          </a:xfrm>
          <a:prstGeom prst="rect">
            <a:avLst/>
          </a:prstGeom>
        </p:spPr>
      </p:pic>
      <p:pic>
        <p:nvPicPr>
          <p:cNvPr id="8" name="Imagen 7">
            <a:extLst>
              <a:ext uri="{FF2B5EF4-FFF2-40B4-BE49-F238E27FC236}">
                <a16:creationId xmlns:a16="http://schemas.microsoft.com/office/drawing/2014/main" id="{6EFE561A-F1F8-4D26-8B4D-7281297A2A2C}"/>
              </a:ext>
            </a:extLst>
          </p:cNvPr>
          <p:cNvPicPr>
            <a:picLocks noChangeAspect="1"/>
          </p:cNvPicPr>
          <p:nvPr/>
        </p:nvPicPr>
        <p:blipFill>
          <a:blip r:embed="rId6"/>
          <a:stretch>
            <a:fillRect/>
          </a:stretch>
        </p:blipFill>
        <p:spPr>
          <a:xfrm>
            <a:off x="205952" y="2220830"/>
            <a:ext cx="1784536" cy="2050384"/>
          </a:xfrm>
          <a:prstGeom prst="rect">
            <a:avLst/>
          </a:prstGeom>
        </p:spPr>
      </p:pic>
      <p:pic>
        <p:nvPicPr>
          <p:cNvPr id="9" name="Imagen 8">
            <a:extLst>
              <a:ext uri="{FF2B5EF4-FFF2-40B4-BE49-F238E27FC236}">
                <a16:creationId xmlns:a16="http://schemas.microsoft.com/office/drawing/2014/main" id="{33510C0D-8BD0-4E60-AA5B-23355E8BE63D}"/>
              </a:ext>
            </a:extLst>
          </p:cNvPr>
          <p:cNvPicPr>
            <a:picLocks noChangeAspect="1"/>
          </p:cNvPicPr>
          <p:nvPr/>
        </p:nvPicPr>
        <p:blipFill>
          <a:blip r:embed="rId7"/>
          <a:stretch>
            <a:fillRect/>
          </a:stretch>
        </p:blipFill>
        <p:spPr>
          <a:xfrm>
            <a:off x="4602125" y="4414336"/>
            <a:ext cx="2279396" cy="2307624"/>
          </a:xfrm>
          <a:prstGeom prst="rect">
            <a:avLst/>
          </a:prstGeom>
          <a:solidFill>
            <a:schemeClr val="accent1">
              <a:lumMod val="40000"/>
              <a:lumOff val="60000"/>
            </a:schemeClr>
          </a:solidFill>
        </p:spPr>
      </p:pic>
      <p:pic>
        <p:nvPicPr>
          <p:cNvPr id="10" name="Imagen 9">
            <a:extLst>
              <a:ext uri="{FF2B5EF4-FFF2-40B4-BE49-F238E27FC236}">
                <a16:creationId xmlns:a16="http://schemas.microsoft.com/office/drawing/2014/main" id="{FB32D37D-10C0-4D01-BC91-8B7A978A2207}"/>
              </a:ext>
            </a:extLst>
          </p:cNvPr>
          <p:cNvPicPr>
            <a:picLocks noChangeAspect="1"/>
          </p:cNvPicPr>
          <p:nvPr/>
        </p:nvPicPr>
        <p:blipFill>
          <a:blip r:embed="rId8"/>
          <a:stretch>
            <a:fillRect/>
          </a:stretch>
        </p:blipFill>
        <p:spPr>
          <a:xfrm>
            <a:off x="10023865" y="0"/>
            <a:ext cx="2085849" cy="2059627"/>
          </a:xfrm>
          <a:prstGeom prst="rect">
            <a:avLst/>
          </a:prstGeom>
        </p:spPr>
      </p:pic>
      <p:pic>
        <p:nvPicPr>
          <p:cNvPr id="11" name="Imagen 10">
            <a:extLst>
              <a:ext uri="{FF2B5EF4-FFF2-40B4-BE49-F238E27FC236}">
                <a16:creationId xmlns:a16="http://schemas.microsoft.com/office/drawing/2014/main" id="{87A2BADE-1C34-449C-8249-8F1504356A31}"/>
              </a:ext>
            </a:extLst>
          </p:cNvPr>
          <p:cNvPicPr>
            <a:picLocks noChangeAspect="1"/>
          </p:cNvPicPr>
          <p:nvPr/>
        </p:nvPicPr>
        <p:blipFill>
          <a:blip r:embed="rId9"/>
          <a:stretch>
            <a:fillRect/>
          </a:stretch>
        </p:blipFill>
        <p:spPr>
          <a:xfrm>
            <a:off x="2115246" y="2220830"/>
            <a:ext cx="1729822" cy="2050384"/>
          </a:xfrm>
          <a:prstGeom prst="rect">
            <a:avLst/>
          </a:prstGeom>
        </p:spPr>
      </p:pic>
      <p:pic>
        <p:nvPicPr>
          <p:cNvPr id="12" name="Imagen 11">
            <a:extLst>
              <a:ext uri="{FF2B5EF4-FFF2-40B4-BE49-F238E27FC236}">
                <a16:creationId xmlns:a16="http://schemas.microsoft.com/office/drawing/2014/main" id="{BDFA5312-C5C5-447A-9EA4-E3D05772EEB2}"/>
              </a:ext>
            </a:extLst>
          </p:cNvPr>
          <p:cNvPicPr>
            <a:picLocks noChangeAspect="1"/>
          </p:cNvPicPr>
          <p:nvPr/>
        </p:nvPicPr>
        <p:blipFill>
          <a:blip r:embed="rId10"/>
          <a:stretch>
            <a:fillRect/>
          </a:stretch>
        </p:blipFill>
        <p:spPr>
          <a:xfrm>
            <a:off x="5844222" y="0"/>
            <a:ext cx="1699578" cy="2096466"/>
          </a:xfrm>
          <a:prstGeom prst="rect">
            <a:avLst/>
          </a:prstGeom>
        </p:spPr>
      </p:pic>
      <p:pic>
        <p:nvPicPr>
          <p:cNvPr id="13" name="Imagen 12">
            <a:extLst>
              <a:ext uri="{FF2B5EF4-FFF2-40B4-BE49-F238E27FC236}">
                <a16:creationId xmlns:a16="http://schemas.microsoft.com/office/drawing/2014/main" id="{50458C96-31E2-4954-9865-4EC1220FBE54}"/>
              </a:ext>
            </a:extLst>
          </p:cNvPr>
          <p:cNvPicPr>
            <a:picLocks noChangeAspect="1"/>
          </p:cNvPicPr>
          <p:nvPr/>
        </p:nvPicPr>
        <p:blipFill>
          <a:blip r:embed="rId11"/>
          <a:stretch>
            <a:fillRect/>
          </a:stretch>
        </p:blipFill>
        <p:spPr>
          <a:xfrm>
            <a:off x="9553671" y="4453768"/>
            <a:ext cx="2346163" cy="2268192"/>
          </a:xfrm>
          <a:prstGeom prst="rect">
            <a:avLst/>
          </a:prstGeom>
        </p:spPr>
      </p:pic>
      <p:pic>
        <p:nvPicPr>
          <p:cNvPr id="14" name="Imagen 13">
            <a:extLst>
              <a:ext uri="{FF2B5EF4-FFF2-40B4-BE49-F238E27FC236}">
                <a16:creationId xmlns:a16="http://schemas.microsoft.com/office/drawing/2014/main" id="{207313F5-A6D8-4607-845A-19655D497A31}"/>
              </a:ext>
            </a:extLst>
          </p:cNvPr>
          <p:cNvPicPr>
            <a:picLocks noChangeAspect="1"/>
          </p:cNvPicPr>
          <p:nvPr/>
        </p:nvPicPr>
        <p:blipFill>
          <a:blip r:embed="rId12"/>
          <a:stretch>
            <a:fillRect/>
          </a:stretch>
        </p:blipFill>
        <p:spPr>
          <a:xfrm>
            <a:off x="205952" y="0"/>
            <a:ext cx="1482612" cy="2096466"/>
          </a:xfrm>
          <a:prstGeom prst="rect">
            <a:avLst/>
          </a:prstGeom>
        </p:spPr>
      </p:pic>
      <p:pic>
        <p:nvPicPr>
          <p:cNvPr id="15" name="Imagen 14">
            <a:extLst>
              <a:ext uri="{FF2B5EF4-FFF2-40B4-BE49-F238E27FC236}">
                <a16:creationId xmlns:a16="http://schemas.microsoft.com/office/drawing/2014/main" id="{C07C2D3E-E879-413F-A74F-E201C1860C14}"/>
              </a:ext>
            </a:extLst>
          </p:cNvPr>
          <p:cNvPicPr>
            <a:picLocks noChangeAspect="1"/>
          </p:cNvPicPr>
          <p:nvPr/>
        </p:nvPicPr>
        <p:blipFill>
          <a:blip r:embed="rId13"/>
          <a:stretch>
            <a:fillRect/>
          </a:stretch>
        </p:blipFill>
        <p:spPr>
          <a:xfrm>
            <a:off x="1933707" y="2140"/>
            <a:ext cx="1574911" cy="2094326"/>
          </a:xfrm>
          <a:prstGeom prst="rect">
            <a:avLst/>
          </a:prstGeom>
        </p:spPr>
      </p:pic>
      <p:pic>
        <p:nvPicPr>
          <p:cNvPr id="16" name="Imagen 15">
            <a:extLst>
              <a:ext uri="{FF2B5EF4-FFF2-40B4-BE49-F238E27FC236}">
                <a16:creationId xmlns:a16="http://schemas.microsoft.com/office/drawing/2014/main" id="{B617B80D-DD56-4389-8919-BE9871E1A9AF}"/>
              </a:ext>
            </a:extLst>
          </p:cNvPr>
          <p:cNvPicPr>
            <a:picLocks noChangeAspect="1"/>
          </p:cNvPicPr>
          <p:nvPr/>
        </p:nvPicPr>
        <p:blipFill>
          <a:blip r:embed="rId14"/>
          <a:stretch>
            <a:fillRect/>
          </a:stretch>
        </p:blipFill>
        <p:spPr>
          <a:xfrm>
            <a:off x="7272240" y="4453768"/>
            <a:ext cx="1890712" cy="2268192"/>
          </a:xfrm>
          <a:prstGeom prst="rect">
            <a:avLst/>
          </a:prstGeom>
        </p:spPr>
      </p:pic>
      <p:pic>
        <p:nvPicPr>
          <p:cNvPr id="17" name="Imagen 16">
            <a:extLst>
              <a:ext uri="{FF2B5EF4-FFF2-40B4-BE49-F238E27FC236}">
                <a16:creationId xmlns:a16="http://schemas.microsoft.com/office/drawing/2014/main" id="{D65A8114-C314-463D-9C6D-585CDF2065F9}"/>
              </a:ext>
            </a:extLst>
          </p:cNvPr>
          <p:cNvPicPr>
            <a:picLocks noChangeAspect="1"/>
          </p:cNvPicPr>
          <p:nvPr/>
        </p:nvPicPr>
        <p:blipFill>
          <a:blip r:embed="rId15"/>
          <a:stretch>
            <a:fillRect/>
          </a:stretch>
        </p:blipFill>
        <p:spPr>
          <a:xfrm>
            <a:off x="3905424" y="0"/>
            <a:ext cx="1667457" cy="2126549"/>
          </a:xfrm>
          <a:prstGeom prst="rect">
            <a:avLst/>
          </a:prstGeom>
        </p:spPr>
      </p:pic>
      <p:pic>
        <p:nvPicPr>
          <p:cNvPr id="18" name="Imagen 17">
            <a:extLst>
              <a:ext uri="{FF2B5EF4-FFF2-40B4-BE49-F238E27FC236}">
                <a16:creationId xmlns:a16="http://schemas.microsoft.com/office/drawing/2014/main" id="{F4E9794C-E290-4184-92CF-3F4561000033}"/>
              </a:ext>
            </a:extLst>
          </p:cNvPr>
          <p:cNvPicPr>
            <a:picLocks noChangeAspect="1"/>
          </p:cNvPicPr>
          <p:nvPr/>
        </p:nvPicPr>
        <p:blipFill>
          <a:blip r:embed="rId16"/>
          <a:stretch>
            <a:fillRect/>
          </a:stretch>
        </p:blipFill>
        <p:spPr>
          <a:xfrm>
            <a:off x="10306002" y="2220830"/>
            <a:ext cx="1593832" cy="2050384"/>
          </a:xfrm>
          <a:prstGeom prst="rect">
            <a:avLst/>
          </a:prstGeom>
        </p:spPr>
      </p:pic>
      <p:sp>
        <p:nvSpPr>
          <p:cNvPr id="19" name="CuadroTexto 18">
            <a:extLst>
              <a:ext uri="{FF2B5EF4-FFF2-40B4-BE49-F238E27FC236}">
                <a16:creationId xmlns:a16="http://schemas.microsoft.com/office/drawing/2014/main" id="{84B6290D-9CBB-43F5-8B12-A40355CC2E61}"/>
              </a:ext>
            </a:extLst>
          </p:cNvPr>
          <p:cNvSpPr txBox="1"/>
          <p:nvPr/>
        </p:nvSpPr>
        <p:spPr>
          <a:xfrm>
            <a:off x="3969826" y="2514600"/>
            <a:ext cx="4268652" cy="1354217"/>
          </a:xfrm>
          <a:prstGeom prst="rect">
            <a:avLst/>
          </a:prstGeom>
          <a:noFill/>
          <a:ln w="28575">
            <a:noFill/>
          </a:ln>
        </p:spPr>
        <p:txBody>
          <a:bodyPr wrap="square" rtlCol="0">
            <a:spAutoFit/>
          </a:bodyPr>
          <a:lstStyle/>
          <a:p>
            <a:pPr algn="ctr"/>
            <a:r>
              <a:rPr lang="es-MX" sz="2800" b="1" dirty="0">
                <a:solidFill>
                  <a:srgbClr val="0070C0"/>
                </a:solidFill>
                <a:latin typeface="Gotham" panose="02000804030000020004" pitchFamily="50" charset="0"/>
              </a:rPr>
              <a:t>Resilient Cities LAC</a:t>
            </a:r>
          </a:p>
          <a:p>
            <a:pPr algn="ctr"/>
            <a:r>
              <a:rPr lang="es-MX" dirty="0">
                <a:solidFill>
                  <a:srgbClr val="0070C0"/>
                </a:solidFill>
                <a:latin typeface="Gotham Book" panose="02000604040000020004" pitchFamily="50" charset="0"/>
              </a:rPr>
              <a:t>has finalized its strategies and is now focusing on implementing impactful projects and initiatives</a:t>
            </a:r>
            <a:endParaRPr lang="es-MX" dirty="0">
              <a:latin typeface="Gotham Book" panose="02000604040000020004" pitchFamily="50" charset="0"/>
            </a:endParaRPr>
          </a:p>
        </p:txBody>
      </p:sp>
    </p:spTree>
    <p:extLst>
      <p:ext uri="{BB962C8B-B14F-4D97-AF65-F5344CB8AC3E}">
        <p14:creationId xmlns:p14="http://schemas.microsoft.com/office/powerpoint/2010/main" val="1367069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F64186D-671D-2348-A411-C112B22E3D75}"/>
              </a:ext>
            </a:extLst>
          </p:cNvPr>
          <p:cNvSpPr/>
          <p:nvPr/>
        </p:nvSpPr>
        <p:spPr>
          <a:xfrm>
            <a:off x="0" y="-25539"/>
            <a:ext cx="12192000" cy="14335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3">
            <a:extLst>
              <a:ext uri="{FF2B5EF4-FFF2-40B4-BE49-F238E27FC236}">
                <a16:creationId xmlns:a16="http://schemas.microsoft.com/office/drawing/2014/main" id="{CD3CB892-BB36-4090-A106-85DCCC067A1F}"/>
              </a:ext>
            </a:extLst>
          </p:cNvPr>
          <p:cNvSpPr>
            <a:spLocks noGrp="1"/>
          </p:cNvSpPr>
          <p:nvPr>
            <p:ph type="sldNum" sz="quarter" idx="7"/>
          </p:nvPr>
        </p:nvSpPr>
        <p:spPr>
          <a:xfrm>
            <a:off x="9144000" y="6377940"/>
            <a:ext cx="2804160" cy="276999"/>
          </a:xfrm>
        </p:spPr>
        <p:txBody>
          <a:bodyPr/>
          <a:lstStyle/>
          <a:p>
            <a:fld id="{E004E54A-A792-4AB3-9DC9-3DA8944B48F6}" type="slidenum">
              <a:rPr lang="en-US" smtClean="0"/>
              <a:t>8</a:t>
            </a:fld>
            <a:endParaRPr lang="en-US" dirty="0"/>
          </a:p>
        </p:txBody>
      </p:sp>
      <p:sp>
        <p:nvSpPr>
          <p:cNvPr id="9" name="object 30">
            <a:extLst>
              <a:ext uri="{FF2B5EF4-FFF2-40B4-BE49-F238E27FC236}">
                <a16:creationId xmlns:a16="http://schemas.microsoft.com/office/drawing/2014/main" id="{C97C4770-9A41-49D2-A5B1-D6C5189E8714}"/>
              </a:ext>
            </a:extLst>
          </p:cNvPr>
          <p:cNvSpPr txBox="1">
            <a:spLocks/>
          </p:cNvSpPr>
          <p:nvPr/>
        </p:nvSpPr>
        <p:spPr>
          <a:xfrm>
            <a:off x="304800" y="152400"/>
            <a:ext cx="9867900" cy="440505"/>
          </a:xfrm>
          <a:prstGeom prst="rect">
            <a:avLst/>
          </a:prstGeom>
        </p:spPr>
        <p:txBody>
          <a:bodyPr vert="horz" wrap="square" lIns="0" tIns="9525" rIns="0" bIns="0" rtlCol="0">
            <a:spAutoFit/>
          </a:bodyPr>
          <a:lstStyle>
            <a:lvl1pPr>
              <a:defRPr>
                <a:latin typeface="+mj-lt"/>
                <a:ea typeface="+mj-ea"/>
                <a:cs typeface="+mj-cs"/>
              </a:defRPr>
            </a:lvl1pPr>
          </a:lstStyle>
          <a:p>
            <a:pPr marL="9525" lvl="0" defTabSz="685800">
              <a:spcBef>
                <a:spcPts val="75"/>
              </a:spcBef>
              <a:tabLst>
                <a:tab pos="1343025" algn="l"/>
                <a:tab pos="2298383" algn="l"/>
                <a:tab pos="2730341" algn="l"/>
                <a:tab pos="3450908" algn="l"/>
                <a:tab pos="5082540" algn="l"/>
                <a:tab pos="5787390" algn="l"/>
                <a:tab pos="7029926" algn="l"/>
              </a:tabLst>
              <a:defRPr/>
            </a:pPr>
            <a:r>
              <a:rPr lang="en-US" sz="2400" b="1" spc="4" dirty="0">
                <a:solidFill>
                  <a:srgbClr val="0070C0"/>
                </a:solidFill>
                <a:latin typeface="Gotham Medium"/>
                <a:ea typeface="+mn-ea"/>
                <a:cs typeface="+mn-cs"/>
              </a:rPr>
              <a:t>Implementing resilient projects for low carbon towns</a:t>
            </a:r>
            <a:r>
              <a:rPr lang="en-US" sz="2800" spc="-107" dirty="0">
                <a:solidFill>
                  <a:srgbClr val="0094CE"/>
                </a:solidFill>
                <a:latin typeface="Gotham Book" panose="02000604040000020004" pitchFamily="50" charset="0"/>
                <a:ea typeface="ＭＳ Ｐゴシック"/>
                <a:cs typeface="+mn-cs"/>
              </a:rPr>
              <a:t>:</a:t>
            </a:r>
          </a:p>
        </p:txBody>
      </p:sp>
      <p:sp>
        <p:nvSpPr>
          <p:cNvPr id="12" name="object 2">
            <a:extLst>
              <a:ext uri="{FF2B5EF4-FFF2-40B4-BE49-F238E27FC236}">
                <a16:creationId xmlns:a16="http://schemas.microsoft.com/office/drawing/2014/main" id="{636D6888-2507-4989-93D1-68589585BE0B}"/>
              </a:ext>
            </a:extLst>
          </p:cNvPr>
          <p:cNvSpPr txBox="1">
            <a:spLocks noGrp="1"/>
          </p:cNvSpPr>
          <p:nvPr>
            <p:ph type="body" idx="1"/>
          </p:nvPr>
        </p:nvSpPr>
        <p:spPr>
          <a:xfrm>
            <a:off x="-19050" y="545779"/>
            <a:ext cx="11208074" cy="722185"/>
          </a:xfrm>
          <a:prstGeom prst="rect">
            <a:avLst/>
          </a:prstGeom>
        </p:spPr>
        <p:txBody>
          <a:bodyPr vert="horz" wrap="square" lIns="0" tIns="12700" rIns="0" bIns="0" rtlCol="0">
            <a:spAutoFit/>
          </a:bodyPr>
          <a:lstStyle/>
          <a:p>
            <a:pPr marL="365125" marR="5080">
              <a:lnSpc>
                <a:spcPct val="113700"/>
              </a:lnSpc>
              <a:spcBef>
                <a:spcPts val="100"/>
              </a:spcBef>
            </a:pPr>
            <a:r>
              <a:rPr lang="en-US" sz="1400" dirty="0">
                <a:solidFill>
                  <a:schemeClr val="tx1"/>
                </a:solidFill>
                <a:latin typeface="Gotham Book" panose="02000604040000020004" pitchFamily="50" charset="0"/>
              </a:rPr>
              <a:t>LAC cities have been actively working to implement the projects and initiatives identified in their Resilience Strategies.  These projects range from small activities like community workshops, to large scale infrastructure works in mobility, waste, education, health or water management.  Some examples below:</a:t>
            </a:r>
          </a:p>
        </p:txBody>
      </p:sp>
      <p:sp>
        <p:nvSpPr>
          <p:cNvPr id="17" name="object 5">
            <a:extLst>
              <a:ext uri="{FF2B5EF4-FFF2-40B4-BE49-F238E27FC236}">
                <a16:creationId xmlns:a16="http://schemas.microsoft.com/office/drawing/2014/main" id="{E140D516-047B-4084-BE8D-09E49F538F70}"/>
              </a:ext>
            </a:extLst>
          </p:cNvPr>
          <p:cNvSpPr txBox="1"/>
          <p:nvPr/>
        </p:nvSpPr>
        <p:spPr>
          <a:xfrm>
            <a:off x="296599" y="3124200"/>
            <a:ext cx="2636627" cy="2755947"/>
          </a:xfrm>
          <a:prstGeom prst="rect">
            <a:avLst/>
          </a:prstGeom>
        </p:spPr>
        <p:txBody>
          <a:bodyPr vert="horz" wrap="square" lIns="0" tIns="11430" rIns="0" bIns="0" rtlCol="0">
            <a:spAutoFit/>
          </a:bodyPr>
          <a:lstStyle/>
          <a:p>
            <a:pPr marL="9525" marR="0" lvl="0" indent="0" algn="l" defTabSz="685800" rtl="0" eaLnBrk="1" fontAlgn="auto" latinLnBrk="0" hangingPunct="1">
              <a:lnSpc>
                <a:spcPts val="2606"/>
              </a:lnSpc>
              <a:spcBef>
                <a:spcPts val="0"/>
              </a:spcBef>
              <a:spcAft>
                <a:spcPts val="0"/>
              </a:spcAft>
              <a:buClrTx/>
              <a:buSzTx/>
              <a:buFontTx/>
              <a:buNone/>
              <a:tabLst/>
              <a:defRPr/>
            </a:pPr>
            <a:r>
              <a:rPr kumimoji="0" lang="en-US" sz="2213" b="0" i="0" u="none" strike="noStrike" kern="1200" cap="none" spc="4" normalizeH="0" baseline="0" noProof="0" dirty="0">
                <a:ln>
                  <a:noFill/>
                </a:ln>
                <a:solidFill>
                  <a:srgbClr val="22A2D5"/>
                </a:solidFill>
                <a:effectLst/>
                <a:uLnTx/>
                <a:uFillTx/>
                <a:latin typeface="Gotham Medium"/>
                <a:ea typeface="+mn-ea"/>
                <a:cs typeface="Gotham Medium"/>
              </a:rPr>
              <a:t>1</a:t>
            </a:r>
          </a:p>
          <a:p>
            <a:pPr marL="9525" marR="0" lvl="0" indent="0" algn="l" defTabSz="685800" rtl="0" eaLnBrk="1" fontAlgn="auto" latinLnBrk="0" hangingPunct="1">
              <a:lnSpc>
                <a:spcPts val="2606"/>
              </a:lnSpc>
              <a:spcBef>
                <a:spcPts val="0"/>
              </a:spcBef>
              <a:spcAft>
                <a:spcPts val="0"/>
              </a:spcAft>
              <a:buClrTx/>
              <a:buSzTx/>
              <a:buFontTx/>
              <a:buNone/>
              <a:tabLst/>
              <a:defRPr/>
            </a:pPr>
            <a:r>
              <a:rPr kumimoji="0" lang="en-US" b="1" i="0" u="none" strike="noStrike" kern="1200" cap="none" spc="4" normalizeH="0" baseline="0" noProof="0" dirty="0">
                <a:ln>
                  <a:noFill/>
                </a:ln>
                <a:solidFill>
                  <a:srgbClr val="0070C0"/>
                </a:solidFill>
                <a:effectLst/>
                <a:uLnTx/>
                <a:uFillTx/>
                <a:latin typeface="Gotham Medium"/>
                <a:ea typeface="+mn-ea"/>
                <a:cs typeface="Gotham Medium"/>
              </a:rPr>
              <a:t>Solar panels in public schools</a:t>
            </a:r>
            <a:endParaRPr lang="en-US" b="1" spc="4" dirty="0">
              <a:solidFill>
                <a:srgbClr val="0070C0"/>
              </a:solidFill>
              <a:latin typeface="Gotham Medium"/>
              <a:cs typeface="Gotham Medium"/>
            </a:endParaRPr>
          </a:p>
          <a:p>
            <a:pPr marL="9525" marR="0" lvl="0" indent="0" algn="l" defTabSz="685800" rtl="0" eaLnBrk="1" fontAlgn="auto" latinLnBrk="0" hangingPunct="1">
              <a:lnSpc>
                <a:spcPts val="2606"/>
              </a:lnSpc>
              <a:spcBef>
                <a:spcPts val="0"/>
              </a:spcBef>
              <a:spcAft>
                <a:spcPts val="0"/>
              </a:spcAft>
              <a:buClrTx/>
              <a:buSzTx/>
              <a:buFontTx/>
              <a:buNone/>
              <a:tabLst/>
              <a:defRPr/>
            </a:pPr>
            <a:r>
              <a:rPr lang="en-US" spc="-107" dirty="0">
                <a:solidFill>
                  <a:srgbClr val="0094CE"/>
                </a:solidFill>
                <a:latin typeface="Gotham Medium"/>
                <a:ea typeface="ＭＳ Ｐゴシック"/>
              </a:rPr>
              <a:t>Porto Alegre</a:t>
            </a:r>
          </a:p>
          <a:p>
            <a:pPr marL="295275" marR="464820" lvl="0" indent="-285750" algn="l" defTabSz="685800" rtl="0" eaLnBrk="1" fontAlgn="auto" latinLnBrk="0" hangingPunct="1">
              <a:lnSpc>
                <a:spcPct val="106700"/>
              </a:lnSpc>
              <a:spcBef>
                <a:spcPts val="367"/>
              </a:spcBef>
              <a:spcAft>
                <a:spcPts val="0"/>
              </a:spcAft>
              <a:buClrTx/>
              <a:buSzTx/>
              <a:buFont typeface="Gotham Medium" panose="02000604030000020004" pitchFamily="50" charset="0"/>
              <a:buChar char="+"/>
              <a:tabLst/>
              <a:defRPr/>
            </a:pPr>
            <a:r>
              <a:rPr kumimoji="0" lang="en-US" sz="1400" b="0" i="0" u="none" strike="noStrike" kern="1200" cap="none" spc="19" normalizeH="0" baseline="0" noProof="0" dirty="0">
                <a:ln>
                  <a:noFill/>
                </a:ln>
                <a:effectLst/>
                <a:uLnTx/>
                <a:uFillTx/>
                <a:latin typeface="Gotham Light" panose="02000604030000020004" pitchFamily="50" charset="0"/>
                <a:cs typeface="Gotham Medium"/>
              </a:rPr>
              <a:t>Retrofitting</a:t>
            </a:r>
            <a:r>
              <a:rPr lang="en-US" sz="1400" spc="19" dirty="0">
                <a:latin typeface="Gotham Light" panose="02000604030000020004" pitchFamily="50" charset="0"/>
                <a:cs typeface="Gotham Medium"/>
              </a:rPr>
              <a:t> of 93 schools with solar panels, supported by Felicity Project with GIZ financing (energy savings)</a:t>
            </a:r>
            <a:endParaRPr kumimoji="0" lang="en-US" sz="1400" b="0" i="0" u="none" strike="noStrike" kern="1200" cap="none" spc="19" normalizeH="0" baseline="0" noProof="0" dirty="0">
              <a:ln>
                <a:noFill/>
              </a:ln>
              <a:solidFill>
                <a:schemeClr val="tx2">
                  <a:lumMod val="75000"/>
                </a:schemeClr>
              </a:solidFill>
              <a:effectLst/>
              <a:uLnTx/>
              <a:uFillTx/>
              <a:latin typeface="Gotham Light" panose="02000604030000020004" pitchFamily="50" charset="0"/>
              <a:cs typeface="Gotham Medium"/>
            </a:endParaRPr>
          </a:p>
        </p:txBody>
      </p:sp>
      <p:sp>
        <p:nvSpPr>
          <p:cNvPr id="18" name="object 5">
            <a:extLst>
              <a:ext uri="{FF2B5EF4-FFF2-40B4-BE49-F238E27FC236}">
                <a16:creationId xmlns:a16="http://schemas.microsoft.com/office/drawing/2014/main" id="{FFD2DDB1-1906-42AB-8659-2ACD5DC46290}"/>
              </a:ext>
            </a:extLst>
          </p:cNvPr>
          <p:cNvSpPr txBox="1"/>
          <p:nvPr/>
        </p:nvSpPr>
        <p:spPr>
          <a:xfrm>
            <a:off x="3097592" y="1674024"/>
            <a:ext cx="2523655" cy="3575081"/>
          </a:xfrm>
          <a:prstGeom prst="rect">
            <a:avLst/>
          </a:prstGeom>
        </p:spPr>
        <p:txBody>
          <a:bodyPr vert="horz" wrap="square" lIns="0" tIns="11430" rIns="0" bIns="0" rtlCol="0">
            <a:spAutoFit/>
          </a:bodyPr>
          <a:lstStyle/>
          <a:p>
            <a:pPr marL="9525" lvl="0" defTabSz="685800">
              <a:lnSpc>
                <a:spcPts val="2606"/>
              </a:lnSpc>
              <a:defRPr/>
            </a:pPr>
            <a:r>
              <a:rPr lang="en-US" sz="2213" spc="4" dirty="0">
                <a:solidFill>
                  <a:srgbClr val="22A2D5"/>
                </a:solidFill>
                <a:latin typeface="Gotham Medium"/>
                <a:cs typeface="Gotham Medium"/>
              </a:rPr>
              <a:t>2</a:t>
            </a:r>
          </a:p>
          <a:p>
            <a:pPr marL="9525" lvl="0" defTabSz="685800">
              <a:lnSpc>
                <a:spcPts val="2606"/>
              </a:lnSpc>
              <a:defRPr/>
            </a:pPr>
            <a:r>
              <a:rPr lang="en-US" b="1" spc="4" dirty="0" err="1">
                <a:solidFill>
                  <a:srgbClr val="0070C0"/>
                </a:solidFill>
                <a:latin typeface="Gotham Medium"/>
              </a:rPr>
              <a:t>Estacion</a:t>
            </a:r>
            <a:r>
              <a:rPr lang="en-US" b="1" spc="4" dirty="0">
                <a:solidFill>
                  <a:srgbClr val="0070C0"/>
                </a:solidFill>
                <a:latin typeface="Gotham Medium"/>
              </a:rPr>
              <a:t> Belgrano</a:t>
            </a:r>
          </a:p>
          <a:p>
            <a:pPr marL="9525" defTabSz="685800">
              <a:lnSpc>
                <a:spcPts val="2606"/>
              </a:lnSpc>
              <a:defRPr/>
            </a:pPr>
            <a:r>
              <a:rPr lang="en-US" spc="-107" dirty="0">
                <a:solidFill>
                  <a:srgbClr val="0094CE"/>
                </a:solidFill>
                <a:latin typeface="Gotham Medium"/>
                <a:ea typeface="ＭＳ Ｐゴシック"/>
              </a:rPr>
              <a:t>Santa Fe</a:t>
            </a:r>
          </a:p>
          <a:p>
            <a:pPr marL="295275" marR="464820" lvl="0" indent="-285750" defTabSz="685800">
              <a:lnSpc>
                <a:spcPct val="106700"/>
              </a:lnSpc>
              <a:spcBef>
                <a:spcPts val="367"/>
              </a:spcBef>
              <a:buFont typeface="Gotham Medium" panose="02000604030000020004" pitchFamily="50" charset="0"/>
              <a:buChar char="+"/>
              <a:defRPr/>
            </a:pPr>
            <a:r>
              <a:rPr lang="en-US" sz="1400" spc="19" dirty="0">
                <a:latin typeface="Gotham Light" panose="02000604030000020004" pitchFamily="50" charset="0"/>
                <a:cs typeface="Gotham Medium"/>
              </a:rPr>
              <a:t>Green building and energy efficient recovery of an iconic abandoned railway station, urban renewal for regional logistics, creative economies and job creation.  </a:t>
            </a:r>
            <a:r>
              <a:rPr lang="en-US" sz="1400" spc="-107" dirty="0">
                <a:solidFill>
                  <a:srgbClr val="0094CE"/>
                </a:solidFill>
                <a:latin typeface="Gotham Medium"/>
                <a:ea typeface="ＭＳ Ｐゴシック"/>
              </a:rPr>
              <a:t>Estimated investment: +$40M</a:t>
            </a:r>
          </a:p>
        </p:txBody>
      </p:sp>
      <p:sp>
        <p:nvSpPr>
          <p:cNvPr id="19" name="object 5">
            <a:extLst>
              <a:ext uri="{FF2B5EF4-FFF2-40B4-BE49-F238E27FC236}">
                <a16:creationId xmlns:a16="http://schemas.microsoft.com/office/drawing/2014/main" id="{25699028-34ED-4C9E-A364-534FF07A25B7}"/>
              </a:ext>
            </a:extLst>
          </p:cNvPr>
          <p:cNvSpPr txBox="1"/>
          <p:nvPr/>
        </p:nvSpPr>
        <p:spPr>
          <a:xfrm>
            <a:off x="8910871" y="1674024"/>
            <a:ext cx="2786961" cy="3334631"/>
          </a:xfrm>
          <a:prstGeom prst="rect">
            <a:avLst/>
          </a:prstGeom>
        </p:spPr>
        <p:txBody>
          <a:bodyPr vert="horz" wrap="square" lIns="0" tIns="11430" rIns="0" bIns="0" rtlCol="0">
            <a:spAutoFit/>
          </a:bodyPr>
          <a:lstStyle/>
          <a:p>
            <a:pPr marL="9525" lvl="0" defTabSz="685800">
              <a:lnSpc>
                <a:spcPts val="2606"/>
              </a:lnSpc>
              <a:defRPr/>
            </a:pPr>
            <a:r>
              <a:rPr lang="en-US" sz="2213" spc="4" dirty="0">
                <a:solidFill>
                  <a:srgbClr val="22A2D5"/>
                </a:solidFill>
                <a:latin typeface="Gotham Medium"/>
                <a:cs typeface="Gotham Medium"/>
              </a:rPr>
              <a:t>4</a:t>
            </a:r>
            <a:endParaRPr lang="en-US" sz="2213" b="1" spc="4" dirty="0">
              <a:solidFill>
                <a:srgbClr val="0070C0"/>
              </a:solidFill>
              <a:latin typeface="Gotham Medium"/>
              <a:cs typeface="Gotham Medium"/>
            </a:endParaRPr>
          </a:p>
          <a:p>
            <a:pPr defTabSz="685800">
              <a:defRPr/>
            </a:pPr>
            <a:r>
              <a:rPr lang="en-US" b="1" spc="4" dirty="0">
                <a:solidFill>
                  <a:srgbClr val="0070C0"/>
                </a:solidFill>
                <a:latin typeface="Gotham Medium"/>
              </a:rPr>
              <a:t>Juan Diaz wetlands and coastal recovery</a:t>
            </a:r>
            <a:r>
              <a:rPr lang="en-US" spc="4" dirty="0">
                <a:latin typeface="Gotham Medium"/>
              </a:rPr>
              <a:t>	</a:t>
            </a:r>
          </a:p>
          <a:p>
            <a:pPr marL="9525" defTabSz="685800">
              <a:lnSpc>
                <a:spcPts val="2606"/>
              </a:lnSpc>
              <a:defRPr/>
            </a:pPr>
            <a:r>
              <a:rPr lang="en-US" spc="-107" dirty="0">
                <a:solidFill>
                  <a:srgbClr val="0094CE"/>
                </a:solidFill>
                <a:latin typeface="Gotham Medium"/>
                <a:ea typeface="ＭＳ Ｐゴシック"/>
              </a:rPr>
              <a:t>Panama City</a:t>
            </a:r>
            <a:endParaRPr lang="en-US" sz="1400" spc="-107" dirty="0">
              <a:solidFill>
                <a:srgbClr val="0094CE"/>
              </a:solidFill>
              <a:latin typeface="Gotham Medium"/>
              <a:ea typeface="ＭＳ Ｐゴシック"/>
            </a:endParaRPr>
          </a:p>
          <a:p>
            <a:pPr marL="295275" marR="464820" lvl="0" indent="-285750" algn="l" defTabSz="685800" rtl="0" eaLnBrk="1" fontAlgn="auto" latinLnBrk="0" hangingPunct="1">
              <a:lnSpc>
                <a:spcPct val="106700"/>
              </a:lnSpc>
              <a:spcBef>
                <a:spcPts val="367"/>
              </a:spcBef>
              <a:spcAft>
                <a:spcPts val="0"/>
              </a:spcAft>
              <a:buClrTx/>
              <a:buSzTx/>
              <a:buFont typeface="Gotham Medium" panose="02000604030000020004" pitchFamily="50" charset="0"/>
              <a:buChar char="+"/>
              <a:tabLst/>
              <a:defRPr/>
            </a:pPr>
            <a:r>
              <a:rPr kumimoji="0" lang="en-US" sz="1400" b="0" i="0" u="none" strike="noStrike" kern="1200" cap="none" spc="19" normalizeH="0" baseline="0" noProof="0" dirty="0">
                <a:ln>
                  <a:noFill/>
                </a:ln>
                <a:effectLst/>
                <a:uLnTx/>
                <a:uFillTx/>
                <a:latin typeface="Gotham Light" panose="02000604030000020004" pitchFamily="50" charset="0"/>
                <a:cs typeface="Gotham Medium"/>
              </a:rPr>
              <a:t>Complex upgrading of water management and flood protection systems in a high-risk coastal strip, focusing on new mobility schemes and wetland recovery.  </a:t>
            </a:r>
            <a:r>
              <a:rPr lang="en-US" sz="1400" spc="-107" dirty="0">
                <a:solidFill>
                  <a:srgbClr val="0094CE"/>
                </a:solidFill>
                <a:latin typeface="Gotham Medium"/>
                <a:ea typeface="ＭＳ Ｐゴシック"/>
              </a:rPr>
              <a:t>Estimated investment: $100M </a:t>
            </a:r>
          </a:p>
        </p:txBody>
      </p:sp>
      <p:sp>
        <p:nvSpPr>
          <p:cNvPr id="20" name="object 5">
            <a:extLst>
              <a:ext uri="{FF2B5EF4-FFF2-40B4-BE49-F238E27FC236}">
                <a16:creationId xmlns:a16="http://schemas.microsoft.com/office/drawing/2014/main" id="{4B203349-E05E-4DBB-9822-28E59A3D7F40}"/>
              </a:ext>
            </a:extLst>
          </p:cNvPr>
          <p:cNvSpPr txBox="1"/>
          <p:nvPr/>
        </p:nvSpPr>
        <p:spPr>
          <a:xfrm>
            <a:off x="5791200" y="3352800"/>
            <a:ext cx="2971800" cy="3344570"/>
          </a:xfrm>
          <a:prstGeom prst="rect">
            <a:avLst/>
          </a:prstGeom>
        </p:spPr>
        <p:txBody>
          <a:bodyPr vert="horz" wrap="square" lIns="0" tIns="11430" rIns="0" bIns="0" rtlCol="0">
            <a:spAutoFit/>
          </a:bodyPr>
          <a:lstStyle/>
          <a:p>
            <a:pPr marL="9525" lvl="0" defTabSz="685800">
              <a:lnSpc>
                <a:spcPts val="2606"/>
              </a:lnSpc>
              <a:defRPr/>
            </a:pPr>
            <a:r>
              <a:rPr lang="en-US" sz="2213" spc="4" dirty="0">
                <a:solidFill>
                  <a:srgbClr val="22A2D5"/>
                </a:solidFill>
                <a:latin typeface="Gotham Medium"/>
                <a:cs typeface="Gotham Medium"/>
              </a:rPr>
              <a:t>3</a:t>
            </a:r>
          </a:p>
          <a:p>
            <a:pPr marL="9525" lvl="0" defTabSz="685800">
              <a:lnSpc>
                <a:spcPts val="2606"/>
              </a:lnSpc>
              <a:defRPr/>
            </a:pPr>
            <a:r>
              <a:rPr lang="en-US" b="1" spc="4" dirty="0">
                <a:solidFill>
                  <a:srgbClr val="0070C0"/>
                </a:solidFill>
                <a:latin typeface="Gotham Medium"/>
              </a:rPr>
              <a:t>Water Fund</a:t>
            </a:r>
          </a:p>
          <a:p>
            <a:pPr marL="9525" defTabSz="685800">
              <a:lnSpc>
                <a:spcPts val="2606"/>
              </a:lnSpc>
              <a:defRPr/>
            </a:pPr>
            <a:r>
              <a:rPr lang="en-US" spc="-107" dirty="0">
                <a:solidFill>
                  <a:srgbClr val="0094CE"/>
                </a:solidFill>
                <a:latin typeface="Gotham Medium"/>
                <a:ea typeface="ＭＳ Ｐゴシック"/>
              </a:rPr>
              <a:t>Metropolitan Santiago</a:t>
            </a:r>
            <a:endParaRPr lang="en-US" sz="1400" spc="-107" dirty="0">
              <a:solidFill>
                <a:srgbClr val="0094CE"/>
              </a:solidFill>
              <a:latin typeface="Gotham Medium"/>
              <a:ea typeface="ＭＳ Ｐゴシック"/>
            </a:endParaRPr>
          </a:p>
          <a:p>
            <a:pPr marL="295275" marR="464820" lvl="0" indent="-285750" defTabSz="685800">
              <a:lnSpc>
                <a:spcPct val="106700"/>
              </a:lnSpc>
              <a:spcBef>
                <a:spcPts val="367"/>
              </a:spcBef>
              <a:buFont typeface="Gotham Medium" panose="02000604030000020004" pitchFamily="50" charset="0"/>
              <a:buChar char="+"/>
              <a:defRPr/>
            </a:pPr>
            <a:r>
              <a:rPr lang="en-US" sz="1400" spc="19" dirty="0">
                <a:latin typeface="Gotham Light" panose="02000604030000020004" pitchFamily="50" charset="0"/>
              </a:rPr>
              <a:t>Financial and governance mechanism engaging public, private, and civil society to contribute to water security, nature-based infrastructure and sustainable management of water sheds</a:t>
            </a:r>
            <a:endParaRPr lang="en-US" sz="1400" spc="-107" dirty="0">
              <a:solidFill>
                <a:srgbClr val="0094CE"/>
              </a:solidFill>
              <a:latin typeface="Gotham Medium"/>
              <a:ea typeface="ＭＳ Ｐゴシック"/>
            </a:endParaRPr>
          </a:p>
        </p:txBody>
      </p:sp>
      <p:pic>
        <p:nvPicPr>
          <p:cNvPr id="1026" name="Picture 2" descr="Image result for rio juan diaz panama contaminacion">
            <a:extLst>
              <a:ext uri="{FF2B5EF4-FFF2-40B4-BE49-F238E27FC236}">
                <a16:creationId xmlns:a16="http://schemas.microsoft.com/office/drawing/2014/main" id="{F07049B1-FDD0-4D0F-8BCD-E01AF756D9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10871" y="5151765"/>
            <a:ext cx="2355472" cy="155383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3586C91-46AA-4B5C-B1F0-47AA7AC1DEA6}"/>
              </a:ext>
            </a:extLst>
          </p:cNvPr>
          <p:cNvPicPr>
            <a:picLocks noChangeAspect="1"/>
          </p:cNvPicPr>
          <p:nvPr/>
        </p:nvPicPr>
        <p:blipFill>
          <a:blip r:embed="rId4"/>
          <a:stretch>
            <a:fillRect/>
          </a:stretch>
        </p:blipFill>
        <p:spPr>
          <a:xfrm>
            <a:off x="3245271" y="5315046"/>
            <a:ext cx="2272400" cy="1542954"/>
          </a:xfrm>
          <a:prstGeom prst="rect">
            <a:avLst/>
          </a:prstGeom>
        </p:spPr>
      </p:pic>
      <p:pic>
        <p:nvPicPr>
          <p:cNvPr id="2" name="Picture 1">
            <a:extLst>
              <a:ext uri="{FF2B5EF4-FFF2-40B4-BE49-F238E27FC236}">
                <a16:creationId xmlns:a16="http://schemas.microsoft.com/office/drawing/2014/main" id="{7CB4E894-02D3-40F1-9E44-3E67E22C913F}"/>
              </a:ext>
            </a:extLst>
          </p:cNvPr>
          <p:cNvPicPr>
            <a:picLocks noChangeAspect="1"/>
          </p:cNvPicPr>
          <p:nvPr/>
        </p:nvPicPr>
        <p:blipFill>
          <a:blip r:embed="rId5"/>
          <a:stretch>
            <a:fillRect/>
          </a:stretch>
        </p:blipFill>
        <p:spPr>
          <a:xfrm>
            <a:off x="313765" y="1701926"/>
            <a:ext cx="2100262" cy="1422274"/>
          </a:xfrm>
          <a:prstGeom prst="rect">
            <a:avLst/>
          </a:prstGeom>
        </p:spPr>
      </p:pic>
      <p:pic>
        <p:nvPicPr>
          <p:cNvPr id="4" name="Picture 3">
            <a:extLst>
              <a:ext uri="{FF2B5EF4-FFF2-40B4-BE49-F238E27FC236}">
                <a16:creationId xmlns:a16="http://schemas.microsoft.com/office/drawing/2014/main" id="{0A22FBD4-8999-4F9D-875E-6459590A825F}"/>
              </a:ext>
            </a:extLst>
          </p:cNvPr>
          <p:cNvPicPr>
            <a:picLocks noChangeAspect="1"/>
          </p:cNvPicPr>
          <p:nvPr/>
        </p:nvPicPr>
        <p:blipFill>
          <a:blip r:embed="rId6"/>
          <a:stretch>
            <a:fillRect/>
          </a:stretch>
        </p:blipFill>
        <p:spPr>
          <a:xfrm>
            <a:off x="5643329" y="1875873"/>
            <a:ext cx="2495329" cy="1553127"/>
          </a:xfrm>
          <a:prstGeom prst="rect">
            <a:avLst/>
          </a:prstGeom>
        </p:spPr>
      </p:pic>
    </p:spTree>
    <p:extLst>
      <p:ext uri="{BB962C8B-B14F-4D97-AF65-F5344CB8AC3E}">
        <p14:creationId xmlns:p14="http://schemas.microsoft.com/office/powerpoint/2010/main" val="3267422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metro quito">
            <a:extLst>
              <a:ext uri="{FF2B5EF4-FFF2-40B4-BE49-F238E27FC236}">
                <a16:creationId xmlns:a16="http://schemas.microsoft.com/office/drawing/2014/main" id="{B693BBFC-2FAA-4217-9439-D40DDF786F56}"/>
              </a:ext>
            </a:extLst>
          </p:cNvPr>
          <p:cNvPicPr>
            <a:picLocks noChangeAspect="1" noChangeArrowheads="1"/>
          </p:cNvPicPr>
          <p:nvPr/>
        </p:nvPicPr>
        <p:blipFill>
          <a:blip r:embed="rId3">
            <a:duotone>
              <a:schemeClr val="accent5">
                <a:shade val="45000"/>
                <a:satMod val="135000"/>
              </a:schemeClr>
              <a:prstClr val="white"/>
            </a:duotone>
            <a:alphaModFix/>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048" y="0"/>
            <a:ext cx="12192000" cy="8128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7F30B662-09A1-49BF-8391-3FE58A373C81}"/>
              </a:ext>
            </a:extLst>
          </p:cNvPr>
          <p:cNvSpPr>
            <a:spLocks noGrp="1"/>
          </p:cNvSpPr>
          <p:nvPr>
            <p:ph type="sldNum" sz="quarter" idx="7"/>
          </p:nvPr>
        </p:nvSpPr>
        <p:spPr/>
        <p:txBody>
          <a:bodyPr/>
          <a:lstStyle/>
          <a:p>
            <a:pPr defTabSz="685800"/>
            <a:fld id="{B6F15528-21DE-4FAA-801E-634DDDAF4B2B}" type="slidenum">
              <a:rPr lang="en-US" sz="1350">
                <a:solidFill>
                  <a:prstClr val="black">
                    <a:tint val="75000"/>
                  </a:prstClr>
                </a:solidFill>
                <a:latin typeface="Calibri"/>
              </a:rPr>
              <a:pPr defTabSz="685800"/>
              <a:t>9</a:t>
            </a:fld>
            <a:endParaRPr lang="en-US" sz="1350">
              <a:solidFill>
                <a:prstClr val="black">
                  <a:tint val="75000"/>
                </a:prstClr>
              </a:solidFill>
              <a:latin typeface="Calibri"/>
            </a:endParaRPr>
          </a:p>
        </p:txBody>
      </p:sp>
      <p:sp>
        <p:nvSpPr>
          <p:cNvPr id="7" name="Slide Number Placeholder 3">
            <a:extLst>
              <a:ext uri="{FF2B5EF4-FFF2-40B4-BE49-F238E27FC236}">
                <a16:creationId xmlns:a16="http://schemas.microsoft.com/office/drawing/2014/main" id="{7B4D9023-7D06-4E85-95B4-356FA2AD4BD3}"/>
              </a:ext>
            </a:extLst>
          </p:cNvPr>
          <p:cNvSpPr txBox="1">
            <a:spLocks/>
          </p:cNvSpPr>
          <p:nvPr/>
        </p:nvSpPr>
        <p:spPr>
          <a:xfrm>
            <a:off x="9144000" y="6377940"/>
            <a:ext cx="2804160" cy="276999"/>
          </a:xfrm>
          <a:prstGeom prst="rect">
            <a:avLst/>
          </a:prstGeom>
        </p:spPr>
        <p:txBody>
          <a:bodyPr lIns="0" tIns="0" rIns="0" bIns="0"/>
          <a:lstStyle>
            <a:defPPr>
              <a:defRPr lang="en-US"/>
            </a:defPPr>
            <a:lvl1pPr marL="0" algn="r" defTabSz="914400" rtl="0" eaLnBrk="1" latinLnBrk="0" hangingPunct="1">
              <a:defRPr sz="1200" kern="1200">
                <a:solidFill>
                  <a:schemeClr val="tx1">
                    <a:tint val="75000"/>
                  </a:schemeClr>
                </a:solidFill>
                <a:latin typeface="Gotham" panose="02000804030000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004E54A-A792-4AB3-9DC9-3DA8944B48F6}" type="slidenum">
              <a:rPr lang="en-US" smtClean="0">
                <a:solidFill>
                  <a:schemeClr val="bg1"/>
                </a:solidFill>
              </a:rPr>
              <a:pPr/>
              <a:t>9</a:t>
            </a:fld>
            <a:endParaRPr lang="en-US" dirty="0">
              <a:solidFill>
                <a:schemeClr val="bg1"/>
              </a:solidFill>
            </a:endParaRPr>
          </a:p>
        </p:txBody>
      </p:sp>
      <p:sp>
        <p:nvSpPr>
          <p:cNvPr id="14" name="object 2">
            <a:extLst>
              <a:ext uri="{FF2B5EF4-FFF2-40B4-BE49-F238E27FC236}">
                <a16:creationId xmlns:a16="http://schemas.microsoft.com/office/drawing/2014/main" id="{4A9D6A4C-E5F2-D94E-ADA1-22E48702B5A3}"/>
              </a:ext>
            </a:extLst>
          </p:cNvPr>
          <p:cNvSpPr txBox="1"/>
          <p:nvPr/>
        </p:nvSpPr>
        <p:spPr>
          <a:xfrm>
            <a:off x="-1524000" y="92657"/>
            <a:ext cx="8953500" cy="1486946"/>
          </a:xfrm>
          <a:prstGeom prst="rect">
            <a:avLst/>
          </a:prstGeom>
        </p:spPr>
        <p:txBody>
          <a:bodyPr vert="horz" wrap="square" lIns="0" tIns="9525" rIns="0" bIns="0" rtlCol="0">
            <a:spAutoFit/>
          </a:bodyPr>
          <a:lstStyle/>
          <a:p>
            <a:pPr algn="ctr" defTabSz="1219170">
              <a:defRPr/>
            </a:pPr>
            <a:r>
              <a:rPr lang="en-US" sz="9600" b="1" kern="0" spc="-107" dirty="0">
                <a:solidFill>
                  <a:schemeClr val="accent1">
                    <a:lumMod val="50000"/>
                  </a:schemeClr>
                </a:solidFill>
                <a:latin typeface="Gotham Medium"/>
                <a:cs typeface="Gotham Medium"/>
              </a:rPr>
              <a:t> </a:t>
            </a:r>
            <a:r>
              <a:rPr lang="en-US" sz="6600" b="1" kern="0" spc="-107" dirty="0">
                <a:solidFill>
                  <a:schemeClr val="accent4">
                    <a:lumMod val="50000"/>
                  </a:schemeClr>
                </a:solidFill>
                <a:latin typeface="Gotham Medium"/>
                <a:cs typeface="Gotham Medium"/>
              </a:rPr>
              <a:t>+$</a:t>
            </a:r>
            <a:r>
              <a:rPr lang="en-US" sz="6000" b="1" kern="0" spc="-107" dirty="0">
                <a:solidFill>
                  <a:schemeClr val="accent4">
                    <a:lumMod val="50000"/>
                  </a:schemeClr>
                </a:solidFill>
                <a:latin typeface="Gotham Medium"/>
                <a:cs typeface="Gotham Medium"/>
              </a:rPr>
              <a:t>650 million</a:t>
            </a:r>
          </a:p>
        </p:txBody>
      </p:sp>
      <p:sp>
        <p:nvSpPr>
          <p:cNvPr id="6" name="Rectangle 5">
            <a:extLst>
              <a:ext uri="{FF2B5EF4-FFF2-40B4-BE49-F238E27FC236}">
                <a16:creationId xmlns:a16="http://schemas.microsoft.com/office/drawing/2014/main" id="{9EEF0E34-2A3E-4D27-BBD4-CDC838E6FC47}"/>
              </a:ext>
            </a:extLst>
          </p:cNvPr>
          <p:cNvSpPr/>
          <p:nvPr/>
        </p:nvSpPr>
        <p:spPr>
          <a:xfrm>
            <a:off x="304800" y="1447800"/>
            <a:ext cx="5715000" cy="584775"/>
          </a:xfrm>
          <a:prstGeom prst="rect">
            <a:avLst/>
          </a:prstGeom>
        </p:spPr>
        <p:txBody>
          <a:bodyPr wrap="square">
            <a:spAutoFit/>
          </a:bodyPr>
          <a:lstStyle/>
          <a:p>
            <a:pPr algn="ctr" defTabSz="1219170">
              <a:defRPr/>
            </a:pPr>
            <a:r>
              <a:rPr lang="en-US" sz="1600" kern="0" spc="-107" dirty="0">
                <a:latin typeface="Gotham Book" panose="02000604040000020004" pitchFamily="50" charset="0"/>
              </a:rPr>
              <a:t>Dollars leveraged from 2014-2019 to implement initiatives and projects from LAC City Resilience Strategies</a:t>
            </a:r>
          </a:p>
        </p:txBody>
      </p:sp>
      <p:sp>
        <p:nvSpPr>
          <p:cNvPr id="9" name="Rectangle 8">
            <a:extLst>
              <a:ext uri="{FF2B5EF4-FFF2-40B4-BE49-F238E27FC236}">
                <a16:creationId xmlns:a16="http://schemas.microsoft.com/office/drawing/2014/main" id="{796DA576-852F-4D93-A672-EB7814B3156D}"/>
              </a:ext>
            </a:extLst>
          </p:cNvPr>
          <p:cNvSpPr/>
          <p:nvPr/>
        </p:nvSpPr>
        <p:spPr>
          <a:xfrm>
            <a:off x="9294786" y="6239440"/>
            <a:ext cx="2804160" cy="276999"/>
          </a:xfrm>
          <a:prstGeom prst="rect">
            <a:avLst/>
          </a:prstGeom>
        </p:spPr>
        <p:txBody>
          <a:bodyPr wrap="square">
            <a:spAutoFit/>
          </a:bodyPr>
          <a:lstStyle/>
          <a:p>
            <a:pPr algn="ctr" defTabSz="1219170">
              <a:defRPr/>
            </a:pPr>
            <a:r>
              <a:rPr lang="en-US" sz="1200" i="1" kern="0" spc="-107" dirty="0">
                <a:latin typeface="Gotham Medium"/>
              </a:rPr>
              <a:t>Photo:  Metro in Quito</a:t>
            </a:r>
          </a:p>
        </p:txBody>
      </p:sp>
    </p:spTree>
    <p:extLst>
      <p:ext uri="{BB962C8B-B14F-4D97-AF65-F5344CB8AC3E}">
        <p14:creationId xmlns:p14="http://schemas.microsoft.com/office/powerpoint/2010/main" val="1581545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lide Number Placeholder 3">
            <a:extLst>
              <a:ext uri="{FF2B5EF4-FFF2-40B4-BE49-F238E27FC236}">
                <a16:creationId xmlns:a16="http://schemas.microsoft.com/office/drawing/2014/main" id="{453B41C5-BD89-439E-8E2B-3D8D1252D469}"/>
              </a:ext>
            </a:extLst>
          </p:cNvPr>
          <p:cNvSpPr>
            <a:spLocks noGrp="1"/>
          </p:cNvSpPr>
          <p:nvPr>
            <p:ph type="sldNum" sz="quarter" idx="7"/>
          </p:nvPr>
        </p:nvSpPr>
        <p:spPr>
          <a:xfrm>
            <a:off x="9144000" y="6377940"/>
            <a:ext cx="2804160" cy="276999"/>
          </a:xfrm>
        </p:spPr>
        <p:txBody>
          <a:bodyPr/>
          <a:lstStyle/>
          <a:p>
            <a:fld id="{E004E54A-A792-4AB3-9DC9-3DA8944B48F6}" type="slidenum">
              <a:rPr lang="en-US" smtClean="0"/>
              <a:t>10</a:t>
            </a:fld>
            <a:endParaRPr lang="en-US" dirty="0"/>
          </a:p>
        </p:txBody>
      </p:sp>
      <p:sp>
        <p:nvSpPr>
          <p:cNvPr id="19" name="object 30">
            <a:extLst>
              <a:ext uri="{FF2B5EF4-FFF2-40B4-BE49-F238E27FC236}">
                <a16:creationId xmlns:a16="http://schemas.microsoft.com/office/drawing/2014/main" id="{D9218007-4C58-45AD-A2BE-49E407AE008F}"/>
              </a:ext>
            </a:extLst>
          </p:cNvPr>
          <p:cNvSpPr txBox="1">
            <a:spLocks/>
          </p:cNvSpPr>
          <p:nvPr/>
        </p:nvSpPr>
        <p:spPr>
          <a:xfrm>
            <a:off x="4419600" y="304800"/>
            <a:ext cx="9867900" cy="440505"/>
          </a:xfrm>
          <a:prstGeom prst="rect">
            <a:avLst/>
          </a:prstGeom>
        </p:spPr>
        <p:txBody>
          <a:bodyPr vert="horz" wrap="square" lIns="0" tIns="9525" rIns="0" bIns="0" rtlCol="0">
            <a:spAutoFit/>
          </a:bodyPr>
          <a:lstStyle>
            <a:lvl1pPr>
              <a:defRPr>
                <a:latin typeface="+mj-lt"/>
                <a:ea typeface="+mj-ea"/>
                <a:cs typeface="+mj-cs"/>
              </a:defRPr>
            </a:lvl1pPr>
          </a:lstStyle>
          <a:p>
            <a:pPr marL="9525" lvl="0" defTabSz="685800">
              <a:spcBef>
                <a:spcPts val="75"/>
              </a:spcBef>
              <a:tabLst>
                <a:tab pos="1343025" algn="l"/>
                <a:tab pos="2298383" algn="l"/>
                <a:tab pos="2730341" algn="l"/>
                <a:tab pos="3450908" algn="l"/>
                <a:tab pos="5082540" algn="l"/>
                <a:tab pos="5787390" algn="l"/>
                <a:tab pos="7029926" algn="l"/>
              </a:tabLst>
              <a:defRPr/>
            </a:pPr>
            <a:r>
              <a:rPr lang="en-US" sz="2800" kern="0" dirty="0">
                <a:solidFill>
                  <a:schemeClr val="accent1"/>
                </a:solidFill>
                <a:latin typeface="Gotham Medium" panose="02000604030000020004" pitchFamily="50" charset="0"/>
              </a:rPr>
              <a:t>100RC lessons learned so far:</a:t>
            </a:r>
          </a:p>
        </p:txBody>
      </p:sp>
      <p:sp>
        <p:nvSpPr>
          <p:cNvPr id="13" name="Rectangle 12">
            <a:extLst>
              <a:ext uri="{FF2B5EF4-FFF2-40B4-BE49-F238E27FC236}">
                <a16:creationId xmlns:a16="http://schemas.microsoft.com/office/drawing/2014/main" id="{7A1ECA83-D39E-4B2E-931C-F2CDFAF7C771}"/>
              </a:ext>
            </a:extLst>
          </p:cNvPr>
          <p:cNvSpPr/>
          <p:nvPr/>
        </p:nvSpPr>
        <p:spPr>
          <a:xfrm>
            <a:off x="5105400" y="1143000"/>
            <a:ext cx="6096000" cy="5847755"/>
          </a:xfrm>
          <a:prstGeom prst="rect">
            <a:avLst/>
          </a:prstGeom>
        </p:spPr>
        <p:txBody>
          <a:bodyPr>
            <a:spAutoFit/>
          </a:bodyPr>
          <a:lstStyle/>
          <a:p>
            <a:r>
              <a:rPr lang="en-US" sz="2200" b="1" dirty="0">
                <a:latin typeface="Gotham" panose="02000804030000020004" pitchFamily="50" charset="0"/>
              </a:rPr>
              <a:t>Strengths:</a:t>
            </a:r>
          </a:p>
          <a:p>
            <a:endParaRPr lang="en-US" sz="2200" b="1" dirty="0">
              <a:latin typeface="Gotham" panose="02000804030000020004" pitchFamily="50" charset="0"/>
            </a:endParaRPr>
          </a:p>
          <a:p>
            <a:pPr marL="342900" indent="-342900">
              <a:buFont typeface="Wingdings" panose="05000000000000000000" pitchFamily="2" charset="2"/>
              <a:buChar char="ü"/>
            </a:pPr>
            <a:r>
              <a:rPr lang="en-US" sz="2200" dirty="0">
                <a:solidFill>
                  <a:srgbClr val="231F20"/>
                </a:solidFill>
                <a:latin typeface="Gotham Light" panose="02000604030000020004" pitchFamily="50" charset="0"/>
              </a:rPr>
              <a:t>The value of the network</a:t>
            </a:r>
          </a:p>
          <a:p>
            <a:pPr marL="342900" indent="-342900">
              <a:buFont typeface="Wingdings" panose="05000000000000000000" pitchFamily="2" charset="2"/>
              <a:buChar char="ü"/>
            </a:pPr>
            <a:r>
              <a:rPr lang="en-US" sz="2200" dirty="0">
                <a:solidFill>
                  <a:srgbClr val="231F20"/>
                </a:solidFill>
                <a:latin typeface="Gotham Light" panose="02000604030000020004" pitchFamily="50" charset="0"/>
              </a:rPr>
              <a:t>The need to adapt more closely to regional and local contexts</a:t>
            </a:r>
          </a:p>
          <a:p>
            <a:pPr marL="342900" indent="-342900">
              <a:buFont typeface="Wingdings" panose="05000000000000000000" pitchFamily="2" charset="2"/>
              <a:buChar char="ü"/>
            </a:pPr>
            <a:r>
              <a:rPr lang="en-US" sz="2200" dirty="0">
                <a:solidFill>
                  <a:srgbClr val="231F20"/>
                </a:solidFill>
                <a:latin typeface="Gotham Light" panose="02000604030000020004" pitchFamily="50" charset="0"/>
              </a:rPr>
              <a:t>Institutionalization of resilience in city government as crucial</a:t>
            </a:r>
          </a:p>
          <a:p>
            <a:endParaRPr lang="en-US" sz="2200" dirty="0">
              <a:solidFill>
                <a:srgbClr val="231F20"/>
              </a:solidFill>
              <a:latin typeface="Gotham Light" panose="02000604030000020004" pitchFamily="50" charset="0"/>
            </a:endParaRPr>
          </a:p>
          <a:p>
            <a:r>
              <a:rPr lang="en-US" sz="2200" b="1" dirty="0">
                <a:latin typeface="Gotham" panose="02000804030000020004" pitchFamily="50" charset="0"/>
              </a:rPr>
              <a:t>Challenges:</a:t>
            </a:r>
          </a:p>
          <a:p>
            <a:endParaRPr lang="en-US" sz="2200" b="1" dirty="0">
              <a:latin typeface="Gotham" panose="02000804030000020004" pitchFamily="50" charset="0"/>
            </a:endParaRPr>
          </a:p>
          <a:p>
            <a:pPr marL="342900" indent="-342900">
              <a:buFont typeface="Wingdings" panose="05000000000000000000" pitchFamily="2" charset="2"/>
              <a:buChar char="v"/>
            </a:pPr>
            <a:r>
              <a:rPr lang="en-US" sz="2200" dirty="0">
                <a:solidFill>
                  <a:srgbClr val="231F20"/>
                </a:solidFill>
                <a:latin typeface="Gotham Light" panose="02000604030000020004" pitchFamily="50" charset="0"/>
              </a:rPr>
              <a:t>Continuity after mayoral changes</a:t>
            </a:r>
          </a:p>
          <a:p>
            <a:pPr marL="342900" indent="-342900">
              <a:buFont typeface="Wingdings" panose="05000000000000000000" pitchFamily="2" charset="2"/>
              <a:buChar char="v"/>
            </a:pPr>
            <a:r>
              <a:rPr lang="en-US" sz="2200" dirty="0">
                <a:solidFill>
                  <a:srgbClr val="231F20"/>
                </a:solidFill>
                <a:latin typeface="Gotham Light" panose="02000604030000020004" pitchFamily="50" charset="0"/>
              </a:rPr>
              <a:t>Retaining local expertise</a:t>
            </a:r>
          </a:p>
          <a:p>
            <a:pPr marL="342900" indent="-342900">
              <a:buFont typeface="Wingdings" panose="05000000000000000000" pitchFamily="2" charset="2"/>
              <a:buChar char="v"/>
            </a:pPr>
            <a:r>
              <a:rPr lang="en-US" sz="2200" dirty="0">
                <a:solidFill>
                  <a:srgbClr val="231F20"/>
                </a:solidFill>
                <a:latin typeface="Gotham Light" panose="02000604030000020004" pitchFamily="50" charset="0"/>
              </a:rPr>
              <a:t>Change of mindset, from sectoral siloed policy making to holistic resilience</a:t>
            </a:r>
          </a:p>
          <a:p>
            <a:pPr marL="342900" indent="-342900">
              <a:buFont typeface="Wingdings" panose="05000000000000000000" pitchFamily="2" charset="2"/>
              <a:buChar char="v"/>
            </a:pPr>
            <a:r>
              <a:rPr lang="en-US" sz="2200" dirty="0">
                <a:solidFill>
                  <a:srgbClr val="231F20"/>
                </a:solidFill>
                <a:latin typeface="Gotham Light" panose="02000604030000020004" pitchFamily="50" charset="0"/>
              </a:rPr>
              <a:t>Access to international capital markets from municipal govts</a:t>
            </a:r>
          </a:p>
          <a:p>
            <a:endParaRPr lang="en-US" sz="2200" dirty="0">
              <a:solidFill>
                <a:srgbClr val="231F20"/>
              </a:solidFill>
              <a:latin typeface="Gotham Light" panose="02000604030000020004" pitchFamily="50" charset="0"/>
            </a:endParaRPr>
          </a:p>
        </p:txBody>
      </p:sp>
      <p:pic>
        <p:nvPicPr>
          <p:cNvPr id="14" name="Picture 13">
            <a:extLst>
              <a:ext uri="{FF2B5EF4-FFF2-40B4-BE49-F238E27FC236}">
                <a16:creationId xmlns:a16="http://schemas.microsoft.com/office/drawing/2014/main" id="{2F577395-0F09-44CE-9C6A-07CC226E2AFE}"/>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24964" y="96988"/>
            <a:ext cx="1828800" cy="1296634"/>
          </a:xfrm>
          <a:prstGeom prst="rect">
            <a:avLst/>
          </a:prstGeom>
        </p:spPr>
      </p:pic>
      <p:pic>
        <p:nvPicPr>
          <p:cNvPr id="15" name="Picture 14">
            <a:extLst>
              <a:ext uri="{FF2B5EF4-FFF2-40B4-BE49-F238E27FC236}">
                <a16:creationId xmlns:a16="http://schemas.microsoft.com/office/drawing/2014/main" id="{EA8891B9-E0A0-49FA-B0B9-87070D748818}"/>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1" y="1434660"/>
            <a:ext cx="1828800" cy="1280160"/>
          </a:xfrm>
          <a:prstGeom prst="rect">
            <a:avLst/>
          </a:prstGeom>
        </p:spPr>
      </p:pic>
      <p:pic>
        <p:nvPicPr>
          <p:cNvPr id="16" name="Picture 15">
            <a:extLst>
              <a:ext uri="{FF2B5EF4-FFF2-40B4-BE49-F238E27FC236}">
                <a16:creationId xmlns:a16="http://schemas.microsoft.com/office/drawing/2014/main" id="{5388F4DB-E970-411C-9013-102794856D56}"/>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34162" y="2788920"/>
            <a:ext cx="1828800" cy="1280160"/>
          </a:xfrm>
          <a:prstGeom prst="rect">
            <a:avLst/>
          </a:prstGeom>
        </p:spPr>
      </p:pic>
      <p:pic>
        <p:nvPicPr>
          <p:cNvPr id="18" name="Picture 17">
            <a:extLst>
              <a:ext uri="{FF2B5EF4-FFF2-40B4-BE49-F238E27FC236}">
                <a16:creationId xmlns:a16="http://schemas.microsoft.com/office/drawing/2014/main" id="{AA09D4A6-4057-4132-972A-1F074574DF0F}"/>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1844565" y="2772332"/>
            <a:ext cx="1828800" cy="1280160"/>
          </a:xfrm>
          <a:prstGeom prst="rect">
            <a:avLst/>
          </a:prstGeom>
        </p:spPr>
      </p:pic>
      <p:pic>
        <p:nvPicPr>
          <p:cNvPr id="21" name="Picture 20">
            <a:extLst>
              <a:ext uri="{FF2B5EF4-FFF2-40B4-BE49-F238E27FC236}">
                <a16:creationId xmlns:a16="http://schemas.microsoft.com/office/drawing/2014/main" id="{A03AF699-008F-45ED-81B8-03547842FCBF}"/>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0" y="4148460"/>
            <a:ext cx="1828800" cy="1291808"/>
          </a:xfrm>
          <a:prstGeom prst="rect">
            <a:avLst/>
          </a:prstGeom>
        </p:spPr>
      </p:pic>
      <p:pic>
        <p:nvPicPr>
          <p:cNvPr id="22" name="Picture 21">
            <a:extLst>
              <a:ext uri="{FF2B5EF4-FFF2-40B4-BE49-F238E27FC236}">
                <a16:creationId xmlns:a16="http://schemas.microsoft.com/office/drawing/2014/main" id="{4A95FF71-92CF-4C0B-A864-222273AF297C}"/>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1844565" y="96988"/>
            <a:ext cx="1828800" cy="1280160"/>
          </a:xfrm>
          <a:prstGeom prst="rect">
            <a:avLst/>
          </a:prstGeom>
        </p:spPr>
      </p:pic>
      <p:pic>
        <p:nvPicPr>
          <p:cNvPr id="24" name="Picture 23">
            <a:extLst>
              <a:ext uri="{FF2B5EF4-FFF2-40B4-BE49-F238E27FC236}">
                <a16:creationId xmlns:a16="http://schemas.microsoft.com/office/drawing/2014/main" id="{5B90BF7A-139F-4FBE-8763-5FBFF3914368}"/>
              </a:ext>
            </a:extLst>
          </p:cNvPr>
          <p:cNvPicPr>
            <a:picLocks/>
          </p:cNvPicPr>
          <p:nvPr/>
        </p:nvPicPr>
        <p:blipFill>
          <a:blip r:embed="rId8">
            <a:extLst>
              <a:ext uri="{28A0092B-C50C-407E-A947-70E740481C1C}">
                <a14:useLocalDpi xmlns:a14="http://schemas.microsoft.com/office/drawing/2010/main" val="0"/>
              </a:ext>
            </a:extLst>
          </a:blip>
          <a:stretch>
            <a:fillRect/>
          </a:stretch>
        </p:blipFill>
        <p:spPr>
          <a:xfrm>
            <a:off x="1844565" y="1434660"/>
            <a:ext cx="1828800" cy="1280160"/>
          </a:xfrm>
          <a:prstGeom prst="rect">
            <a:avLst/>
          </a:prstGeom>
        </p:spPr>
      </p:pic>
      <p:pic>
        <p:nvPicPr>
          <p:cNvPr id="26" name="Picture 25">
            <a:extLst>
              <a:ext uri="{FF2B5EF4-FFF2-40B4-BE49-F238E27FC236}">
                <a16:creationId xmlns:a16="http://schemas.microsoft.com/office/drawing/2014/main" id="{74314E56-5ECC-4918-A3FD-231A9EC075AE}"/>
              </a:ext>
            </a:extLst>
          </p:cNvPr>
          <p:cNvPicPr>
            <a:picLocks/>
          </p:cNvPicPr>
          <p:nvPr/>
        </p:nvPicPr>
        <p:blipFill>
          <a:blip r:embed="rId9">
            <a:extLst>
              <a:ext uri="{28A0092B-C50C-407E-A947-70E740481C1C}">
                <a14:useLocalDpi xmlns:a14="http://schemas.microsoft.com/office/drawing/2010/main" val="0"/>
              </a:ext>
            </a:extLst>
          </a:blip>
          <a:stretch>
            <a:fillRect/>
          </a:stretch>
        </p:blipFill>
        <p:spPr>
          <a:xfrm>
            <a:off x="1844565" y="4140198"/>
            <a:ext cx="1828800" cy="1280160"/>
          </a:xfrm>
          <a:prstGeom prst="rect">
            <a:avLst/>
          </a:prstGeom>
        </p:spPr>
      </p:pic>
      <p:pic>
        <p:nvPicPr>
          <p:cNvPr id="27" name="Picture 26">
            <a:extLst>
              <a:ext uri="{FF2B5EF4-FFF2-40B4-BE49-F238E27FC236}">
                <a16:creationId xmlns:a16="http://schemas.microsoft.com/office/drawing/2014/main" id="{393FE2CB-2E13-4D24-8A7E-D18E9072ADD0}"/>
              </a:ext>
            </a:extLst>
          </p:cNvPr>
          <p:cNvPicPr>
            <a:picLocks noChangeAspect="1"/>
          </p:cNvPicPr>
          <p:nvPr/>
        </p:nvPicPr>
        <p:blipFill rotWithShape="1">
          <a:blip r:embed="rId10"/>
          <a:srcRect r="26241"/>
          <a:stretch/>
        </p:blipFill>
        <p:spPr>
          <a:xfrm>
            <a:off x="-1" y="5502720"/>
            <a:ext cx="1828798" cy="1290850"/>
          </a:xfrm>
          <a:prstGeom prst="rect">
            <a:avLst/>
          </a:prstGeom>
        </p:spPr>
      </p:pic>
      <p:pic>
        <p:nvPicPr>
          <p:cNvPr id="29" name="Picture 28">
            <a:extLst>
              <a:ext uri="{FF2B5EF4-FFF2-40B4-BE49-F238E27FC236}">
                <a16:creationId xmlns:a16="http://schemas.microsoft.com/office/drawing/2014/main" id="{D2980630-CD59-4909-BF8C-DE3A988E5AE5}"/>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1844565" y="5508065"/>
            <a:ext cx="1828800" cy="1280160"/>
          </a:xfrm>
          <a:prstGeom prst="rect">
            <a:avLst/>
          </a:prstGeom>
        </p:spPr>
      </p:pic>
    </p:spTree>
    <p:extLst>
      <p:ext uri="{BB962C8B-B14F-4D97-AF65-F5344CB8AC3E}">
        <p14:creationId xmlns:p14="http://schemas.microsoft.com/office/powerpoint/2010/main" val="1394805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D928E1A-9DEB-9F4B-8849-6C3E8DBF157E}"/>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0" y="-838200"/>
            <a:ext cx="12192000" cy="9144000"/>
          </a:xfrm>
          <a:prstGeom prst="rect">
            <a:avLst/>
          </a:prstGeom>
        </p:spPr>
      </p:pic>
      <p:grpSp>
        <p:nvGrpSpPr>
          <p:cNvPr id="5" name="Group 4">
            <a:extLst>
              <a:ext uri="{FF2B5EF4-FFF2-40B4-BE49-F238E27FC236}">
                <a16:creationId xmlns:a16="http://schemas.microsoft.com/office/drawing/2014/main" id="{6F8F2743-913D-47CD-9DFC-5F53225D3FD0}"/>
              </a:ext>
            </a:extLst>
          </p:cNvPr>
          <p:cNvGrpSpPr/>
          <p:nvPr/>
        </p:nvGrpSpPr>
        <p:grpSpPr>
          <a:xfrm>
            <a:off x="3124200" y="2971800"/>
            <a:ext cx="5715000" cy="1524000"/>
            <a:chOff x="2667000" y="2514600"/>
            <a:chExt cx="5715000" cy="1524000"/>
          </a:xfrm>
        </p:grpSpPr>
        <p:sp>
          <p:nvSpPr>
            <p:cNvPr id="4" name="Rectangle 3">
              <a:extLst>
                <a:ext uri="{FF2B5EF4-FFF2-40B4-BE49-F238E27FC236}">
                  <a16:creationId xmlns:a16="http://schemas.microsoft.com/office/drawing/2014/main" id="{FF8F28BB-3B12-4C48-AC75-2EA9E9EE41F9}"/>
                </a:ext>
              </a:extLst>
            </p:cNvPr>
            <p:cNvSpPr/>
            <p:nvPr/>
          </p:nvSpPr>
          <p:spPr>
            <a:xfrm>
              <a:off x="2667000" y="2514600"/>
              <a:ext cx="5715000" cy="1524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bject 2"/>
            <p:cNvSpPr txBox="1"/>
            <p:nvPr/>
          </p:nvSpPr>
          <p:spPr>
            <a:xfrm>
              <a:off x="2895600" y="2743200"/>
              <a:ext cx="5181600" cy="1024511"/>
            </a:xfrm>
            <a:prstGeom prst="rect">
              <a:avLst/>
            </a:prstGeom>
          </p:spPr>
          <p:txBody>
            <a:bodyPr vert="horz" wrap="square" lIns="0" tIns="9525" rIns="0" bIns="0" rtlCol="0">
              <a:spAutoFit/>
            </a:bodyPr>
            <a:lstStyle/>
            <a:p>
              <a:pPr marL="9525" algn="ctr" defTabSz="685800">
                <a:lnSpc>
                  <a:spcPts val="4095"/>
                </a:lnSpc>
                <a:spcBef>
                  <a:spcPts val="75"/>
                </a:spcBef>
                <a:tabLst>
                  <a:tab pos="1588770" algn="l"/>
                  <a:tab pos="2117408" algn="l"/>
                  <a:tab pos="2980372" algn="l"/>
                </a:tabLst>
              </a:pPr>
              <a:r>
                <a:rPr lang="en-US" sz="3450" b="1" dirty="0">
                  <a:solidFill>
                    <a:srgbClr val="231F20"/>
                  </a:solidFill>
                  <a:latin typeface="Gotham Book" panose="02000604040000020004" pitchFamily="50" charset="0"/>
                  <a:cs typeface="Gotham Medium"/>
                </a:rPr>
                <a:t>Resilient Cities</a:t>
              </a:r>
              <a:br>
                <a:rPr lang="en-US" sz="3450" b="1" dirty="0">
                  <a:solidFill>
                    <a:srgbClr val="231F20"/>
                  </a:solidFill>
                  <a:latin typeface="Gotham Book" panose="02000604040000020004" pitchFamily="50" charset="0"/>
                  <a:cs typeface="Gotham Medium"/>
                </a:rPr>
              </a:br>
              <a:r>
                <a:rPr lang="en-US" sz="2800" b="1" dirty="0">
                  <a:solidFill>
                    <a:srgbClr val="0094CE"/>
                  </a:solidFill>
                  <a:latin typeface="Gotham Book" panose="02000604040000020004" pitchFamily="50" charset="0"/>
                  <a:cs typeface="Gotham Medium"/>
                </a:rPr>
                <a:t>VISION</a:t>
              </a:r>
              <a:endParaRPr sz="2800" dirty="0">
                <a:solidFill>
                  <a:srgbClr val="0094CE"/>
                </a:solidFill>
                <a:latin typeface="Gotham Book" panose="02000604040000020004" pitchFamily="50" charset="0"/>
                <a:cs typeface="Gotham Medium"/>
              </a:endParaRPr>
            </a:p>
          </p:txBody>
        </p:sp>
      </p:grpSp>
      <p:sp>
        <p:nvSpPr>
          <p:cNvPr id="3" name="Slide Number Placeholder 2">
            <a:extLst>
              <a:ext uri="{FF2B5EF4-FFF2-40B4-BE49-F238E27FC236}">
                <a16:creationId xmlns:a16="http://schemas.microsoft.com/office/drawing/2014/main" id="{7F30B662-09A1-49BF-8391-3FE58A373C81}"/>
              </a:ext>
            </a:extLst>
          </p:cNvPr>
          <p:cNvSpPr>
            <a:spLocks noGrp="1"/>
          </p:cNvSpPr>
          <p:nvPr>
            <p:ph type="sldNum" sz="quarter" idx="7"/>
          </p:nvPr>
        </p:nvSpPr>
        <p:spPr/>
        <p:txBody>
          <a:bodyPr/>
          <a:lstStyle/>
          <a:p>
            <a:pPr defTabSz="685800"/>
            <a:fld id="{B6F15528-21DE-4FAA-801E-634DDDAF4B2B}" type="slidenum">
              <a:rPr lang="en-US" sz="1350">
                <a:solidFill>
                  <a:prstClr val="black">
                    <a:tint val="75000"/>
                  </a:prstClr>
                </a:solidFill>
                <a:latin typeface="Calibri"/>
              </a:rPr>
              <a:pPr defTabSz="685800"/>
              <a:t>11</a:t>
            </a:fld>
            <a:endParaRPr lang="en-US" sz="1350">
              <a:solidFill>
                <a:prstClr val="black">
                  <a:tint val="75000"/>
                </a:prstClr>
              </a:solidFill>
              <a:latin typeface="Calibri"/>
            </a:endParaRPr>
          </a:p>
        </p:txBody>
      </p:sp>
      <p:sp>
        <p:nvSpPr>
          <p:cNvPr id="7" name="Slide Number Placeholder 3">
            <a:extLst>
              <a:ext uri="{FF2B5EF4-FFF2-40B4-BE49-F238E27FC236}">
                <a16:creationId xmlns:a16="http://schemas.microsoft.com/office/drawing/2014/main" id="{7B4D9023-7D06-4E85-95B4-356FA2AD4BD3}"/>
              </a:ext>
            </a:extLst>
          </p:cNvPr>
          <p:cNvSpPr txBox="1">
            <a:spLocks/>
          </p:cNvSpPr>
          <p:nvPr/>
        </p:nvSpPr>
        <p:spPr>
          <a:xfrm>
            <a:off x="9144000" y="6377940"/>
            <a:ext cx="2804160" cy="276999"/>
          </a:xfrm>
          <a:prstGeom prst="rect">
            <a:avLst/>
          </a:prstGeom>
        </p:spPr>
        <p:txBody>
          <a:bodyPr lIns="0" tIns="0" rIns="0" bIns="0"/>
          <a:lstStyle>
            <a:defPPr>
              <a:defRPr lang="en-US"/>
            </a:defPPr>
            <a:lvl1pPr marL="0" algn="r" defTabSz="914400" rtl="0" eaLnBrk="1" latinLnBrk="0" hangingPunct="1">
              <a:defRPr sz="1200" kern="1200">
                <a:solidFill>
                  <a:schemeClr val="tx1">
                    <a:tint val="75000"/>
                  </a:schemeClr>
                </a:solidFill>
                <a:latin typeface="Gotham" panose="02000804030000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004E54A-A792-4AB3-9DC9-3DA8944B48F6}" type="slidenum">
              <a:rPr lang="en-US" smtClean="0">
                <a:solidFill>
                  <a:schemeClr val="bg1"/>
                </a:solidFill>
              </a:rPr>
              <a:pPr/>
              <a:t>11</a:t>
            </a:fld>
            <a:endParaRPr lang="en-US" dirty="0">
              <a:solidFill>
                <a:schemeClr val="bg1"/>
              </a:solidFill>
            </a:endParaRPr>
          </a:p>
        </p:txBody>
      </p:sp>
      <p:sp>
        <p:nvSpPr>
          <p:cNvPr id="8" name="Rectangle 7">
            <a:extLst>
              <a:ext uri="{FF2B5EF4-FFF2-40B4-BE49-F238E27FC236}">
                <a16:creationId xmlns:a16="http://schemas.microsoft.com/office/drawing/2014/main" id="{A79FB4D9-0069-426B-98DC-A8D84015075E}"/>
              </a:ext>
            </a:extLst>
          </p:cNvPr>
          <p:cNvSpPr/>
          <p:nvPr/>
        </p:nvSpPr>
        <p:spPr>
          <a:xfrm rot="16200000">
            <a:off x="-730179" y="5114360"/>
            <a:ext cx="2804160" cy="276999"/>
          </a:xfrm>
          <a:prstGeom prst="rect">
            <a:avLst/>
          </a:prstGeom>
        </p:spPr>
        <p:txBody>
          <a:bodyPr wrap="square">
            <a:spAutoFit/>
          </a:bodyPr>
          <a:lstStyle/>
          <a:p>
            <a:pPr algn="ctr" defTabSz="1219170">
              <a:defRPr/>
            </a:pPr>
            <a:r>
              <a:rPr lang="en-US" sz="1200" i="1" kern="0" spc="-107" dirty="0">
                <a:solidFill>
                  <a:schemeClr val="tx2">
                    <a:lumMod val="50000"/>
                  </a:schemeClr>
                </a:solidFill>
                <a:latin typeface="Gotham Book" panose="02000604040000020004" pitchFamily="50" charset="0"/>
              </a:rPr>
              <a:t>Photo:  Downtown Montevideo</a:t>
            </a:r>
          </a:p>
        </p:txBody>
      </p:sp>
    </p:spTree>
    <p:extLst>
      <p:ext uri="{BB962C8B-B14F-4D97-AF65-F5344CB8AC3E}">
        <p14:creationId xmlns:p14="http://schemas.microsoft.com/office/powerpoint/2010/main" val="952185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sao paulo">
            <a:extLst>
              <a:ext uri="{FF2B5EF4-FFF2-40B4-BE49-F238E27FC236}">
                <a16:creationId xmlns:a16="http://schemas.microsoft.com/office/drawing/2014/main" id="{40F58A9E-4ABF-E249-BF5B-4D72C36A866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0" y="-1393939"/>
            <a:ext cx="12192000" cy="870027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B7849F7A-7441-6946-8F70-C5E202FD20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90860" y="239705"/>
            <a:ext cx="1255395" cy="80345"/>
          </a:xfrm>
          <a:prstGeom prst="rect">
            <a:avLst/>
          </a:prstGeom>
        </p:spPr>
      </p:pic>
      <p:sp>
        <p:nvSpPr>
          <p:cNvPr id="8" name="object 2">
            <a:extLst>
              <a:ext uri="{FF2B5EF4-FFF2-40B4-BE49-F238E27FC236}">
                <a16:creationId xmlns:a16="http://schemas.microsoft.com/office/drawing/2014/main" id="{11B1C7B6-2EE5-EB43-8BF3-4C14CFFCF57F}"/>
              </a:ext>
            </a:extLst>
          </p:cNvPr>
          <p:cNvSpPr txBox="1"/>
          <p:nvPr/>
        </p:nvSpPr>
        <p:spPr>
          <a:xfrm>
            <a:off x="0" y="2465108"/>
            <a:ext cx="12192000" cy="1625445"/>
          </a:xfrm>
          <a:prstGeom prst="rect">
            <a:avLst/>
          </a:prstGeom>
          <a:solidFill>
            <a:srgbClr val="DBF5FD"/>
          </a:solidFill>
        </p:spPr>
        <p:txBody>
          <a:bodyPr vert="horz" wrap="square" lIns="0" tIns="9525" rIns="0" bIns="0" rtlCol="0" anchor="ctr">
            <a:spAutoFit/>
          </a:bodyPr>
          <a:lstStyle/>
          <a:p>
            <a:pPr algn="ctr" defTabSz="685800">
              <a:tabLst>
                <a:tab pos="1588770" algn="l"/>
                <a:tab pos="2117408" algn="l"/>
                <a:tab pos="2980372" algn="l"/>
              </a:tabLst>
            </a:pPr>
            <a:endParaRPr lang="en-US" sz="1050" b="1" dirty="0">
              <a:solidFill>
                <a:srgbClr val="0070C0"/>
              </a:solidFill>
              <a:latin typeface="Gotham Book" panose="02000604040000020004" pitchFamily="50" charset="0"/>
              <a:cs typeface="Gotham Medium"/>
            </a:endParaRPr>
          </a:p>
          <a:p>
            <a:pPr algn="ctr" defTabSz="685800">
              <a:tabLst>
                <a:tab pos="1588770" algn="l"/>
                <a:tab pos="2117408" algn="l"/>
                <a:tab pos="2980372" algn="l"/>
              </a:tabLst>
            </a:pPr>
            <a:endParaRPr lang="en-US" sz="1050" dirty="0">
              <a:latin typeface="Gotham Book" panose="02000604040000020004" pitchFamily="50" charset="0"/>
              <a:cs typeface="Gotham Medium"/>
            </a:endParaRPr>
          </a:p>
          <a:p>
            <a:pPr algn="ctr" defTabSz="685800">
              <a:tabLst>
                <a:tab pos="1588770" algn="l"/>
                <a:tab pos="2117408" algn="l"/>
                <a:tab pos="2980372" algn="l"/>
              </a:tabLst>
            </a:pPr>
            <a:r>
              <a:rPr lang="en-US" sz="2000" b="1" dirty="0">
                <a:latin typeface="Gotham Book" panose="02000604040000020004" pitchFamily="50" charset="0"/>
                <a:cs typeface="Gotham Medium"/>
              </a:rPr>
              <a:t>An engaged network of city resilience practitioners and decision makers implementing projects that support excluded and vulnerable populations, to better anticipate and overcome the risks and vulnerabilities related to urbanization and climate change</a:t>
            </a:r>
          </a:p>
          <a:p>
            <a:pPr algn="ctr" defTabSz="685800">
              <a:tabLst>
                <a:tab pos="1588770" algn="l"/>
                <a:tab pos="2117408" algn="l"/>
                <a:tab pos="2980372" algn="l"/>
              </a:tabLst>
            </a:pPr>
            <a:endParaRPr sz="2400" dirty="0">
              <a:latin typeface="Gotham Book" panose="02000604040000020004" pitchFamily="50" charset="0"/>
              <a:cs typeface="Gotham Medium"/>
            </a:endParaRPr>
          </a:p>
        </p:txBody>
      </p:sp>
    </p:spTree>
    <p:extLst>
      <p:ext uri="{BB962C8B-B14F-4D97-AF65-F5344CB8AC3E}">
        <p14:creationId xmlns:p14="http://schemas.microsoft.com/office/powerpoint/2010/main" val="642715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464CB8C3-B5FB-44B0-B2BE-B1B2CE5EB90B}"/>
              </a:ext>
            </a:extLst>
          </p:cNvPr>
          <p:cNvSpPr txBox="1"/>
          <p:nvPr/>
        </p:nvSpPr>
        <p:spPr>
          <a:xfrm>
            <a:off x="228600" y="457200"/>
            <a:ext cx="3200400"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rgbClr val="0094CE"/>
                </a:solidFill>
                <a:latin typeface="Gotham Medium" panose="02000604030000020004" pitchFamily="50" charset="0"/>
                <a:ea typeface="ＭＳ Ｐゴシック"/>
              </a:rPr>
              <a:t>Resilient Cities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rgbClr val="0094CE"/>
                </a:solidFill>
                <a:latin typeface="Gotham Medium" panose="02000604030000020004" pitchFamily="50" charset="0"/>
                <a:ea typeface="ＭＳ Ｐゴシック"/>
              </a:rPr>
              <a:t>LAC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200" b="1" dirty="0">
              <a:solidFill>
                <a:srgbClr val="0094CE"/>
              </a:solidFill>
              <a:latin typeface="Gotham Medium" panose="02000604030000020004" pitchFamily="50" charset="0"/>
              <a:ea typeface="ＭＳ Ｐ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spc="-107" dirty="0">
                <a:latin typeface="Gotham Medium"/>
                <a:ea typeface="ＭＳ Ｐゴシック"/>
                <a:cs typeface="Gotham Medium"/>
              </a:rPr>
              <a:t>Our value proposition</a:t>
            </a:r>
            <a:r>
              <a:rPr kumimoji="0" lang="en-US" sz="2400" b="1" i="0" u="none" strike="noStrike" kern="1200" cap="none" spc="-107" normalizeH="0" baseline="0" noProof="0" dirty="0">
                <a:ln>
                  <a:noFill/>
                </a:ln>
                <a:effectLst/>
                <a:uLnTx/>
                <a:uFillTx/>
                <a:latin typeface="Gotham Medium"/>
                <a:ea typeface="ＭＳ Ｐゴシック"/>
                <a:cs typeface="Gotham Medium"/>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effectLst/>
              <a:uLnTx/>
              <a:uFillTx/>
              <a:latin typeface="Times New Roman"/>
              <a:ea typeface="ＭＳ Ｐゴシック"/>
            </a:endParaRPr>
          </a:p>
        </p:txBody>
      </p:sp>
      <p:sp>
        <p:nvSpPr>
          <p:cNvPr id="13" name="TextBox 12">
            <a:extLst>
              <a:ext uri="{FF2B5EF4-FFF2-40B4-BE49-F238E27FC236}">
                <a16:creationId xmlns:a16="http://schemas.microsoft.com/office/drawing/2014/main" id="{7CF284CC-E776-462F-A54A-E2284C09C7BF}"/>
              </a:ext>
            </a:extLst>
          </p:cNvPr>
          <p:cNvSpPr txBox="1"/>
          <p:nvPr/>
        </p:nvSpPr>
        <p:spPr>
          <a:xfrm>
            <a:off x="3124200" y="477202"/>
            <a:ext cx="8834065" cy="5678478"/>
          </a:xfrm>
          <a:prstGeom prst="rect">
            <a:avLst/>
          </a:prstGeom>
          <a:noFill/>
        </p:spPr>
        <p:txBody>
          <a:bodyPr wrap="square" rtlCol="0">
            <a:spAutoFit/>
          </a:bodyPr>
          <a:lstStyle/>
          <a:p>
            <a:pPr marL="12700" marR="5080" lvl="0">
              <a:spcAft>
                <a:spcPts val="1800"/>
              </a:spcAft>
              <a:defRPr/>
            </a:pPr>
            <a:r>
              <a:rPr lang="en-US" b="1" spc="-10" dirty="0">
                <a:solidFill>
                  <a:srgbClr val="0094CE"/>
                </a:solidFill>
                <a:latin typeface="Gotham Light" panose="02000604030000020004" pitchFamily="50" charset="0"/>
                <a:cs typeface="Gotham Medium"/>
              </a:rPr>
              <a:t>1. Established LAC Network.</a:t>
            </a:r>
            <a:r>
              <a:rPr lang="en-US" spc="-10" dirty="0">
                <a:solidFill>
                  <a:srgbClr val="0094CE"/>
                </a:solidFill>
                <a:latin typeface="Gotham Light" panose="02000604030000020004" pitchFamily="50" charset="0"/>
                <a:cs typeface="Gotham Medium"/>
              </a:rPr>
              <a:t> </a:t>
            </a:r>
            <a:r>
              <a:rPr lang="en-US" spc="-10" dirty="0">
                <a:latin typeface="Gotham Light" panose="02000604030000020004" pitchFamily="50" charset="0"/>
                <a:cs typeface="Gotham Medium"/>
              </a:rPr>
              <a:t>Regional chapter of a global Resilient Cities network working with CROs in 17 cities in 10 countries to share experience with the international ecosystem of urban resilience practitioners</a:t>
            </a:r>
          </a:p>
          <a:p>
            <a:pPr marL="12700" marR="5080">
              <a:spcAft>
                <a:spcPts val="1800"/>
              </a:spcAft>
              <a:defRPr/>
            </a:pPr>
            <a:r>
              <a:rPr lang="en-US" b="1" spc="-10" dirty="0">
                <a:solidFill>
                  <a:srgbClr val="0094CE"/>
                </a:solidFill>
                <a:latin typeface="Gotham Light" panose="02000604030000020004" pitchFamily="50" charset="0"/>
                <a:cs typeface="Gotham Medium"/>
              </a:rPr>
              <a:t>2. Training and convening. </a:t>
            </a:r>
            <a:r>
              <a:rPr lang="en-US" i="1" spc="-10" dirty="0">
                <a:latin typeface="Gotham Light" panose="02000604030000020004" pitchFamily="50" charset="0"/>
                <a:cs typeface="Gotham Medium"/>
              </a:rPr>
              <a:t>Escuela de </a:t>
            </a:r>
            <a:r>
              <a:rPr lang="en-US" i="1" spc="-10" dirty="0" err="1">
                <a:latin typeface="Gotham Light" panose="02000604030000020004" pitchFamily="50" charset="0"/>
                <a:cs typeface="Gotham Medium"/>
              </a:rPr>
              <a:t>Resiliencia</a:t>
            </a:r>
            <a:r>
              <a:rPr lang="en-US" i="1" spc="-10" dirty="0">
                <a:latin typeface="Gotham Light" panose="02000604030000020004" pitchFamily="50" charset="0"/>
                <a:cs typeface="Gotham Medium"/>
              </a:rPr>
              <a:t> </a:t>
            </a:r>
            <a:r>
              <a:rPr lang="en-US" spc="-10" dirty="0">
                <a:latin typeface="Gotham Light" panose="02000604030000020004" pitchFamily="50" charset="0"/>
                <a:cs typeface="Gotham Medium"/>
              </a:rPr>
              <a:t>(Resilience School) to train and build capacity for municipalities on urban resilience, reducing the impact of climate change and disasters on vulnerable populations</a:t>
            </a:r>
            <a:endParaRPr lang="en-US" b="1" spc="-10" dirty="0">
              <a:latin typeface="Gotham Light" panose="02000604030000020004" pitchFamily="50" charset="0"/>
              <a:cs typeface="Gotham Medium"/>
            </a:endParaRPr>
          </a:p>
          <a:p>
            <a:pPr marL="12700" marR="5080">
              <a:spcAft>
                <a:spcPts val="1800"/>
              </a:spcAft>
              <a:defRPr/>
            </a:pPr>
            <a:r>
              <a:rPr lang="en-US" b="1" spc="-10" dirty="0">
                <a:solidFill>
                  <a:srgbClr val="0094CE"/>
                </a:solidFill>
                <a:latin typeface="Gotham Light" panose="02000604030000020004" pitchFamily="50" charset="0"/>
                <a:cs typeface="Gotham Medium"/>
              </a:rPr>
              <a:t>3. Urban Resilience Advisory Hub. </a:t>
            </a:r>
            <a:r>
              <a:rPr lang="en-US" spc="-10" dirty="0">
                <a:solidFill>
                  <a:srgbClr val="0094CE"/>
                </a:solidFill>
                <a:latin typeface="Gotham Light" panose="02000604030000020004" pitchFamily="50" charset="0"/>
                <a:cs typeface="Gotham Medium"/>
              </a:rPr>
              <a:t> </a:t>
            </a:r>
            <a:r>
              <a:rPr lang="en-US" spc="-10" dirty="0">
                <a:latin typeface="Gotham Light" panose="02000604030000020004" pitchFamily="50" charset="0"/>
                <a:cs typeface="Gotham Medium"/>
              </a:rPr>
              <a:t>Provides technical support, consulting, tools and project preparation services to deliver resilience value to city initiatives</a:t>
            </a:r>
          </a:p>
          <a:p>
            <a:pPr marL="12700" marR="5080">
              <a:spcAft>
                <a:spcPts val="1800"/>
              </a:spcAft>
              <a:defRPr/>
            </a:pPr>
            <a:r>
              <a:rPr lang="en-US" b="1" spc="-10" dirty="0">
                <a:solidFill>
                  <a:srgbClr val="0094CE"/>
                </a:solidFill>
                <a:latin typeface="Gotham Light" panose="02000604030000020004" pitchFamily="50" charset="0"/>
                <a:cs typeface="Gotham Medium"/>
              </a:rPr>
              <a:t>4. Project pipeline development and support.</a:t>
            </a:r>
            <a:r>
              <a:rPr lang="en-US" spc="-10" dirty="0">
                <a:solidFill>
                  <a:srgbClr val="0094CE"/>
                </a:solidFill>
                <a:latin typeface="Gotham Light" panose="02000604030000020004" pitchFamily="50" charset="0"/>
                <a:cs typeface="Gotham Medium"/>
              </a:rPr>
              <a:t> </a:t>
            </a:r>
            <a:r>
              <a:rPr lang="en-US" spc="-10" dirty="0">
                <a:latin typeface="Gotham Light" panose="02000604030000020004" pitchFamily="50" charset="0"/>
                <a:cs typeface="Gotham Medium"/>
              </a:rPr>
              <a:t>Sourcing of innovative finance opportunities for resilience-screened projects</a:t>
            </a:r>
          </a:p>
          <a:p>
            <a:pPr marL="12700" marR="5080">
              <a:spcAft>
                <a:spcPts val="1800"/>
              </a:spcAft>
              <a:defRPr/>
            </a:pPr>
            <a:r>
              <a:rPr lang="en-US" b="1" spc="-10" dirty="0">
                <a:solidFill>
                  <a:srgbClr val="0094CE"/>
                </a:solidFill>
                <a:latin typeface="Gotham Light" panose="02000604030000020004" pitchFamily="50" charset="0"/>
                <a:cs typeface="Gotham Medium"/>
              </a:rPr>
              <a:t>5. Strategic partnerships. </a:t>
            </a:r>
            <a:r>
              <a:rPr lang="en-US" b="1" spc="-10" dirty="0">
                <a:latin typeface="Gotham Light" panose="02000604030000020004" pitchFamily="50" charset="0"/>
                <a:cs typeface="Gotham Medium"/>
              </a:rPr>
              <a:t> </a:t>
            </a:r>
            <a:r>
              <a:rPr lang="en-US" spc="-10" dirty="0">
                <a:latin typeface="Gotham Light" panose="02000604030000020004" pitchFamily="50" charset="0"/>
                <a:cs typeface="Gotham Medium"/>
              </a:rPr>
              <a:t>Alliances with key regional development institutions, national governments, academia, corporate allies and philanthropy</a:t>
            </a:r>
          </a:p>
          <a:p>
            <a:pPr marL="12700" marR="5080">
              <a:spcAft>
                <a:spcPts val="1800"/>
              </a:spcAft>
              <a:defRPr/>
            </a:pPr>
            <a:r>
              <a:rPr lang="en-US" b="1" spc="-10" dirty="0">
                <a:solidFill>
                  <a:srgbClr val="0094CE"/>
                </a:solidFill>
                <a:latin typeface="Gotham Light" panose="02000604030000020004" pitchFamily="50" charset="0"/>
                <a:cs typeface="Gotham Medium"/>
              </a:rPr>
              <a:t>6. New cities with sponsored membership.  </a:t>
            </a:r>
            <a:r>
              <a:rPr lang="en-US" spc="-10" dirty="0">
                <a:latin typeface="Gotham Light" panose="02000604030000020004" pitchFamily="50" charset="0"/>
                <a:cs typeface="Gotham Medium"/>
              </a:rPr>
              <a:t>Inclusion of new cities in the network, CRO onboarding and support to develop Resilience Strategies</a:t>
            </a:r>
          </a:p>
        </p:txBody>
      </p:sp>
      <p:sp>
        <p:nvSpPr>
          <p:cNvPr id="17" name="Slide Number Placeholder 3">
            <a:extLst>
              <a:ext uri="{FF2B5EF4-FFF2-40B4-BE49-F238E27FC236}">
                <a16:creationId xmlns:a16="http://schemas.microsoft.com/office/drawing/2014/main" id="{C215F239-8F3D-4BC4-AF7B-BA501CEC9FB1}"/>
              </a:ext>
            </a:extLst>
          </p:cNvPr>
          <p:cNvSpPr txBox="1">
            <a:spLocks/>
          </p:cNvSpPr>
          <p:nvPr/>
        </p:nvSpPr>
        <p:spPr>
          <a:xfrm>
            <a:off x="9144000" y="6377940"/>
            <a:ext cx="2804160" cy="27699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004E54A-A792-4AB3-9DC9-3DA8944B48F6}" type="slidenum">
              <a:rPr lang="en-US" sz="1200" smtClean="0">
                <a:solidFill>
                  <a:prstClr val="black">
                    <a:tint val="75000"/>
                  </a:prstClr>
                </a:solidFill>
                <a:latin typeface="Gotham" panose="02000804030000020004" pitchFamily="50" charset="0"/>
              </a:rPr>
              <a:pPr algn="r"/>
              <a:t>13</a:t>
            </a:fld>
            <a:endParaRPr lang="en-US" sz="1200" dirty="0">
              <a:solidFill>
                <a:prstClr val="black">
                  <a:tint val="75000"/>
                </a:prstClr>
              </a:solidFill>
              <a:latin typeface="Gotham" panose="02000804030000020004" pitchFamily="50" charset="0"/>
            </a:endParaRPr>
          </a:p>
        </p:txBody>
      </p:sp>
      <p:pic>
        <p:nvPicPr>
          <p:cNvPr id="1026" name="Picture 2" descr="Image result for america latina">
            <a:extLst>
              <a:ext uri="{FF2B5EF4-FFF2-40B4-BE49-F238E27FC236}">
                <a16:creationId xmlns:a16="http://schemas.microsoft.com/office/drawing/2014/main" id="{3C8D042A-8959-4C01-822D-DCC1D0F189D0}"/>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81000" y="2743200"/>
            <a:ext cx="21336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1746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20AFFE2-8733-3941-9136-DAF473AD81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8" y="-304800"/>
            <a:ext cx="12268200" cy="8051006"/>
          </a:xfrm>
          <a:prstGeom prst="rect">
            <a:avLst/>
          </a:prstGeom>
        </p:spPr>
      </p:pic>
      <p:sp>
        <p:nvSpPr>
          <p:cNvPr id="3" name="Slide Number Placeholder 3">
            <a:extLst>
              <a:ext uri="{FF2B5EF4-FFF2-40B4-BE49-F238E27FC236}">
                <a16:creationId xmlns:a16="http://schemas.microsoft.com/office/drawing/2014/main" id="{CE74FE3C-66EE-4124-87C4-F27CC7A6744A}"/>
              </a:ext>
            </a:extLst>
          </p:cNvPr>
          <p:cNvSpPr txBox="1">
            <a:spLocks/>
          </p:cNvSpPr>
          <p:nvPr/>
        </p:nvSpPr>
        <p:spPr>
          <a:xfrm>
            <a:off x="9144000" y="6377940"/>
            <a:ext cx="2804160" cy="27699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004E54A-A792-4AB3-9DC9-3DA8944B48F6}" type="slidenum">
              <a:rPr lang="en-US" sz="1200" smtClean="0">
                <a:solidFill>
                  <a:prstClr val="black">
                    <a:tint val="75000"/>
                  </a:prstClr>
                </a:solidFill>
                <a:latin typeface="Gotham" panose="02000804030000020004" pitchFamily="50" charset="0"/>
              </a:rPr>
              <a:pPr algn="r"/>
              <a:t>14</a:t>
            </a:fld>
            <a:endParaRPr lang="en-US" sz="1200" dirty="0">
              <a:solidFill>
                <a:prstClr val="black">
                  <a:tint val="75000"/>
                </a:prstClr>
              </a:solidFill>
              <a:latin typeface="Gotham" panose="02000804030000020004" pitchFamily="50" charset="0"/>
            </a:endParaRPr>
          </a:p>
        </p:txBody>
      </p:sp>
      <p:sp>
        <p:nvSpPr>
          <p:cNvPr id="5" name="object 2">
            <a:extLst>
              <a:ext uri="{FF2B5EF4-FFF2-40B4-BE49-F238E27FC236}">
                <a16:creationId xmlns:a16="http://schemas.microsoft.com/office/drawing/2014/main" id="{6DDB0E56-0E67-4CAE-B831-06E0008E4543}"/>
              </a:ext>
            </a:extLst>
          </p:cNvPr>
          <p:cNvSpPr txBox="1"/>
          <p:nvPr/>
        </p:nvSpPr>
        <p:spPr>
          <a:xfrm>
            <a:off x="6419850" y="4648200"/>
            <a:ext cx="5448300" cy="549702"/>
          </a:xfrm>
          <a:prstGeom prst="rect">
            <a:avLst/>
          </a:prstGeom>
        </p:spPr>
        <p:txBody>
          <a:bodyPr vert="horz" wrap="square" lIns="0" tIns="9525" rIns="0" bIns="0" rtlCol="0">
            <a:spAutoFit/>
          </a:bodyPr>
          <a:lstStyle/>
          <a:p>
            <a:pPr marL="9525" algn="ctr" defTabSz="685800">
              <a:lnSpc>
                <a:spcPts val="4095"/>
              </a:lnSpc>
              <a:spcBef>
                <a:spcPts val="75"/>
              </a:spcBef>
              <a:tabLst>
                <a:tab pos="1588770" algn="l"/>
                <a:tab pos="2117408" algn="l"/>
                <a:tab pos="2980372" algn="l"/>
              </a:tabLst>
            </a:pPr>
            <a:r>
              <a:rPr lang="en-US" sz="6000" dirty="0">
                <a:solidFill>
                  <a:schemeClr val="tx1">
                    <a:lumMod val="75000"/>
                    <a:lumOff val="25000"/>
                  </a:schemeClr>
                </a:solidFill>
                <a:latin typeface="Gotham Book" panose="02000604040000020004" pitchFamily="50" charset="0"/>
                <a:cs typeface="Gotham Medium"/>
              </a:rPr>
              <a:t>thank you</a:t>
            </a:r>
          </a:p>
        </p:txBody>
      </p:sp>
      <p:sp>
        <p:nvSpPr>
          <p:cNvPr id="4" name="Rectangle 3">
            <a:extLst>
              <a:ext uri="{FF2B5EF4-FFF2-40B4-BE49-F238E27FC236}">
                <a16:creationId xmlns:a16="http://schemas.microsoft.com/office/drawing/2014/main" id="{45BB7D7D-0BA8-497E-982A-47B49DB3D0AC}"/>
              </a:ext>
            </a:extLst>
          </p:cNvPr>
          <p:cNvSpPr/>
          <p:nvPr/>
        </p:nvSpPr>
        <p:spPr>
          <a:xfrm>
            <a:off x="1600200" y="1394144"/>
            <a:ext cx="10744200" cy="1959511"/>
          </a:xfrm>
          <a:prstGeom prst="rect">
            <a:avLst/>
          </a:prstGeom>
        </p:spPr>
        <p:txBody>
          <a:bodyPr wrap="square">
            <a:spAutoFit/>
          </a:bodyPr>
          <a:lstStyle/>
          <a:p>
            <a:pPr algn="ctr">
              <a:spcAft>
                <a:spcPts val="1600"/>
              </a:spcAft>
            </a:pPr>
            <a:r>
              <a:rPr lang="en-US" sz="5400" spc="-107" dirty="0">
                <a:solidFill>
                  <a:srgbClr val="002060"/>
                </a:solidFill>
                <a:latin typeface="Gotham Medium"/>
                <a:cs typeface="Gotham Medium"/>
              </a:rPr>
              <a:t>The time to build</a:t>
            </a:r>
          </a:p>
          <a:p>
            <a:pPr algn="ctr">
              <a:spcAft>
                <a:spcPts val="1600"/>
              </a:spcAft>
            </a:pPr>
            <a:r>
              <a:rPr lang="en-US" sz="5400" spc="-107" dirty="0">
                <a:solidFill>
                  <a:srgbClr val="002060"/>
                </a:solidFill>
                <a:latin typeface="Gotham Medium"/>
                <a:cs typeface="Gotham Medium"/>
              </a:rPr>
              <a:t>resilience is </a:t>
            </a:r>
            <a:r>
              <a:rPr lang="en-US" sz="5400" u="sng" spc="-107" dirty="0">
                <a:solidFill>
                  <a:srgbClr val="002060"/>
                </a:solidFill>
                <a:latin typeface="Gotham Bold"/>
                <a:cs typeface="Gotham Bold"/>
              </a:rPr>
              <a:t>now</a:t>
            </a:r>
            <a:r>
              <a:rPr lang="en-US" sz="5400" spc="-107" dirty="0">
                <a:solidFill>
                  <a:srgbClr val="002060"/>
                </a:solidFill>
                <a:latin typeface="Gotham Bold"/>
                <a:cs typeface="Gotham Bold"/>
              </a:rPr>
              <a:t>.</a:t>
            </a:r>
            <a:endParaRPr lang="en-US" sz="2400" spc="-107" dirty="0">
              <a:solidFill>
                <a:srgbClr val="002060"/>
              </a:solidFill>
              <a:latin typeface="Gotham Medium"/>
              <a:cs typeface="Gotham Medium"/>
            </a:endParaRPr>
          </a:p>
        </p:txBody>
      </p:sp>
    </p:spTree>
    <p:extLst>
      <p:ext uri="{BB962C8B-B14F-4D97-AF65-F5344CB8AC3E}">
        <p14:creationId xmlns:p14="http://schemas.microsoft.com/office/powerpoint/2010/main" val="745749835"/>
      </p:ext>
    </p:extLst>
  </p:cSld>
  <p:clrMapOvr>
    <a:masterClrMapping/>
  </p:clrMapOvr>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0294CD"/>
      </a:dk2>
      <a:lt2>
        <a:srgbClr val="EEECE1"/>
      </a:lt2>
      <a:accent1>
        <a:srgbClr val="0294CD"/>
      </a:accent1>
      <a:accent2>
        <a:srgbClr val="D6DF23"/>
      </a:accent2>
      <a:accent3>
        <a:srgbClr val="5DC4BE"/>
      </a:accent3>
      <a:accent4>
        <a:srgbClr val="EE6A6F"/>
      </a:accent4>
      <a:accent5>
        <a:srgbClr val="566470"/>
      </a:accent5>
      <a:accent6>
        <a:srgbClr val="FFFFFF"/>
      </a:accent6>
      <a:hlink>
        <a:srgbClr val="0294CD"/>
      </a:hlink>
      <a:folHlink>
        <a:srgbClr val="0294C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12493</TotalTime>
  <Words>752</Words>
  <Application>Microsoft Office PowerPoint</Application>
  <PresentationFormat>Widescreen</PresentationFormat>
  <Paragraphs>106</Paragraphs>
  <Slides>14</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Calibri</vt:lpstr>
      <vt:lpstr>Gotham</vt:lpstr>
      <vt:lpstr>Gotham Bold</vt:lpstr>
      <vt:lpstr>Gotham Book</vt:lpstr>
      <vt:lpstr>Gotham Light</vt:lpstr>
      <vt:lpstr>Gotham Medium</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ppt-template01</dc:title>
  <dc:creator>Chris Choi</dc:creator>
  <cp:lastModifiedBy>Eugene Zapata</cp:lastModifiedBy>
  <cp:revision>226</cp:revision>
  <dcterms:created xsi:type="dcterms:W3CDTF">2018-02-15T18:59:09Z</dcterms:created>
  <dcterms:modified xsi:type="dcterms:W3CDTF">2019-10-11T18:49:25Z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2018-02-15T00:00:00Z</vt:filetime>
  </property>
  <property fmtid="{D5CDD505-2E9C-101B-9397-08002B2CF9AE}" pid="3" name="Creator">
    <vt:lpwstr>Adobe Illustrator CC 22.0 (Windows)</vt:lpwstr>
  </property>
  <property fmtid="{D5CDD505-2E9C-101B-9397-08002B2CF9AE}" pid="4" name="LastSaved">
    <vt:filetime>2018-02-15T00:00:00Z</vt:filetime>
  </property>
</Properties>
</file>