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4"/>
    <p:sldMasterId id="2147483657" r:id="rId5"/>
  </p:sldMasterIdLst>
  <p:notesMasterIdLst>
    <p:notesMasterId r:id="rId24"/>
  </p:notesMasterIdLst>
  <p:handoutMasterIdLst>
    <p:handoutMasterId r:id="rId25"/>
  </p:handoutMasterIdLst>
  <p:sldIdLst>
    <p:sldId id="256" r:id="rId6"/>
    <p:sldId id="289" r:id="rId7"/>
    <p:sldId id="288" r:id="rId8"/>
    <p:sldId id="298" r:id="rId9"/>
    <p:sldId id="301" r:id="rId10"/>
    <p:sldId id="302" r:id="rId11"/>
    <p:sldId id="303" r:id="rId12"/>
    <p:sldId id="290" r:id="rId13"/>
    <p:sldId id="280" r:id="rId14"/>
    <p:sldId id="292" r:id="rId15"/>
    <p:sldId id="293" r:id="rId16"/>
    <p:sldId id="295" r:id="rId17"/>
    <p:sldId id="296" r:id="rId18"/>
    <p:sldId id="297" r:id="rId19"/>
    <p:sldId id="299" r:id="rId20"/>
    <p:sldId id="287" r:id="rId21"/>
    <p:sldId id="304" r:id="rId22"/>
    <p:sldId id="300" r:id="rId23"/>
  </p:sldIdLst>
  <p:sldSz cx="9906000" cy="6858000" type="A4"/>
  <p:notesSz cx="6735763" cy="9866313"/>
  <p:defaultTextStyle>
    <a:defPPr>
      <a:defRPr lang="ja-JP"/>
    </a:defPPr>
    <a:lvl1pPr marL="0" algn="l" defTabSz="457200" rtl="0" eaLnBrk="1" latinLnBrk="0" hangingPunct="1">
      <a:defRPr kumimoji="1" sz="1800" kern="1200">
        <a:solidFill>
          <a:schemeClr val="tx1"/>
        </a:solidFill>
        <a:latin typeface="+mn-lt"/>
        <a:ea typeface="+mn-ea"/>
        <a:cs typeface="+mn-cs"/>
      </a:defRPr>
    </a:lvl1pPr>
    <a:lvl2pPr marL="457200" algn="l" defTabSz="457200" rtl="0" eaLnBrk="1" latinLnBrk="0" hangingPunct="1">
      <a:defRPr kumimoji="1" sz="1800" kern="1200">
        <a:solidFill>
          <a:schemeClr val="tx1"/>
        </a:solidFill>
        <a:latin typeface="+mn-lt"/>
        <a:ea typeface="+mn-ea"/>
        <a:cs typeface="+mn-cs"/>
      </a:defRPr>
    </a:lvl2pPr>
    <a:lvl3pPr marL="914400" algn="l" defTabSz="457200" rtl="0" eaLnBrk="1" latinLnBrk="0" hangingPunct="1">
      <a:defRPr kumimoji="1" sz="1800" kern="1200">
        <a:solidFill>
          <a:schemeClr val="tx1"/>
        </a:solidFill>
        <a:latin typeface="+mn-lt"/>
        <a:ea typeface="+mn-ea"/>
        <a:cs typeface="+mn-cs"/>
      </a:defRPr>
    </a:lvl3pPr>
    <a:lvl4pPr marL="1371600" algn="l" defTabSz="457200" rtl="0" eaLnBrk="1" latinLnBrk="0" hangingPunct="1">
      <a:defRPr kumimoji="1" sz="1800" kern="1200">
        <a:solidFill>
          <a:schemeClr val="tx1"/>
        </a:solidFill>
        <a:latin typeface="+mn-lt"/>
        <a:ea typeface="+mn-ea"/>
        <a:cs typeface="+mn-cs"/>
      </a:defRPr>
    </a:lvl4pPr>
    <a:lvl5pPr marL="1828800" algn="l" defTabSz="457200" rtl="0" eaLnBrk="1" latinLnBrk="0" hangingPunct="1">
      <a:defRPr kumimoji="1" sz="1800" kern="1200">
        <a:solidFill>
          <a:schemeClr val="tx1"/>
        </a:solidFill>
        <a:latin typeface="+mn-lt"/>
        <a:ea typeface="+mn-ea"/>
        <a:cs typeface="+mn-cs"/>
      </a:defRPr>
    </a:lvl5pPr>
    <a:lvl6pPr marL="2286000" algn="l" defTabSz="457200" rtl="0" eaLnBrk="1" latinLnBrk="0" hangingPunct="1">
      <a:defRPr kumimoji="1" sz="1800" kern="1200">
        <a:solidFill>
          <a:schemeClr val="tx1"/>
        </a:solidFill>
        <a:latin typeface="+mn-lt"/>
        <a:ea typeface="+mn-ea"/>
        <a:cs typeface="+mn-cs"/>
      </a:defRPr>
    </a:lvl6pPr>
    <a:lvl7pPr marL="2743200" algn="l" defTabSz="457200" rtl="0" eaLnBrk="1" latinLnBrk="0" hangingPunct="1">
      <a:defRPr kumimoji="1" sz="1800" kern="1200">
        <a:solidFill>
          <a:schemeClr val="tx1"/>
        </a:solidFill>
        <a:latin typeface="+mn-lt"/>
        <a:ea typeface="+mn-ea"/>
        <a:cs typeface="+mn-cs"/>
      </a:defRPr>
    </a:lvl7pPr>
    <a:lvl8pPr marL="3200400" algn="l" defTabSz="457200" rtl="0" eaLnBrk="1" latinLnBrk="0" hangingPunct="1">
      <a:defRPr kumimoji="1" sz="1800" kern="1200">
        <a:solidFill>
          <a:schemeClr val="tx1"/>
        </a:solidFill>
        <a:latin typeface="+mn-lt"/>
        <a:ea typeface="+mn-ea"/>
        <a:cs typeface="+mn-cs"/>
      </a:defRPr>
    </a:lvl8pPr>
    <a:lvl9pPr marL="3657600" algn="l" defTabSz="4572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70">
          <p15:clr>
            <a:srgbClr val="A4A3A4"/>
          </p15:clr>
        </p15:guide>
        <p15:guide id="2" orient="horz" pos="4213">
          <p15:clr>
            <a:srgbClr val="A4A3A4"/>
          </p15:clr>
        </p15:guide>
        <p15:guide id="3" orient="horz" pos="538">
          <p15:clr>
            <a:srgbClr val="A4A3A4"/>
          </p15:clr>
        </p15:guide>
        <p15:guide id="4" pos="115">
          <p15:clr>
            <a:srgbClr val="A4A3A4"/>
          </p15:clr>
        </p15:guide>
        <p15:guide id="5" pos="6125">
          <p15:clr>
            <a:srgbClr val="A4A3A4"/>
          </p15:clr>
        </p15:guide>
        <p15:guide id="6" pos="3153">
          <p15:clr>
            <a:srgbClr val="A4A3A4"/>
          </p15:clr>
        </p15:guide>
        <p15:guide id="7" pos="3086">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guide id="3" orient="horz" pos="3108">
          <p15:clr>
            <a:srgbClr val="A4A3A4"/>
          </p15:clr>
        </p15:guide>
        <p15:guide id="4" pos="2122">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2F2F2"/>
    <a:srgbClr val="0099CC"/>
    <a:srgbClr val="990033"/>
    <a:srgbClr val="DDD9C3"/>
    <a:srgbClr val="CCFF99"/>
    <a:srgbClr val="FFCC99"/>
    <a:srgbClr val="FF6600"/>
    <a:srgbClr val="FFFFCC"/>
    <a:srgbClr val="99CCFF"/>
    <a:srgbClr val="C9E4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2466" autoAdjust="0"/>
    <p:restoredTop sz="84383" autoAdjust="0"/>
  </p:normalViewPr>
  <p:slideViewPr>
    <p:cSldViewPr snapToGrid="0" snapToObjects="1">
      <p:cViewPr varScale="1">
        <p:scale>
          <a:sx n="97" d="100"/>
          <a:sy n="97" d="100"/>
        </p:scale>
        <p:origin x="714" y="84"/>
      </p:cViewPr>
      <p:guideLst>
        <p:guide orient="horz" pos="2170"/>
        <p:guide orient="horz" pos="4213"/>
        <p:guide orient="horz" pos="538"/>
        <p:guide pos="115"/>
        <p:guide pos="6125"/>
        <p:guide pos="3153"/>
        <p:guide pos="3086"/>
      </p:guideLst>
    </p:cSldViewPr>
  </p:slideViewPr>
  <p:notesTextViewPr>
    <p:cViewPr>
      <p:scale>
        <a:sx n="100" d="100"/>
        <a:sy n="100" d="100"/>
      </p:scale>
      <p:origin x="0" y="0"/>
    </p:cViewPr>
  </p:notesTextViewPr>
  <p:notesViewPr>
    <p:cSldViewPr snapToGrid="0" snapToObjects="1" showGuides="1">
      <p:cViewPr varScale="1">
        <p:scale>
          <a:sx n="85" d="100"/>
          <a:sy n="85" d="100"/>
        </p:scale>
        <p:origin x="-3786" y="-78"/>
      </p:cViewPr>
      <p:guideLst>
        <p:guide orient="horz" pos="2880"/>
        <p:guide pos="2160"/>
        <p:guide orient="horz" pos="3108"/>
        <p:guide pos="2122"/>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slide" Target="slides/slide16.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handoutMaster" Target="handoutMasters/handoutMaster1.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notesMaster" Target="notesMasters/notesMaster1.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theme" Target="theme/theme1.xml"/><Relationship Id="rId10" Type="http://schemas.openxmlformats.org/officeDocument/2006/relationships/slide" Target="slides/slide5.xml"/><Relationship Id="rId19" Type="http://schemas.openxmlformats.org/officeDocument/2006/relationships/slide" Target="slides/slide14.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 1"/>
          <p:cNvSpPr>
            <a:spLocks noGrp="1"/>
          </p:cNvSpPr>
          <p:nvPr>
            <p:ph type="hdr" sz="quarter"/>
          </p:nvPr>
        </p:nvSpPr>
        <p:spPr>
          <a:xfrm>
            <a:off x="0" y="0"/>
            <a:ext cx="2918831" cy="493316"/>
          </a:xfrm>
          <a:prstGeom prst="rect">
            <a:avLst/>
          </a:prstGeom>
        </p:spPr>
        <p:txBody>
          <a:bodyPr vert="horz" lIns="91440" tIns="45720" rIns="91440" bIns="45720" rtlCol="0"/>
          <a:lstStyle>
            <a:lvl1pPr algn="l">
              <a:defRPr sz="1200"/>
            </a:lvl1pPr>
          </a:lstStyle>
          <a:p>
            <a:endParaRPr lang="ja-JP" altLang="en-US"/>
          </a:p>
        </p:txBody>
      </p:sp>
      <p:sp>
        <p:nvSpPr>
          <p:cNvPr id="3" name="日付プレースホルダ 2"/>
          <p:cNvSpPr>
            <a:spLocks noGrp="1"/>
          </p:cNvSpPr>
          <p:nvPr>
            <p:ph type="dt" sz="quarter" idx="1"/>
          </p:nvPr>
        </p:nvSpPr>
        <p:spPr>
          <a:xfrm>
            <a:off x="3815373" y="0"/>
            <a:ext cx="2918831" cy="493316"/>
          </a:xfrm>
          <a:prstGeom prst="rect">
            <a:avLst/>
          </a:prstGeom>
        </p:spPr>
        <p:txBody>
          <a:bodyPr vert="horz" lIns="91440" tIns="45720" rIns="91440" bIns="45720" rtlCol="0"/>
          <a:lstStyle>
            <a:lvl1pPr algn="r">
              <a:defRPr sz="1200"/>
            </a:lvl1pPr>
          </a:lstStyle>
          <a:p>
            <a:fld id="{1D8907C7-4B47-A541-8BF4-8BA0EE5BCE6C}" type="datetime1">
              <a:rPr lang="ja-JP" altLang="en-US" smtClean="0"/>
              <a:pPr/>
              <a:t>2018/6/18</a:t>
            </a:fld>
            <a:endParaRPr lang="ja-JP" altLang="en-US"/>
          </a:p>
        </p:txBody>
      </p:sp>
      <p:sp>
        <p:nvSpPr>
          <p:cNvPr id="4" name="フッター プレースホルダ 3"/>
          <p:cNvSpPr>
            <a:spLocks noGrp="1"/>
          </p:cNvSpPr>
          <p:nvPr>
            <p:ph type="ftr" sz="quarter" idx="2"/>
          </p:nvPr>
        </p:nvSpPr>
        <p:spPr>
          <a:xfrm>
            <a:off x="0" y="9371285"/>
            <a:ext cx="2918831" cy="493316"/>
          </a:xfrm>
          <a:prstGeom prst="rect">
            <a:avLst/>
          </a:prstGeom>
        </p:spPr>
        <p:txBody>
          <a:bodyPr vert="horz" lIns="91440" tIns="45720" rIns="91440" bIns="45720" rtlCol="0" anchor="b"/>
          <a:lstStyle>
            <a:lvl1pPr algn="l">
              <a:defRPr sz="1200"/>
            </a:lvl1pPr>
          </a:lstStyle>
          <a:p>
            <a:endParaRPr lang="ja-JP" altLang="en-US"/>
          </a:p>
        </p:txBody>
      </p:sp>
      <p:sp>
        <p:nvSpPr>
          <p:cNvPr id="5" name="スライド番号プレースホルダ 4"/>
          <p:cNvSpPr>
            <a:spLocks noGrp="1"/>
          </p:cNvSpPr>
          <p:nvPr>
            <p:ph type="sldNum" sz="quarter" idx="3"/>
          </p:nvPr>
        </p:nvSpPr>
        <p:spPr>
          <a:xfrm>
            <a:off x="3815373" y="9371285"/>
            <a:ext cx="2918831" cy="493316"/>
          </a:xfrm>
          <a:prstGeom prst="rect">
            <a:avLst/>
          </a:prstGeom>
        </p:spPr>
        <p:txBody>
          <a:bodyPr vert="horz" lIns="91440" tIns="45720" rIns="91440" bIns="45720" rtlCol="0" anchor="b"/>
          <a:lstStyle>
            <a:lvl1pPr algn="r">
              <a:defRPr sz="1200"/>
            </a:lvl1pPr>
          </a:lstStyle>
          <a:p>
            <a:fld id="{67F6439B-19B3-F14A-B510-9591B67DF79E}" type="slidenum">
              <a:rPr lang="ja-JP" altLang="en-US" smtClean="0"/>
              <a:pPr/>
              <a:t>‹#›</a:t>
            </a:fld>
            <a:endParaRPr lang="ja-JP" altLang="en-US"/>
          </a:p>
        </p:txBody>
      </p:sp>
    </p:spTree>
    <p:extLst>
      <p:ext uri="{BB962C8B-B14F-4D97-AF65-F5344CB8AC3E}">
        <p14:creationId xmlns:p14="http://schemas.microsoft.com/office/powerpoint/2010/main" val="948920050"/>
      </p:ext>
    </p:extLst>
  </p:cSld>
  <p:clrMap bg1="lt1" tx1="dk1" bg2="lt2" tx2="dk2" accent1="accent1" accent2="accent2" accent3="accent3" accent4="accent4" accent5="accent5" accent6="accent6" hlink="hlink" folHlink="folHlink"/>
  <p:hf sldNum="0"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 1"/>
          <p:cNvSpPr>
            <a:spLocks noGrp="1"/>
          </p:cNvSpPr>
          <p:nvPr>
            <p:ph type="hdr" sz="quarter"/>
          </p:nvPr>
        </p:nvSpPr>
        <p:spPr>
          <a:xfrm>
            <a:off x="0" y="0"/>
            <a:ext cx="2918831" cy="493316"/>
          </a:xfrm>
          <a:prstGeom prst="rect">
            <a:avLst/>
          </a:prstGeom>
        </p:spPr>
        <p:txBody>
          <a:bodyPr vert="horz" lIns="91440" tIns="45720" rIns="91440" bIns="45720" rtlCol="0"/>
          <a:lstStyle>
            <a:lvl1pPr algn="l">
              <a:defRPr sz="1200"/>
            </a:lvl1pPr>
          </a:lstStyle>
          <a:p>
            <a:endParaRPr lang="ja-JP" altLang="en-US"/>
          </a:p>
        </p:txBody>
      </p:sp>
      <p:sp>
        <p:nvSpPr>
          <p:cNvPr id="3" name="日付プレースホルダ 2"/>
          <p:cNvSpPr>
            <a:spLocks noGrp="1"/>
          </p:cNvSpPr>
          <p:nvPr>
            <p:ph type="dt" idx="1"/>
          </p:nvPr>
        </p:nvSpPr>
        <p:spPr>
          <a:xfrm>
            <a:off x="3815373" y="0"/>
            <a:ext cx="2918831" cy="493316"/>
          </a:xfrm>
          <a:prstGeom prst="rect">
            <a:avLst/>
          </a:prstGeom>
        </p:spPr>
        <p:txBody>
          <a:bodyPr vert="horz" lIns="91440" tIns="45720" rIns="91440" bIns="45720" rtlCol="0"/>
          <a:lstStyle>
            <a:lvl1pPr algn="r">
              <a:defRPr sz="1200"/>
            </a:lvl1pPr>
          </a:lstStyle>
          <a:p>
            <a:fld id="{D29C5D97-F892-7D46-8DF3-763AE4F9EC06}" type="datetime1">
              <a:rPr lang="ja-JP" altLang="en-US" smtClean="0"/>
              <a:pPr/>
              <a:t>2018/6/18</a:t>
            </a:fld>
            <a:endParaRPr lang="ja-JP" altLang="en-US"/>
          </a:p>
        </p:txBody>
      </p:sp>
      <p:sp>
        <p:nvSpPr>
          <p:cNvPr id="4" name="スライド イメージ プレースホルダ 3"/>
          <p:cNvSpPr>
            <a:spLocks noGrp="1" noRot="1" noChangeAspect="1"/>
          </p:cNvSpPr>
          <p:nvPr>
            <p:ph type="sldImg" idx="2"/>
          </p:nvPr>
        </p:nvSpPr>
        <p:spPr>
          <a:xfrm>
            <a:off x="695325" y="739775"/>
            <a:ext cx="5345113" cy="3700463"/>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 4"/>
          <p:cNvSpPr>
            <a:spLocks noGrp="1"/>
          </p:cNvSpPr>
          <p:nvPr>
            <p:ph type="body" sz="quarter" idx="3"/>
          </p:nvPr>
        </p:nvSpPr>
        <p:spPr>
          <a:xfrm>
            <a:off x="673577" y="4686499"/>
            <a:ext cx="5388610" cy="4439841"/>
          </a:xfrm>
          <a:prstGeom prst="rect">
            <a:avLst/>
          </a:prstGeom>
        </p:spPr>
        <p:txBody>
          <a:bodyPr vert="horz" lIns="91440" tIns="45720" rIns="91440" bIns="45720" rtlCol="0">
            <a:normAutofit/>
          </a:body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6" name="フッター プレースホルダ 5"/>
          <p:cNvSpPr>
            <a:spLocks noGrp="1"/>
          </p:cNvSpPr>
          <p:nvPr>
            <p:ph type="ftr" sz="quarter" idx="4"/>
          </p:nvPr>
        </p:nvSpPr>
        <p:spPr>
          <a:xfrm>
            <a:off x="0" y="9371285"/>
            <a:ext cx="2918831" cy="493316"/>
          </a:xfrm>
          <a:prstGeom prst="rect">
            <a:avLst/>
          </a:prstGeom>
        </p:spPr>
        <p:txBody>
          <a:bodyPr vert="horz" lIns="91440" tIns="45720" rIns="91440" bIns="45720" rtlCol="0" anchor="b"/>
          <a:lstStyle>
            <a:lvl1pPr algn="l">
              <a:defRPr sz="1200"/>
            </a:lvl1pPr>
          </a:lstStyle>
          <a:p>
            <a:endParaRPr lang="ja-JP" altLang="en-US"/>
          </a:p>
        </p:txBody>
      </p:sp>
      <p:sp>
        <p:nvSpPr>
          <p:cNvPr id="7" name="スライド番号プレースホルダ 6"/>
          <p:cNvSpPr>
            <a:spLocks noGrp="1"/>
          </p:cNvSpPr>
          <p:nvPr>
            <p:ph type="sldNum" sz="quarter" idx="5"/>
          </p:nvPr>
        </p:nvSpPr>
        <p:spPr>
          <a:xfrm>
            <a:off x="3815373" y="9371285"/>
            <a:ext cx="2918831" cy="493316"/>
          </a:xfrm>
          <a:prstGeom prst="rect">
            <a:avLst/>
          </a:prstGeom>
        </p:spPr>
        <p:txBody>
          <a:bodyPr vert="horz" lIns="91440" tIns="45720" rIns="91440" bIns="45720" rtlCol="0" anchor="b"/>
          <a:lstStyle>
            <a:lvl1pPr algn="r">
              <a:defRPr sz="1200"/>
            </a:lvl1pPr>
          </a:lstStyle>
          <a:p>
            <a:fld id="{35411F68-CAF7-E049-81FC-20DA5C6A8AAE}" type="slidenum">
              <a:rPr lang="ja-JP" altLang="en-US" smtClean="0"/>
              <a:pPr/>
              <a:t>‹#›</a:t>
            </a:fld>
            <a:endParaRPr lang="ja-JP" altLang="en-US"/>
          </a:p>
        </p:txBody>
      </p:sp>
    </p:spTree>
    <p:extLst>
      <p:ext uri="{BB962C8B-B14F-4D97-AF65-F5344CB8AC3E}">
        <p14:creationId xmlns:p14="http://schemas.microsoft.com/office/powerpoint/2010/main" val="3392096839"/>
      </p:ext>
    </p:extLst>
  </p:cSld>
  <p:clrMap bg1="lt1" tx1="dk1" bg2="lt2" tx2="dk2" accent1="accent1" accent2="accent2" accent3="accent3" accent4="accent4" accent5="accent5" accent6="accent6" hlink="hlink" folHlink="folHlink"/>
  <p:hf sldNum="0" hdr="0" ftr="0" dt="0"/>
  <p:notesStyle>
    <a:lvl1pPr marL="0" algn="l" defTabSz="457200" rtl="0" eaLnBrk="1" latinLnBrk="0" hangingPunct="1">
      <a:defRPr kumimoji="1" sz="1200" kern="1200">
        <a:solidFill>
          <a:schemeClr val="tx1"/>
        </a:solidFill>
        <a:latin typeface="+mn-lt"/>
        <a:ea typeface="+mn-ea"/>
        <a:cs typeface="+mn-cs"/>
      </a:defRPr>
    </a:lvl1pPr>
    <a:lvl2pPr marL="457200" algn="l" defTabSz="457200" rtl="0" eaLnBrk="1" latinLnBrk="0" hangingPunct="1">
      <a:defRPr kumimoji="1" sz="1200" kern="1200">
        <a:solidFill>
          <a:schemeClr val="tx1"/>
        </a:solidFill>
        <a:latin typeface="+mn-lt"/>
        <a:ea typeface="+mn-ea"/>
        <a:cs typeface="+mn-cs"/>
      </a:defRPr>
    </a:lvl2pPr>
    <a:lvl3pPr marL="914400" algn="l" defTabSz="457200" rtl="0" eaLnBrk="1" latinLnBrk="0" hangingPunct="1">
      <a:defRPr kumimoji="1" sz="1200" kern="1200">
        <a:solidFill>
          <a:schemeClr val="tx1"/>
        </a:solidFill>
        <a:latin typeface="+mn-lt"/>
        <a:ea typeface="+mn-ea"/>
        <a:cs typeface="+mn-cs"/>
      </a:defRPr>
    </a:lvl3pPr>
    <a:lvl4pPr marL="1371600" algn="l" defTabSz="457200" rtl="0" eaLnBrk="1" latinLnBrk="0" hangingPunct="1">
      <a:defRPr kumimoji="1" sz="1200" kern="1200">
        <a:solidFill>
          <a:schemeClr val="tx1"/>
        </a:solidFill>
        <a:latin typeface="+mn-lt"/>
        <a:ea typeface="+mn-ea"/>
        <a:cs typeface="+mn-cs"/>
      </a:defRPr>
    </a:lvl4pPr>
    <a:lvl5pPr marL="1828800" algn="l" defTabSz="457200" rtl="0" eaLnBrk="1" latinLnBrk="0" hangingPunct="1">
      <a:defRPr kumimoji="1" sz="1200" kern="1200">
        <a:solidFill>
          <a:schemeClr val="tx1"/>
        </a:solidFill>
        <a:latin typeface="+mn-lt"/>
        <a:ea typeface="+mn-ea"/>
        <a:cs typeface="+mn-cs"/>
      </a:defRPr>
    </a:lvl5pPr>
    <a:lvl6pPr marL="2286000" algn="l" defTabSz="457200" rtl="0" eaLnBrk="1" latinLnBrk="0" hangingPunct="1">
      <a:defRPr kumimoji="1" sz="1200" kern="1200">
        <a:solidFill>
          <a:schemeClr val="tx1"/>
        </a:solidFill>
        <a:latin typeface="+mn-lt"/>
        <a:ea typeface="+mn-ea"/>
        <a:cs typeface="+mn-cs"/>
      </a:defRPr>
    </a:lvl6pPr>
    <a:lvl7pPr marL="2743200" algn="l" defTabSz="457200" rtl="0" eaLnBrk="1" latinLnBrk="0" hangingPunct="1">
      <a:defRPr kumimoji="1" sz="1200" kern="1200">
        <a:solidFill>
          <a:schemeClr val="tx1"/>
        </a:solidFill>
        <a:latin typeface="+mn-lt"/>
        <a:ea typeface="+mn-ea"/>
        <a:cs typeface="+mn-cs"/>
      </a:defRPr>
    </a:lvl7pPr>
    <a:lvl8pPr marL="3200400" algn="l" defTabSz="457200" rtl="0" eaLnBrk="1" latinLnBrk="0" hangingPunct="1">
      <a:defRPr kumimoji="1" sz="1200" kern="1200">
        <a:solidFill>
          <a:schemeClr val="tx1"/>
        </a:solidFill>
        <a:latin typeface="+mn-lt"/>
        <a:ea typeface="+mn-ea"/>
        <a:cs typeface="+mn-cs"/>
      </a:defRPr>
    </a:lvl8pPr>
    <a:lvl9pPr marL="3657600" algn="l" defTabSz="4572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a:xfrm>
            <a:off x="695325" y="739775"/>
            <a:ext cx="5345113" cy="3700463"/>
          </a:xfrm>
        </p:spPr>
      </p:sp>
      <p:sp>
        <p:nvSpPr>
          <p:cNvPr id="3" name="ノート プレースホルダ 2"/>
          <p:cNvSpPr>
            <a:spLocks noGrp="1"/>
          </p:cNvSpPr>
          <p:nvPr>
            <p:ph type="body" idx="1"/>
          </p:nvPr>
        </p:nvSpPr>
        <p:spPr/>
        <p:txBody>
          <a:bodyPr>
            <a:normAutofit/>
          </a:bodyPr>
          <a:lstStyle/>
          <a:p>
            <a:endParaRPr lang="ja-JP" altLang="en-US"/>
          </a:p>
        </p:txBody>
      </p:sp>
    </p:spTree>
    <p:extLst>
      <p:ext uri="{BB962C8B-B14F-4D97-AF65-F5344CB8AC3E}">
        <p14:creationId xmlns:p14="http://schemas.microsoft.com/office/powerpoint/2010/main" val="65388454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Tree>
    <p:extLst>
      <p:ext uri="{BB962C8B-B14F-4D97-AF65-F5344CB8AC3E}">
        <p14:creationId xmlns:p14="http://schemas.microsoft.com/office/powerpoint/2010/main" val="167639686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lang="ja-JP" altLang="en-US"/>
          </a:p>
        </p:txBody>
      </p:sp>
    </p:spTree>
    <p:extLst>
      <p:ext uri="{BB962C8B-B14F-4D97-AF65-F5344CB8AC3E}">
        <p14:creationId xmlns:p14="http://schemas.microsoft.com/office/powerpoint/2010/main" val="333624952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Tree>
    <p:extLst>
      <p:ext uri="{BB962C8B-B14F-4D97-AF65-F5344CB8AC3E}">
        <p14:creationId xmlns:p14="http://schemas.microsoft.com/office/powerpoint/2010/main" val="44425280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Tree>
    <p:extLst>
      <p:ext uri="{BB962C8B-B14F-4D97-AF65-F5344CB8AC3E}">
        <p14:creationId xmlns:p14="http://schemas.microsoft.com/office/powerpoint/2010/main" val="181254108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lang="ja-JP" altLang="en-US"/>
          </a:p>
        </p:txBody>
      </p:sp>
    </p:spTree>
    <p:extLst>
      <p:ext uri="{BB962C8B-B14F-4D97-AF65-F5344CB8AC3E}">
        <p14:creationId xmlns:p14="http://schemas.microsoft.com/office/powerpoint/2010/main" val="257860459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dirty="0" smtClean="0"/>
              <a:t>As the low-carbon measures</a:t>
            </a:r>
            <a:r>
              <a:rPr kumimoji="1" lang="en-US" altLang="ja-JP" baseline="0" dirty="0" smtClean="0"/>
              <a:t> addressed in the Concept were originally designed from the energy perspective, they were first categorized into two main categories: measures directly related energy usage; and measures indirectly related to energy usage.</a:t>
            </a:r>
          </a:p>
          <a:p>
            <a:endParaRPr kumimoji="1" lang="en-US" altLang="ja-JP" baseline="0" dirty="0" smtClean="0"/>
          </a:p>
          <a:p>
            <a:endParaRPr kumimoji="1" lang="ja-JP" altLang="en-US" dirty="0"/>
          </a:p>
        </p:txBody>
      </p:sp>
    </p:spTree>
    <p:extLst>
      <p:ext uri="{BB962C8B-B14F-4D97-AF65-F5344CB8AC3E}">
        <p14:creationId xmlns:p14="http://schemas.microsoft.com/office/powerpoint/2010/main" val="229232157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lang="ja-JP" altLang="en-US" dirty="0"/>
          </a:p>
        </p:txBody>
      </p:sp>
    </p:spTree>
    <p:extLst>
      <p:ext uri="{BB962C8B-B14F-4D97-AF65-F5344CB8AC3E}">
        <p14:creationId xmlns:p14="http://schemas.microsoft.com/office/powerpoint/2010/main" val="42900144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lang="en-US" altLang="ja-JP" dirty="0" smtClean="0"/>
              <a:t>You can choose one to five stars in the blue box in each indicator based on your city’s current situation</a:t>
            </a:r>
            <a:r>
              <a:rPr lang="en-US" altLang="ja-JP" baseline="0" dirty="0" smtClean="0"/>
              <a:t>.</a:t>
            </a:r>
            <a:endParaRPr lang="ja-JP" altLang="en-US" dirty="0"/>
          </a:p>
        </p:txBody>
      </p:sp>
    </p:spTree>
    <p:extLst>
      <p:ext uri="{BB962C8B-B14F-4D97-AF65-F5344CB8AC3E}">
        <p14:creationId xmlns:p14="http://schemas.microsoft.com/office/powerpoint/2010/main" val="220103900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lang="ja-JP" altLang="en-US" dirty="0"/>
          </a:p>
        </p:txBody>
      </p:sp>
    </p:spTree>
    <p:extLst>
      <p:ext uri="{BB962C8B-B14F-4D97-AF65-F5344CB8AC3E}">
        <p14:creationId xmlns:p14="http://schemas.microsoft.com/office/powerpoint/2010/main" val="189050590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dirty="0" smtClean="0"/>
              <a:t>Once you choose number</a:t>
            </a:r>
            <a:r>
              <a:rPr kumimoji="1" lang="en-US" altLang="ja-JP" baseline="0" dirty="0" smtClean="0"/>
              <a:t> of stars (</a:t>
            </a:r>
            <a:r>
              <a:rPr kumimoji="1" lang="ja-JP" altLang="en-US" baseline="0" dirty="0" smtClean="0"/>
              <a:t>★　</a:t>
            </a:r>
            <a:r>
              <a:rPr kumimoji="1" lang="en-US" altLang="ja-JP" baseline="0" dirty="0" smtClean="0"/>
              <a:t>to </a:t>
            </a:r>
            <a:r>
              <a:rPr kumimoji="1" lang="ja-JP" altLang="en-US" baseline="0" dirty="0" smtClean="0"/>
              <a:t>★★★★★</a:t>
            </a:r>
            <a:r>
              <a:rPr kumimoji="1" lang="en-US" altLang="ja-JP" baseline="0" dirty="0" smtClean="0"/>
              <a:t>) in each indicator, the results will automatically appear on the output sheet 1 and 2.</a:t>
            </a:r>
          </a:p>
          <a:p>
            <a:endParaRPr kumimoji="1" lang="en-US" altLang="ja-JP" baseline="0" dirty="0" smtClean="0"/>
          </a:p>
          <a:p>
            <a:r>
              <a:rPr kumimoji="1" lang="en-US" altLang="ja-JP" baseline="0" dirty="0" smtClean="0"/>
              <a:t>The assessment results will appear as “overall rank”, ”radar chart”, and ”Individual assessment” in the output sheet 1.</a:t>
            </a:r>
          </a:p>
          <a:p>
            <a:endParaRPr kumimoji="1" lang="en-US" altLang="ja-JP" baseline="0" dirty="0" smtClean="0"/>
          </a:p>
          <a:p>
            <a:r>
              <a:rPr kumimoji="1" lang="en-US" altLang="ja-JP" baseline="0" dirty="0" smtClean="0"/>
              <a:t>These results will help identify the achievement level of the low-carbon development projects and where to be improved for the realization of a low-carbon town.</a:t>
            </a:r>
          </a:p>
          <a:p>
            <a:r>
              <a:rPr kumimoji="1" lang="en-US" altLang="ja-JP" baseline="0" dirty="0" smtClean="0"/>
              <a:t>On the output sheet 2, you can see the assessment result of each indicator at one sight.</a:t>
            </a:r>
            <a:endParaRPr kumimoji="1" lang="ja-JP" altLang="en-US" dirty="0"/>
          </a:p>
        </p:txBody>
      </p:sp>
    </p:spTree>
    <p:extLst>
      <p:ext uri="{BB962C8B-B14F-4D97-AF65-F5344CB8AC3E}">
        <p14:creationId xmlns:p14="http://schemas.microsoft.com/office/powerpoint/2010/main" val="409047964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Tree>
    <p:extLst>
      <p:ext uri="{BB962C8B-B14F-4D97-AF65-F5344CB8AC3E}">
        <p14:creationId xmlns:p14="http://schemas.microsoft.com/office/powerpoint/2010/main" val="1573470169"/>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Master" Target="../slideMasters/slideMaster1.xml"/><Relationship Id="rId5" Type="http://schemas.openxmlformats.org/officeDocument/2006/relationships/image" Target="../media/image4.png"/><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over">
    <p:spTree>
      <p:nvGrpSpPr>
        <p:cNvPr id="1" name=""/>
        <p:cNvGrpSpPr/>
        <p:nvPr/>
      </p:nvGrpSpPr>
      <p:grpSpPr>
        <a:xfrm>
          <a:off x="0" y="0"/>
          <a:ext cx="0" cy="0"/>
          <a:chOff x="0" y="0"/>
          <a:chExt cx="0" cy="0"/>
        </a:xfrm>
      </p:grpSpPr>
      <p:pic>
        <p:nvPicPr>
          <p:cNvPr id="9" name="図 8" descr="P_chapter.jpg"/>
          <p:cNvPicPr>
            <a:picLocks noChangeAspect="1"/>
          </p:cNvPicPr>
          <p:nvPr userDrawn="1"/>
        </p:nvPicPr>
        <p:blipFill rotWithShape="1">
          <a:blip r:embed="rId2"/>
          <a:srcRect t="13537" b="40181"/>
          <a:stretch/>
        </p:blipFill>
        <p:spPr>
          <a:xfrm>
            <a:off x="2" y="0"/>
            <a:ext cx="9906000" cy="1438275"/>
          </a:xfrm>
          <a:prstGeom prst="rect">
            <a:avLst/>
          </a:prstGeom>
        </p:spPr>
      </p:pic>
      <p:pic>
        <p:nvPicPr>
          <p:cNvPr id="26" name="Picture 2" descr="C:\Users\ksakamoto\Desktop\Powerpoint\P_cover.jpg"/>
          <p:cNvPicPr>
            <a:picLocks noChangeAspect="1" noChangeArrowheads="1"/>
          </p:cNvPicPr>
          <p:nvPr userDrawn="1"/>
        </p:nvPicPr>
        <p:blipFill rotWithShape="1">
          <a:blip r:embed="rId3" cstate="print">
            <a:extLst>
              <a:ext uri="{28A0092B-C50C-407E-A947-70E740481C1C}">
                <a14:useLocalDpi xmlns:a14="http://schemas.microsoft.com/office/drawing/2010/main" val="0"/>
              </a:ext>
            </a:extLst>
          </a:blip>
          <a:srcRect t="-205" b="-1"/>
          <a:stretch/>
        </p:blipFill>
        <p:spPr bwMode="auto">
          <a:xfrm>
            <a:off x="0" y="1438275"/>
            <a:ext cx="9906002" cy="3914775"/>
          </a:xfrm>
          <a:prstGeom prst="rect">
            <a:avLst/>
          </a:prstGeom>
          <a:noFill/>
          <a:extLst>
            <a:ext uri="{909E8E84-426E-40DD-AFC4-6F175D3DCCD1}">
              <a14:hiddenFill xmlns:a14="http://schemas.microsoft.com/office/drawing/2010/main">
                <a:solidFill>
                  <a:srgbClr val="FFFFFF"/>
                </a:solidFill>
              </a14:hiddenFill>
            </a:ext>
          </a:extLst>
        </p:spPr>
      </p:pic>
      <p:sp>
        <p:nvSpPr>
          <p:cNvPr id="2" name="タイトル 1"/>
          <p:cNvSpPr>
            <a:spLocks noGrp="1"/>
          </p:cNvSpPr>
          <p:nvPr>
            <p:ph type="ctrTitle" hasCustomPrompt="1"/>
          </p:nvPr>
        </p:nvSpPr>
        <p:spPr>
          <a:xfrm>
            <a:off x="182562" y="1543294"/>
            <a:ext cx="9540875" cy="2757266"/>
          </a:xfrm>
          <a:prstGeom prst="rect">
            <a:avLst/>
          </a:prstGeom>
        </p:spPr>
        <p:txBody>
          <a:bodyPr wrap="square" lIns="0" tIns="108000" rIns="0" bIns="108000" anchor="ctr">
            <a:spAutoFit/>
          </a:bodyPr>
          <a:lstStyle>
            <a:lvl1pPr algn="l">
              <a:lnSpc>
                <a:spcPct val="125000"/>
              </a:lnSpc>
              <a:defRPr sz="4400" b="0" cap="none" spc="0" baseline="0">
                <a:ln w="9525" cmpd="sng">
                  <a:noFill/>
                  <a:prstDash val="solid"/>
                </a:ln>
                <a:solidFill>
                  <a:srgbClr val="FFFFFF"/>
                </a:solidFill>
                <a:effectLst/>
              </a:defRPr>
            </a:lvl1pPr>
          </a:lstStyle>
          <a:p>
            <a:r>
              <a:rPr lang="en-US" altLang="ja-JP" dirty="0" smtClean="0"/>
              <a:t>Presentation  title</a:t>
            </a:r>
            <a:br>
              <a:rPr lang="en-US" altLang="ja-JP" dirty="0" smtClean="0"/>
            </a:br>
            <a:r>
              <a:rPr lang="en-US" altLang="ja-JP" dirty="0" smtClean="0"/>
              <a:t>Presentation  title</a:t>
            </a:r>
            <a:br>
              <a:rPr lang="en-US" altLang="ja-JP" dirty="0" smtClean="0"/>
            </a:br>
            <a:r>
              <a:rPr lang="en-US" altLang="ja-JP" dirty="0" smtClean="0"/>
              <a:t>Up to 3 lines</a:t>
            </a:r>
            <a:endParaRPr lang="ja-JP" altLang="en-US" dirty="0"/>
          </a:p>
        </p:txBody>
      </p:sp>
      <p:sp>
        <p:nvSpPr>
          <p:cNvPr id="18" name="テキスト プレースホルダー 17"/>
          <p:cNvSpPr>
            <a:spLocks noGrp="1"/>
          </p:cNvSpPr>
          <p:nvPr>
            <p:ph type="body" sz="quarter" idx="10" hasCustomPrompt="1"/>
          </p:nvPr>
        </p:nvSpPr>
        <p:spPr>
          <a:xfrm>
            <a:off x="182562" y="4436413"/>
            <a:ext cx="9540876" cy="859487"/>
          </a:xfrm>
          <a:prstGeom prst="rect">
            <a:avLst/>
          </a:prstGeom>
        </p:spPr>
        <p:txBody>
          <a:bodyPr/>
          <a:lstStyle>
            <a:lvl1pPr marL="0" indent="0">
              <a:buNone/>
              <a:defRPr sz="2000" b="0" baseline="0">
                <a:solidFill>
                  <a:schemeClr val="bg1"/>
                </a:solidFill>
              </a:defRPr>
            </a:lvl1pPr>
            <a:lvl2pPr marL="457200" indent="0">
              <a:buNone/>
              <a:defRPr b="1">
                <a:solidFill>
                  <a:schemeClr val="accent2"/>
                </a:solidFill>
              </a:defRPr>
            </a:lvl2pPr>
            <a:lvl3pPr marL="914400" indent="0">
              <a:buNone/>
              <a:defRPr b="1">
                <a:solidFill>
                  <a:schemeClr val="accent2"/>
                </a:solidFill>
              </a:defRPr>
            </a:lvl3pPr>
            <a:lvl4pPr marL="1371600" indent="0">
              <a:buNone/>
              <a:defRPr b="1">
                <a:solidFill>
                  <a:schemeClr val="accent2"/>
                </a:solidFill>
              </a:defRPr>
            </a:lvl4pPr>
            <a:lvl5pPr marL="1828800" indent="0">
              <a:buNone/>
              <a:defRPr b="1">
                <a:solidFill>
                  <a:schemeClr val="accent2"/>
                </a:solidFill>
              </a:defRPr>
            </a:lvl5pPr>
          </a:lstStyle>
          <a:p>
            <a:pPr lvl="0"/>
            <a:r>
              <a:rPr kumimoji="1" lang="en-US" altLang="ja-JP" dirty="0" smtClean="0"/>
              <a:t>Presenter’s name</a:t>
            </a:r>
          </a:p>
          <a:p>
            <a:pPr lvl="0"/>
            <a:r>
              <a:rPr kumimoji="1" lang="en-US" altLang="ja-JP" dirty="0" smtClean="0"/>
              <a:t>Date Venue </a:t>
            </a:r>
          </a:p>
        </p:txBody>
      </p:sp>
      <p:pic>
        <p:nvPicPr>
          <p:cNvPr id="10" name="図 9" descr="APERC logo_horizontal.png"/>
          <p:cNvPicPr>
            <a:picLocks noChangeAspect="1"/>
          </p:cNvPicPr>
          <p:nvPr userDrawn="1"/>
        </p:nvPicPr>
        <p:blipFill>
          <a:blip r:embed="rId4"/>
          <a:stretch>
            <a:fillRect/>
          </a:stretch>
        </p:blipFill>
        <p:spPr>
          <a:xfrm>
            <a:off x="316248" y="5632931"/>
            <a:ext cx="2539664" cy="854142"/>
          </a:xfrm>
          <a:prstGeom prst="rect">
            <a:avLst/>
          </a:prstGeom>
        </p:spPr>
      </p:pic>
      <p:pic>
        <p:nvPicPr>
          <p:cNvPr id="11" name="図 10" descr="APEC logo_horizontal.png"/>
          <p:cNvPicPr>
            <a:picLocks noChangeAspect="1"/>
          </p:cNvPicPr>
          <p:nvPr userDrawn="1"/>
        </p:nvPicPr>
        <p:blipFill>
          <a:blip r:embed="rId5"/>
          <a:stretch>
            <a:fillRect/>
          </a:stretch>
        </p:blipFill>
        <p:spPr>
          <a:xfrm>
            <a:off x="6918589" y="5826002"/>
            <a:ext cx="2766748" cy="468000"/>
          </a:xfrm>
          <a:prstGeom prst="rect">
            <a:avLst/>
          </a:prstGeom>
        </p:spPr>
      </p:pic>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hapter_title">
    <p:spTree>
      <p:nvGrpSpPr>
        <p:cNvPr id="1" name=""/>
        <p:cNvGrpSpPr/>
        <p:nvPr/>
      </p:nvGrpSpPr>
      <p:grpSpPr>
        <a:xfrm>
          <a:off x="0" y="0"/>
          <a:ext cx="0" cy="0"/>
          <a:chOff x="0" y="0"/>
          <a:chExt cx="0" cy="0"/>
        </a:xfrm>
      </p:grpSpPr>
      <p:pic>
        <p:nvPicPr>
          <p:cNvPr id="9" name="図 8" descr="P_chapter.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71" y="1095374"/>
            <a:ext cx="9904258" cy="4819651"/>
          </a:xfrm>
          <a:prstGeom prst="rect">
            <a:avLst/>
          </a:prstGeom>
        </p:spPr>
      </p:pic>
      <p:sp>
        <p:nvSpPr>
          <p:cNvPr id="10" name="正方形/長方形 9"/>
          <p:cNvSpPr/>
          <p:nvPr userDrawn="1"/>
        </p:nvSpPr>
        <p:spPr>
          <a:xfrm>
            <a:off x="871" y="2975168"/>
            <a:ext cx="9906000" cy="1080000"/>
          </a:xfrm>
          <a:prstGeom prst="rect">
            <a:avLst/>
          </a:prstGeom>
          <a:solidFill>
            <a:schemeClr val="accent2"/>
          </a:solidFill>
          <a:ln w="0">
            <a:noFill/>
          </a:ln>
          <a:effectLst>
            <a:glow>
              <a:schemeClr val="bg1"/>
            </a:glo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sp>
        <p:nvSpPr>
          <p:cNvPr id="2" name="タイトル 1"/>
          <p:cNvSpPr>
            <a:spLocks noGrp="1"/>
          </p:cNvSpPr>
          <p:nvPr>
            <p:ph type="title" hasCustomPrompt="1"/>
          </p:nvPr>
        </p:nvSpPr>
        <p:spPr>
          <a:xfrm>
            <a:off x="495300" y="2975168"/>
            <a:ext cx="8915400" cy="1080000"/>
          </a:xfrm>
          <a:prstGeom prst="rect">
            <a:avLst/>
          </a:prstGeom>
          <a:ln>
            <a:noFill/>
          </a:ln>
        </p:spPr>
        <p:txBody>
          <a:bodyPr anchor="ctr" anchorCtr="1"/>
          <a:lstStyle>
            <a:lvl1pPr>
              <a:defRPr sz="3600" b="1">
                <a:solidFill>
                  <a:schemeClr val="bg1"/>
                </a:solidFill>
                <a:effectLst>
                  <a:outerShdw blurRad="38100" dist="38100" dir="2700000" algn="tl">
                    <a:srgbClr val="000000">
                      <a:alpha val="43137"/>
                    </a:srgbClr>
                  </a:outerShdw>
                </a:effectLst>
              </a:defRPr>
            </a:lvl1pPr>
          </a:lstStyle>
          <a:p>
            <a:r>
              <a:rPr lang="en-US" altLang="ja-JP" dirty="0" smtClean="0"/>
              <a:t>Chapter title here</a:t>
            </a:r>
            <a:endParaRPr lang="ja-JP" altLang="en-US" dirty="0"/>
          </a:p>
        </p:txBody>
      </p:sp>
      <p:pic>
        <p:nvPicPr>
          <p:cNvPr id="5" name="図 4" descr="APERC logo_horizontal.png"/>
          <p:cNvPicPr>
            <a:picLocks noChangeAspect="1"/>
          </p:cNvPicPr>
          <p:nvPr userDrawn="1"/>
        </p:nvPicPr>
        <p:blipFill>
          <a:blip r:embed="rId3"/>
          <a:stretch>
            <a:fillRect/>
          </a:stretch>
        </p:blipFill>
        <p:spPr>
          <a:xfrm>
            <a:off x="7626063" y="6006806"/>
            <a:ext cx="2140815" cy="720000"/>
          </a:xfrm>
          <a:prstGeom prst="rect">
            <a:avLst/>
          </a:prstGeom>
        </p:spPr>
      </p:pic>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hank_you_slide">
    <p:spTree>
      <p:nvGrpSpPr>
        <p:cNvPr id="1" name=""/>
        <p:cNvGrpSpPr/>
        <p:nvPr/>
      </p:nvGrpSpPr>
      <p:grpSpPr>
        <a:xfrm>
          <a:off x="0" y="0"/>
          <a:ext cx="0" cy="0"/>
          <a:chOff x="0" y="0"/>
          <a:chExt cx="0" cy="0"/>
        </a:xfrm>
      </p:grpSpPr>
      <p:pic>
        <p:nvPicPr>
          <p:cNvPr id="9" name="図 8" descr="P_chapter.jpg"/>
          <p:cNvPicPr>
            <a:picLocks noChangeAspect="1"/>
          </p:cNvPicPr>
          <p:nvPr userDrawn="1"/>
        </p:nvPicPr>
        <p:blipFill>
          <a:blip r:embed="rId2"/>
          <a:stretch>
            <a:fillRect/>
          </a:stretch>
        </p:blipFill>
        <p:spPr>
          <a:xfrm>
            <a:off x="871" y="1095374"/>
            <a:ext cx="9904258" cy="4819651"/>
          </a:xfrm>
          <a:prstGeom prst="rect">
            <a:avLst/>
          </a:prstGeom>
        </p:spPr>
      </p:pic>
      <p:sp>
        <p:nvSpPr>
          <p:cNvPr id="10" name="正方形/長方形 9"/>
          <p:cNvSpPr/>
          <p:nvPr userDrawn="1"/>
        </p:nvSpPr>
        <p:spPr>
          <a:xfrm>
            <a:off x="871" y="2752724"/>
            <a:ext cx="9906000" cy="1676401"/>
          </a:xfrm>
          <a:prstGeom prst="rect">
            <a:avLst/>
          </a:prstGeom>
          <a:solidFill>
            <a:schemeClr val="accent2">
              <a:alpha val="98000"/>
            </a:schemeClr>
          </a:solidFill>
          <a:ln w="0">
            <a:noFill/>
          </a:ln>
          <a:effectLst>
            <a:glow>
              <a:schemeClr val="bg1"/>
            </a:glo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dirty="0"/>
          </a:p>
        </p:txBody>
      </p:sp>
      <p:sp>
        <p:nvSpPr>
          <p:cNvPr id="2" name="タイトル 1"/>
          <p:cNvSpPr>
            <a:spLocks noGrp="1"/>
          </p:cNvSpPr>
          <p:nvPr>
            <p:ph type="title" hasCustomPrompt="1"/>
          </p:nvPr>
        </p:nvSpPr>
        <p:spPr>
          <a:xfrm>
            <a:off x="495300" y="2832598"/>
            <a:ext cx="8915400" cy="914401"/>
          </a:xfrm>
          <a:prstGeom prst="rect">
            <a:avLst/>
          </a:prstGeom>
          <a:ln>
            <a:noFill/>
          </a:ln>
        </p:spPr>
        <p:txBody>
          <a:bodyPr anchor="ctr" anchorCtr="1"/>
          <a:lstStyle>
            <a:lvl1pPr>
              <a:defRPr sz="3600" b="1">
                <a:solidFill>
                  <a:schemeClr val="bg1"/>
                </a:solidFill>
                <a:effectLst>
                  <a:outerShdw blurRad="38100" dist="38100" dir="2700000" algn="tl">
                    <a:srgbClr val="000000">
                      <a:alpha val="43137"/>
                    </a:srgbClr>
                  </a:outerShdw>
                </a:effectLst>
              </a:defRPr>
            </a:lvl1pPr>
          </a:lstStyle>
          <a:p>
            <a:r>
              <a:rPr lang="en-US" altLang="ja-JP" dirty="0" smtClean="0"/>
              <a:t>Thank you message</a:t>
            </a:r>
            <a:endParaRPr lang="ja-JP" altLang="en-US" dirty="0"/>
          </a:p>
        </p:txBody>
      </p:sp>
      <p:pic>
        <p:nvPicPr>
          <p:cNvPr id="5" name="図 4" descr="APERC logo_horizontal.png"/>
          <p:cNvPicPr>
            <a:picLocks noChangeAspect="1"/>
          </p:cNvPicPr>
          <p:nvPr userDrawn="1"/>
        </p:nvPicPr>
        <p:blipFill>
          <a:blip r:embed="rId3"/>
          <a:stretch>
            <a:fillRect/>
          </a:stretch>
        </p:blipFill>
        <p:spPr>
          <a:xfrm>
            <a:off x="7626063" y="6006806"/>
            <a:ext cx="2140815" cy="720000"/>
          </a:xfrm>
          <a:prstGeom prst="rect">
            <a:avLst/>
          </a:prstGeom>
        </p:spPr>
      </p:pic>
      <p:sp>
        <p:nvSpPr>
          <p:cNvPr id="6" name="タイトル 1"/>
          <p:cNvSpPr txBox="1">
            <a:spLocks/>
          </p:cNvSpPr>
          <p:nvPr userDrawn="1"/>
        </p:nvSpPr>
        <p:spPr>
          <a:xfrm>
            <a:off x="182562" y="3746999"/>
            <a:ext cx="9540875" cy="596401"/>
          </a:xfrm>
          <a:prstGeom prst="rect">
            <a:avLst/>
          </a:prstGeom>
        </p:spPr>
        <p:txBody>
          <a:bodyPr anchor="ctr"/>
          <a:lstStyle>
            <a:lvl1pPr algn="ctr" defTabSz="457200" rtl="0" eaLnBrk="1" latinLnBrk="0" hangingPunct="1">
              <a:spcBef>
                <a:spcPct val="0"/>
              </a:spcBef>
              <a:buNone/>
              <a:defRPr kumimoji="1" sz="4000" kern="1200">
                <a:solidFill>
                  <a:schemeClr val="bg1"/>
                </a:solidFill>
                <a:latin typeface="+mj-lt"/>
                <a:ea typeface="+mj-ea"/>
                <a:cs typeface="+mj-cs"/>
              </a:defRPr>
            </a:lvl1pPr>
          </a:lstStyle>
          <a:p>
            <a:r>
              <a:rPr lang="en-US" altLang="ja-JP" sz="2400" dirty="0" smtClean="0"/>
              <a:t>http://aperc.ieej.or.jp/</a:t>
            </a:r>
            <a:endParaRPr lang="ja-JP" altLang="en-US" sz="2400" dirty="0"/>
          </a:p>
        </p:txBody>
      </p:sp>
    </p:spTree>
    <p:extLst>
      <p:ext uri="{BB962C8B-B14F-4D97-AF65-F5344CB8AC3E}">
        <p14:creationId xmlns:p14="http://schemas.microsoft.com/office/powerpoint/2010/main" val="4016860114"/>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 x text only">
    <p:spTree>
      <p:nvGrpSpPr>
        <p:cNvPr id="1" name=""/>
        <p:cNvGrpSpPr/>
        <p:nvPr/>
      </p:nvGrpSpPr>
      <p:grpSpPr>
        <a:xfrm>
          <a:off x="0" y="0"/>
          <a:ext cx="0" cy="0"/>
          <a:chOff x="0" y="0"/>
          <a:chExt cx="0" cy="0"/>
        </a:xfrm>
      </p:grpSpPr>
      <p:sp>
        <p:nvSpPr>
          <p:cNvPr id="8" name="テキスト プレースホルダー 7"/>
          <p:cNvSpPr>
            <a:spLocks noGrp="1"/>
          </p:cNvSpPr>
          <p:nvPr>
            <p:ph type="body" sz="quarter" idx="11" hasCustomPrompt="1"/>
          </p:nvPr>
        </p:nvSpPr>
        <p:spPr>
          <a:xfrm>
            <a:off x="182563" y="854075"/>
            <a:ext cx="9540875" cy="5046959"/>
          </a:xfrm>
          <a:prstGeom prst="rect">
            <a:avLst/>
          </a:prstGeom>
        </p:spPr>
        <p:txBody>
          <a:bodyPr lIns="72000" tIns="108000" rIns="72000" bIns="180000"/>
          <a:lstStyle>
            <a:lvl1pPr marL="0" indent="0">
              <a:spcBef>
                <a:spcPts val="0"/>
              </a:spcBef>
              <a:spcAft>
                <a:spcPts val="1200"/>
              </a:spcAft>
              <a:buNone/>
              <a:defRPr sz="1600" baseline="0"/>
            </a:lvl1pPr>
          </a:lstStyle>
          <a:p>
            <a:pPr lvl="0"/>
            <a:r>
              <a:rPr kumimoji="1" lang="en-US" altLang="ja-JP" dirty="0" smtClean="0"/>
              <a:t>Text area</a:t>
            </a:r>
          </a:p>
        </p:txBody>
      </p:sp>
      <p:sp>
        <p:nvSpPr>
          <p:cNvPr id="16" name="タイトル 1"/>
          <p:cNvSpPr>
            <a:spLocks noGrp="1"/>
          </p:cNvSpPr>
          <p:nvPr>
            <p:ph type="title" hasCustomPrompt="1"/>
          </p:nvPr>
        </p:nvSpPr>
        <p:spPr>
          <a:xfrm>
            <a:off x="182562" y="82549"/>
            <a:ext cx="9540875" cy="540000"/>
          </a:xfrm>
          <a:prstGeom prst="rect">
            <a:avLst/>
          </a:prstGeom>
          <a:solidFill>
            <a:schemeClr val="accent2">
              <a:alpha val="70000"/>
            </a:schemeClr>
          </a:solidFill>
        </p:spPr>
        <p:txBody>
          <a:bodyPr lIns="72000" tIns="0" rIns="72000" bIns="0" anchor="ctr" anchorCtr="0"/>
          <a:lstStyle>
            <a:lvl1pPr algn="l">
              <a:defRPr sz="2800" b="0">
                <a:solidFill>
                  <a:schemeClr val="bg1"/>
                </a:solidFill>
              </a:defRPr>
            </a:lvl1pPr>
          </a:lstStyle>
          <a:p>
            <a:r>
              <a:rPr kumimoji="1" lang="en-US" altLang="ja-JP" dirty="0" smtClean="0"/>
              <a:t>Slide Title</a:t>
            </a:r>
            <a:endParaRPr kumimoji="1" lang="en-GB" dirty="0"/>
          </a:p>
        </p:txBody>
      </p:sp>
      <p:sp>
        <p:nvSpPr>
          <p:cNvPr id="5" name="テキスト プレースホルダー 3"/>
          <p:cNvSpPr>
            <a:spLocks noGrp="1"/>
          </p:cNvSpPr>
          <p:nvPr>
            <p:ph type="body" sz="quarter" idx="10" hasCustomPrompt="1"/>
          </p:nvPr>
        </p:nvSpPr>
        <p:spPr>
          <a:xfrm>
            <a:off x="182563" y="5901034"/>
            <a:ext cx="9540875" cy="360000"/>
          </a:xfrm>
          <a:prstGeom prst="rect">
            <a:avLst/>
          </a:prstGeom>
        </p:spPr>
        <p:txBody>
          <a:bodyPr lIns="72000" tIns="72000" rIns="72000" bIns="72000" anchor="b" anchorCtr="0"/>
          <a:lstStyle>
            <a:lvl1pPr marL="0" indent="0">
              <a:buNone/>
              <a:defRPr sz="900"/>
            </a:lvl1pPr>
          </a:lstStyle>
          <a:p>
            <a:pPr lvl="0"/>
            <a:r>
              <a:rPr kumimoji="1" lang="en-US" altLang="ja-JP" dirty="0" smtClean="0"/>
              <a:t>Note Area</a:t>
            </a:r>
            <a:endParaRPr kumimoji="1" lang="ja-JP" altLang="en-US" dirty="0"/>
          </a:p>
        </p:txBody>
      </p:sp>
    </p:spTree>
    <p:extLst>
      <p:ext uri="{BB962C8B-B14F-4D97-AF65-F5344CB8AC3E}">
        <p14:creationId xmlns:p14="http://schemas.microsoft.com/office/powerpoint/2010/main" val="1478457327"/>
      </p:ext>
    </p:extLst>
  </p:cSld>
  <p:clrMapOvr>
    <a:masterClrMapping/>
  </p:clrMapOvr>
  <p:timing>
    <p:tnLst>
      <p:par>
        <p:cTn id="1" dur="indefinite" restart="never" nodeType="tmRoot"/>
      </p:par>
    </p:tnLst>
  </p:timing>
  <p:hf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 x image &amp; text ">
    <p:spTree>
      <p:nvGrpSpPr>
        <p:cNvPr id="1" name=""/>
        <p:cNvGrpSpPr/>
        <p:nvPr/>
      </p:nvGrpSpPr>
      <p:grpSpPr>
        <a:xfrm>
          <a:off x="0" y="0"/>
          <a:ext cx="0" cy="0"/>
          <a:chOff x="0" y="0"/>
          <a:chExt cx="0" cy="0"/>
        </a:xfrm>
      </p:grpSpPr>
      <p:sp>
        <p:nvSpPr>
          <p:cNvPr id="9" name="テキスト プレースホルダー 3"/>
          <p:cNvSpPr>
            <a:spLocks noGrp="1"/>
          </p:cNvSpPr>
          <p:nvPr>
            <p:ph type="body" sz="quarter" idx="10" hasCustomPrompt="1"/>
          </p:nvPr>
        </p:nvSpPr>
        <p:spPr>
          <a:xfrm>
            <a:off x="182563" y="5901034"/>
            <a:ext cx="9540875" cy="360000"/>
          </a:xfrm>
          <a:prstGeom prst="rect">
            <a:avLst/>
          </a:prstGeom>
        </p:spPr>
        <p:txBody>
          <a:bodyPr lIns="72000" tIns="72000" rIns="72000" bIns="72000" anchor="b" anchorCtr="0"/>
          <a:lstStyle>
            <a:lvl1pPr marL="0" indent="0">
              <a:buNone/>
              <a:defRPr sz="900"/>
            </a:lvl1pPr>
          </a:lstStyle>
          <a:p>
            <a:pPr lvl="0"/>
            <a:r>
              <a:rPr kumimoji="1" lang="en-US" altLang="ja-JP" dirty="0" smtClean="0"/>
              <a:t>Note Area</a:t>
            </a:r>
            <a:endParaRPr kumimoji="1" lang="ja-JP" altLang="en-US" dirty="0"/>
          </a:p>
        </p:txBody>
      </p:sp>
      <p:sp>
        <p:nvSpPr>
          <p:cNvPr id="5" name="図プレースホルダー 2"/>
          <p:cNvSpPr>
            <a:spLocks noGrp="1"/>
          </p:cNvSpPr>
          <p:nvPr>
            <p:ph type="pic" sz="quarter" idx="14" hasCustomPrompt="1"/>
          </p:nvPr>
        </p:nvSpPr>
        <p:spPr>
          <a:xfrm>
            <a:off x="182563" y="1286734"/>
            <a:ext cx="9540875" cy="3780000"/>
          </a:xfrm>
          <a:prstGeom prst="rect">
            <a:avLst/>
          </a:prstGeom>
          <a:ln>
            <a:noFill/>
          </a:ln>
        </p:spPr>
        <p:txBody>
          <a:bodyPr lIns="0" tIns="0" rIns="0" bIns="0" anchor="ctr"/>
          <a:lstStyle>
            <a:lvl1pPr marL="0" indent="0" algn="ctr">
              <a:buNone/>
              <a:defRPr baseline="0"/>
            </a:lvl1pPr>
          </a:lstStyle>
          <a:p>
            <a:r>
              <a:rPr kumimoji="1" lang="en-US" altLang="ja-JP" dirty="0" smtClean="0"/>
              <a:t>Click to insert image here</a:t>
            </a:r>
            <a:endParaRPr kumimoji="1" lang="ja-JP" altLang="en-US" dirty="0"/>
          </a:p>
        </p:txBody>
      </p:sp>
      <p:sp>
        <p:nvSpPr>
          <p:cNvPr id="6" name="テキスト プレースホルダー 5"/>
          <p:cNvSpPr>
            <a:spLocks noGrp="1"/>
          </p:cNvSpPr>
          <p:nvPr>
            <p:ph type="body" sz="quarter" idx="15" hasCustomPrompt="1"/>
          </p:nvPr>
        </p:nvSpPr>
        <p:spPr>
          <a:xfrm>
            <a:off x="182562" y="852668"/>
            <a:ext cx="9540875" cy="434066"/>
          </a:xfrm>
          <a:prstGeom prst="rect">
            <a:avLst/>
          </a:prstGeom>
        </p:spPr>
        <p:txBody>
          <a:bodyPr lIns="72000" tIns="108000" rIns="72000" bIns="108000" anchor="ctr"/>
          <a:lstStyle>
            <a:lvl1pPr marL="0" indent="0">
              <a:buNone/>
              <a:defRPr sz="1600" b="1" baseline="0">
                <a:solidFill>
                  <a:schemeClr val="accent2">
                    <a:lumMod val="50000"/>
                  </a:schemeClr>
                </a:solidFill>
              </a:defRPr>
            </a:lvl1pPr>
          </a:lstStyle>
          <a:p>
            <a:pPr lvl="0"/>
            <a:r>
              <a:rPr kumimoji="1" lang="en-US" altLang="ja-JP" dirty="0" smtClean="0"/>
              <a:t>Image title</a:t>
            </a:r>
            <a:endParaRPr kumimoji="1" lang="ja-JP" altLang="en-US" dirty="0"/>
          </a:p>
        </p:txBody>
      </p:sp>
      <p:sp>
        <p:nvSpPr>
          <p:cNvPr id="7" name="テキスト プレースホルダー 3"/>
          <p:cNvSpPr>
            <a:spLocks noGrp="1"/>
          </p:cNvSpPr>
          <p:nvPr>
            <p:ph type="body" sz="quarter" idx="16" hasCustomPrompt="1"/>
          </p:nvPr>
        </p:nvSpPr>
        <p:spPr>
          <a:xfrm>
            <a:off x="182563" y="5066734"/>
            <a:ext cx="9540875" cy="834300"/>
          </a:xfrm>
          <a:prstGeom prst="rect">
            <a:avLst/>
          </a:prstGeom>
        </p:spPr>
        <p:txBody>
          <a:bodyPr lIns="72000" tIns="72000" rIns="72000" bIns="72000" anchor="ctr" anchorCtr="0"/>
          <a:lstStyle>
            <a:lvl1pPr marL="0" indent="0" algn="ctr">
              <a:buNone/>
              <a:defRPr sz="1800" b="1" i="1">
                <a:solidFill>
                  <a:schemeClr val="accent2">
                    <a:lumMod val="50000"/>
                  </a:schemeClr>
                </a:solidFill>
              </a:defRPr>
            </a:lvl1pPr>
          </a:lstStyle>
          <a:p>
            <a:pPr lvl="0"/>
            <a:r>
              <a:rPr kumimoji="1" lang="en-US" altLang="ja-JP" dirty="0" smtClean="0"/>
              <a:t>Key message area</a:t>
            </a:r>
            <a:endParaRPr kumimoji="1" lang="ja-JP" altLang="en-US" dirty="0"/>
          </a:p>
        </p:txBody>
      </p:sp>
      <p:sp>
        <p:nvSpPr>
          <p:cNvPr id="10" name="タイトル 1"/>
          <p:cNvSpPr>
            <a:spLocks noGrp="1"/>
          </p:cNvSpPr>
          <p:nvPr>
            <p:ph type="title" hasCustomPrompt="1"/>
          </p:nvPr>
        </p:nvSpPr>
        <p:spPr>
          <a:xfrm>
            <a:off x="182562" y="82549"/>
            <a:ext cx="9540875" cy="540000"/>
          </a:xfrm>
          <a:prstGeom prst="rect">
            <a:avLst/>
          </a:prstGeom>
          <a:solidFill>
            <a:schemeClr val="accent2">
              <a:alpha val="70000"/>
            </a:schemeClr>
          </a:solidFill>
        </p:spPr>
        <p:txBody>
          <a:bodyPr lIns="72000" tIns="0" rIns="72000" bIns="0" anchor="ctr" anchorCtr="0"/>
          <a:lstStyle>
            <a:lvl1pPr algn="l">
              <a:defRPr sz="2800" b="0">
                <a:solidFill>
                  <a:schemeClr val="bg1"/>
                </a:solidFill>
              </a:defRPr>
            </a:lvl1pPr>
          </a:lstStyle>
          <a:p>
            <a:r>
              <a:rPr kumimoji="1" lang="en-US" altLang="ja-JP" dirty="0" smtClean="0"/>
              <a:t>Slide Title</a:t>
            </a:r>
            <a:endParaRPr kumimoji="1" lang="en-GB" dirty="0"/>
          </a:p>
        </p:txBody>
      </p:sp>
    </p:spTree>
    <p:extLst>
      <p:ext uri="{BB962C8B-B14F-4D97-AF65-F5344CB8AC3E}">
        <p14:creationId xmlns:p14="http://schemas.microsoft.com/office/powerpoint/2010/main" val="1590819473"/>
      </p:ext>
    </p:extLst>
  </p:cSld>
  <p:clrMapOvr>
    <a:masterClrMapping/>
  </p:clrMapOvr>
  <p:timing>
    <p:tnLst>
      <p:par>
        <p:cTn id="1" dur="indefinite" restart="never" nodeType="tmRoot"/>
      </p:par>
    </p:tnLst>
  </p:timing>
  <p:hf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1 x image &amp; text ">
    <p:spTree>
      <p:nvGrpSpPr>
        <p:cNvPr id="1" name=""/>
        <p:cNvGrpSpPr/>
        <p:nvPr/>
      </p:nvGrpSpPr>
      <p:grpSpPr>
        <a:xfrm>
          <a:off x="0" y="0"/>
          <a:ext cx="0" cy="0"/>
          <a:chOff x="0" y="0"/>
          <a:chExt cx="0" cy="0"/>
        </a:xfrm>
      </p:grpSpPr>
      <p:sp>
        <p:nvSpPr>
          <p:cNvPr id="9" name="テキスト プレースホルダー 3"/>
          <p:cNvSpPr>
            <a:spLocks noGrp="1"/>
          </p:cNvSpPr>
          <p:nvPr>
            <p:ph type="body" sz="quarter" idx="10" hasCustomPrompt="1"/>
          </p:nvPr>
        </p:nvSpPr>
        <p:spPr>
          <a:xfrm>
            <a:off x="182563" y="5901034"/>
            <a:ext cx="9540875" cy="360000"/>
          </a:xfrm>
          <a:prstGeom prst="rect">
            <a:avLst/>
          </a:prstGeom>
        </p:spPr>
        <p:txBody>
          <a:bodyPr lIns="72000" tIns="72000" rIns="72000" bIns="72000" anchor="b" anchorCtr="0"/>
          <a:lstStyle>
            <a:lvl1pPr marL="0" indent="0">
              <a:buNone/>
              <a:defRPr sz="900"/>
            </a:lvl1pPr>
          </a:lstStyle>
          <a:p>
            <a:pPr lvl="0"/>
            <a:r>
              <a:rPr kumimoji="1" lang="en-US" altLang="ja-JP" dirty="0" smtClean="0"/>
              <a:t>Note Area</a:t>
            </a:r>
            <a:endParaRPr kumimoji="1" lang="ja-JP" altLang="en-US" dirty="0"/>
          </a:p>
        </p:txBody>
      </p:sp>
      <p:sp>
        <p:nvSpPr>
          <p:cNvPr id="13" name="コンテンツ プレースホルダー 15"/>
          <p:cNvSpPr>
            <a:spLocks noGrp="1"/>
          </p:cNvSpPr>
          <p:nvPr>
            <p:ph sz="quarter" idx="12" hasCustomPrompt="1"/>
          </p:nvPr>
        </p:nvSpPr>
        <p:spPr>
          <a:xfrm>
            <a:off x="182563" y="2121034"/>
            <a:ext cx="9540875" cy="3780000"/>
          </a:xfrm>
          <a:prstGeom prst="rect">
            <a:avLst/>
          </a:prstGeom>
        </p:spPr>
        <p:txBody>
          <a:bodyPr lIns="72000" tIns="0" rIns="72000" bIns="180000"/>
          <a:lstStyle>
            <a:lvl1pPr marL="0" indent="0">
              <a:buNone/>
              <a:defRPr sz="1400"/>
            </a:lvl1pPr>
          </a:lstStyle>
          <a:p>
            <a:pPr lvl="0"/>
            <a:r>
              <a:rPr kumimoji="1" lang="en-US" altLang="ja-JP" dirty="0" smtClean="0"/>
              <a:t>Table or graph Here</a:t>
            </a:r>
            <a:endParaRPr kumimoji="1" lang="ja-JP" altLang="en-US" dirty="0"/>
          </a:p>
        </p:txBody>
      </p:sp>
      <p:sp>
        <p:nvSpPr>
          <p:cNvPr id="14" name="テキスト プレースホルダー 5"/>
          <p:cNvSpPr>
            <a:spLocks noGrp="1"/>
          </p:cNvSpPr>
          <p:nvPr>
            <p:ph type="body" sz="quarter" idx="15" hasCustomPrompt="1"/>
          </p:nvPr>
        </p:nvSpPr>
        <p:spPr>
          <a:xfrm>
            <a:off x="182562" y="852668"/>
            <a:ext cx="9540875" cy="1268366"/>
          </a:xfrm>
          <a:prstGeom prst="rect">
            <a:avLst/>
          </a:prstGeom>
        </p:spPr>
        <p:txBody>
          <a:bodyPr lIns="72000" tIns="108000" rIns="72000" bIns="108000" anchor="t" anchorCtr="0"/>
          <a:lstStyle>
            <a:lvl1pPr marL="0" indent="0">
              <a:buNone/>
              <a:defRPr sz="1600" b="0" baseline="0">
                <a:solidFill>
                  <a:schemeClr val="tx1"/>
                </a:solidFill>
              </a:defRPr>
            </a:lvl1pPr>
          </a:lstStyle>
          <a:p>
            <a:pPr lvl="0"/>
            <a:r>
              <a:rPr kumimoji="1" lang="en-US" altLang="ja-JP" dirty="0" smtClean="0"/>
              <a:t>Text area</a:t>
            </a:r>
            <a:endParaRPr kumimoji="1" lang="ja-JP" altLang="en-US" dirty="0"/>
          </a:p>
        </p:txBody>
      </p:sp>
      <p:sp>
        <p:nvSpPr>
          <p:cNvPr id="15" name="タイトル 1"/>
          <p:cNvSpPr>
            <a:spLocks noGrp="1"/>
          </p:cNvSpPr>
          <p:nvPr>
            <p:ph type="title" hasCustomPrompt="1"/>
          </p:nvPr>
        </p:nvSpPr>
        <p:spPr>
          <a:xfrm>
            <a:off x="182562" y="82549"/>
            <a:ext cx="9540875" cy="540000"/>
          </a:xfrm>
          <a:prstGeom prst="rect">
            <a:avLst/>
          </a:prstGeom>
          <a:solidFill>
            <a:schemeClr val="accent2">
              <a:alpha val="70000"/>
            </a:schemeClr>
          </a:solidFill>
        </p:spPr>
        <p:txBody>
          <a:bodyPr lIns="72000" tIns="0" rIns="72000" bIns="0" anchor="ctr" anchorCtr="0"/>
          <a:lstStyle>
            <a:lvl1pPr algn="l">
              <a:defRPr sz="2800" b="0">
                <a:solidFill>
                  <a:schemeClr val="bg1"/>
                </a:solidFill>
              </a:defRPr>
            </a:lvl1pPr>
          </a:lstStyle>
          <a:p>
            <a:r>
              <a:rPr kumimoji="1" lang="en-US" altLang="ja-JP" dirty="0" smtClean="0"/>
              <a:t>Slide Title</a:t>
            </a:r>
            <a:endParaRPr kumimoji="1" lang="en-GB" dirty="0"/>
          </a:p>
        </p:txBody>
      </p:sp>
    </p:spTree>
    <p:extLst>
      <p:ext uri="{BB962C8B-B14F-4D97-AF65-F5344CB8AC3E}">
        <p14:creationId xmlns:p14="http://schemas.microsoft.com/office/powerpoint/2010/main" val="891064217"/>
      </p:ext>
    </p:extLst>
  </p:cSld>
  <p:clrMapOvr>
    <a:masterClrMapping/>
  </p:clrMapOvr>
  <p:timing>
    <p:tnLst>
      <p:par>
        <p:cTn id="1" dur="indefinite" restart="never" nodeType="tmRoot"/>
      </p:par>
    </p:tnLst>
  </p:timing>
  <p:hf hdr="0" ftr="0" dt="0"/>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 x bullet text">
    <p:spTree>
      <p:nvGrpSpPr>
        <p:cNvPr id="1" name=""/>
        <p:cNvGrpSpPr/>
        <p:nvPr/>
      </p:nvGrpSpPr>
      <p:grpSpPr>
        <a:xfrm>
          <a:off x="0" y="0"/>
          <a:ext cx="0" cy="0"/>
          <a:chOff x="0" y="0"/>
          <a:chExt cx="0" cy="0"/>
        </a:xfrm>
      </p:grpSpPr>
      <p:sp>
        <p:nvSpPr>
          <p:cNvPr id="16" name="コンテンツ プレースホルダー 15"/>
          <p:cNvSpPr>
            <a:spLocks noGrp="1"/>
          </p:cNvSpPr>
          <p:nvPr>
            <p:ph sz="quarter" idx="12" hasCustomPrompt="1"/>
          </p:nvPr>
        </p:nvSpPr>
        <p:spPr>
          <a:xfrm>
            <a:off x="182564" y="972457"/>
            <a:ext cx="9540874" cy="4928577"/>
          </a:xfrm>
          <a:prstGeom prst="rect">
            <a:avLst/>
          </a:prstGeom>
        </p:spPr>
        <p:txBody>
          <a:bodyPr lIns="72000" tIns="0" rIns="72000" bIns="72000"/>
          <a:lstStyle>
            <a:lvl1pPr marL="363538" indent="-363538" fontAlgn="t">
              <a:lnSpc>
                <a:spcPct val="100000"/>
              </a:lnSpc>
              <a:spcBef>
                <a:spcPts val="600"/>
              </a:spcBef>
              <a:spcAft>
                <a:spcPts val="600"/>
              </a:spcAft>
              <a:buClr>
                <a:schemeClr val="accent2"/>
              </a:buClr>
              <a:buFont typeface="Wingdings" panose="05000000000000000000" pitchFamily="2" charset="2"/>
              <a:buChar char="l"/>
              <a:defRPr sz="2400" baseline="0"/>
            </a:lvl1pPr>
            <a:lvl2pPr marL="623888" indent="-361950">
              <a:lnSpc>
                <a:spcPct val="100000"/>
              </a:lnSpc>
              <a:spcBef>
                <a:spcPts val="600"/>
              </a:spcBef>
              <a:spcAft>
                <a:spcPts val="600"/>
              </a:spcAft>
              <a:buClr>
                <a:schemeClr val="accent2"/>
              </a:buClr>
              <a:buFont typeface="Wingdings" panose="05000000000000000000" pitchFamily="2" charset="2"/>
              <a:buChar char="n"/>
              <a:defRPr sz="2400"/>
            </a:lvl2pPr>
            <a:lvl3pPr marL="900113" indent="-360363">
              <a:lnSpc>
                <a:spcPct val="100000"/>
              </a:lnSpc>
              <a:spcBef>
                <a:spcPts val="600"/>
              </a:spcBef>
              <a:spcAft>
                <a:spcPts val="600"/>
              </a:spcAft>
              <a:buClr>
                <a:schemeClr val="accent2"/>
              </a:buClr>
              <a:buFont typeface="Wingdings" panose="05000000000000000000" pitchFamily="2" charset="2"/>
              <a:buChar char="Ø"/>
              <a:defRPr sz="2400"/>
            </a:lvl3pPr>
          </a:lstStyle>
          <a:p>
            <a:pPr lvl="0"/>
            <a:r>
              <a:rPr kumimoji="1" lang="en-US" altLang="ja-JP" dirty="0" smtClean="0"/>
              <a:t>Bullet level 1</a:t>
            </a:r>
          </a:p>
          <a:p>
            <a:pPr lvl="1"/>
            <a:r>
              <a:rPr kumimoji="1" lang="en-US" altLang="ja-JP" dirty="0" smtClean="0"/>
              <a:t>Bullet level 2</a:t>
            </a:r>
          </a:p>
          <a:p>
            <a:pPr lvl="2"/>
            <a:r>
              <a:rPr kumimoji="1" lang="en-US" altLang="ja-JP" dirty="0" smtClean="0"/>
              <a:t>Bullet level 3</a:t>
            </a:r>
            <a:endParaRPr kumimoji="1" lang="ja-JP" altLang="en-US" dirty="0"/>
          </a:p>
        </p:txBody>
      </p:sp>
      <p:sp>
        <p:nvSpPr>
          <p:cNvPr id="7" name="タイトル 1"/>
          <p:cNvSpPr>
            <a:spLocks noGrp="1"/>
          </p:cNvSpPr>
          <p:nvPr>
            <p:ph type="title" hasCustomPrompt="1"/>
          </p:nvPr>
        </p:nvSpPr>
        <p:spPr>
          <a:xfrm>
            <a:off x="182562" y="82549"/>
            <a:ext cx="9540875" cy="540000"/>
          </a:xfrm>
          <a:prstGeom prst="rect">
            <a:avLst/>
          </a:prstGeom>
          <a:solidFill>
            <a:schemeClr val="accent2">
              <a:alpha val="70000"/>
            </a:schemeClr>
          </a:solidFill>
        </p:spPr>
        <p:txBody>
          <a:bodyPr lIns="72000" tIns="0" rIns="72000" bIns="0" anchor="ctr" anchorCtr="0"/>
          <a:lstStyle>
            <a:lvl1pPr algn="l">
              <a:defRPr sz="2800" b="0">
                <a:solidFill>
                  <a:schemeClr val="bg1"/>
                </a:solidFill>
              </a:defRPr>
            </a:lvl1pPr>
          </a:lstStyle>
          <a:p>
            <a:r>
              <a:rPr kumimoji="1" lang="en-US" altLang="ja-JP" dirty="0" smtClean="0"/>
              <a:t>Slide Title</a:t>
            </a:r>
            <a:endParaRPr kumimoji="1" lang="en-GB" dirty="0"/>
          </a:p>
        </p:txBody>
      </p:sp>
      <p:sp>
        <p:nvSpPr>
          <p:cNvPr id="6" name="テキスト プレースホルダー 3"/>
          <p:cNvSpPr>
            <a:spLocks noGrp="1"/>
          </p:cNvSpPr>
          <p:nvPr>
            <p:ph type="body" sz="quarter" idx="10" hasCustomPrompt="1"/>
          </p:nvPr>
        </p:nvSpPr>
        <p:spPr>
          <a:xfrm>
            <a:off x="182563" y="5901034"/>
            <a:ext cx="9540875" cy="360000"/>
          </a:xfrm>
          <a:prstGeom prst="rect">
            <a:avLst/>
          </a:prstGeom>
        </p:spPr>
        <p:txBody>
          <a:bodyPr lIns="72000" tIns="72000" rIns="72000" bIns="72000" anchor="b" anchorCtr="0"/>
          <a:lstStyle>
            <a:lvl1pPr marL="0" indent="0">
              <a:buNone/>
              <a:defRPr sz="900"/>
            </a:lvl1pPr>
          </a:lstStyle>
          <a:p>
            <a:pPr lvl="0"/>
            <a:r>
              <a:rPr kumimoji="1" lang="en-US" altLang="ja-JP" dirty="0" smtClean="0"/>
              <a:t>Note Area</a:t>
            </a:r>
            <a:endParaRPr kumimoji="1" lang="ja-JP" altLang="en-US" dirty="0"/>
          </a:p>
        </p:txBody>
      </p:sp>
    </p:spTree>
    <p:extLst>
      <p:ext uri="{BB962C8B-B14F-4D97-AF65-F5344CB8AC3E}">
        <p14:creationId xmlns:p14="http://schemas.microsoft.com/office/powerpoint/2010/main" val="3864977666"/>
      </p:ext>
    </p:extLst>
  </p:cSld>
  <p:clrMapOvr>
    <a:masterClrMapping/>
  </p:clrMapOvr>
  <p:timing>
    <p:tnLst>
      <p:par>
        <p:cTn id="1" dur="indefinite" restart="never" nodeType="tmRoot"/>
      </p:par>
    </p:tnLst>
  </p:timing>
  <p:hf hdr="0" ftr="0" dt="0"/>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_2 x image &amp; text ">
    <p:spTree>
      <p:nvGrpSpPr>
        <p:cNvPr id="1" name=""/>
        <p:cNvGrpSpPr/>
        <p:nvPr/>
      </p:nvGrpSpPr>
      <p:grpSpPr>
        <a:xfrm>
          <a:off x="0" y="0"/>
          <a:ext cx="0" cy="0"/>
          <a:chOff x="0" y="0"/>
          <a:chExt cx="0" cy="0"/>
        </a:xfrm>
      </p:grpSpPr>
      <p:sp>
        <p:nvSpPr>
          <p:cNvPr id="3" name="図プレースホルダー 2"/>
          <p:cNvSpPr>
            <a:spLocks noGrp="1" noChangeAspect="1"/>
          </p:cNvSpPr>
          <p:nvPr>
            <p:ph type="pic" sz="quarter" idx="14" hasCustomPrompt="1"/>
          </p:nvPr>
        </p:nvSpPr>
        <p:spPr>
          <a:xfrm>
            <a:off x="182562" y="1289434"/>
            <a:ext cx="4716462" cy="3701666"/>
          </a:xfrm>
          <a:prstGeom prst="rect">
            <a:avLst/>
          </a:prstGeom>
          <a:ln>
            <a:noFill/>
          </a:ln>
        </p:spPr>
        <p:txBody>
          <a:bodyPr lIns="0" tIns="0" rIns="0" bIns="0" anchor="ctr"/>
          <a:lstStyle>
            <a:lvl1pPr marL="0" indent="0" algn="ctr">
              <a:buNone/>
              <a:defRPr baseline="0"/>
            </a:lvl1pPr>
          </a:lstStyle>
          <a:p>
            <a:r>
              <a:rPr kumimoji="1" lang="en-US" altLang="ja-JP" dirty="0" smtClean="0"/>
              <a:t>Click to insert image here</a:t>
            </a:r>
            <a:endParaRPr kumimoji="1" lang="ja-JP" altLang="en-US" dirty="0"/>
          </a:p>
        </p:txBody>
      </p:sp>
      <p:sp>
        <p:nvSpPr>
          <p:cNvPr id="14" name="図プレースホルダー 2"/>
          <p:cNvSpPr>
            <a:spLocks noGrp="1" noChangeAspect="1"/>
          </p:cNvSpPr>
          <p:nvPr>
            <p:ph type="pic" sz="quarter" idx="16" hasCustomPrompt="1"/>
          </p:nvPr>
        </p:nvSpPr>
        <p:spPr>
          <a:xfrm>
            <a:off x="5011737" y="1289434"/>
            <a:ext cx="4716000" cy="3701666"/>
          </a:xfrm>
          <a:prstGeom prst="rect">
            <a:avLst/>
          </a:prstGeom>
          <a:ln>
            <a:noFill/>
          </a:ln>
        </p:spPr>
        <p:txBody>
          <a:bodyPr lIns="0" tIns="0" rIns="0" bIns="0" anchor="ctr"/>
          <a:lstStyle>
            <a:lvl1pPr marL="0" indent="0" algn="ctr">
              <a:buNone/>
              <a:defRPr baseline="0"/>
            </a:lvl1pPr>
          </a:lstStyle>
          <a:p>
            <a:r>
              <a:rPr kumimoji="1" lang="en-US" altLang="ja-JP" dirty="0" smtClean="0"/>
              <a:t>Click to insert image here</a:t>
            </a:r>
            <a:endParaRPr kumimoji="1" lang="ja-JP" altLang="en-US" dirty="0"/>
          </a:p>
        </p:txBody>
      </p:sp>
      <p:sp>
        <p:nvSpPr>
          <p:cNvPr id="13" name="テキスト プレースホルダー 5"/>
          <p:cNvSpPr>
            <a:spLocks noGrp="1"/>
          </p:cNvSpPr>
          <p:nvPr>
            <p:ph type="body" sz="quarter" idx="19" hasCustomPrompt="1"/>
          </p:nvPr>
        </p:nvSpPr>
        <p:spPr>
          <a:xfrm>
            <a:off x="182564" y="855368"/>
            <a:ext cx="4716460" cy="434066"/>
          </a:xfrm>
          <a:prstGeom prst="rect">
            <a:avLst/>
          </a:prstGeom>
        </p:spPr>
        <p:txBody>
          <a:bodyPr lIns="72000" tIns="108000" rIns="72000" bIns="108000" anchor="ctr"/>
          <a:lstStyle>
            <a:lvl1pPr marL="0" indent="0">
              <a:buNone/>
              <a:defRPr sz="1600" b="1" baseline="0">
                <a:solidFill>
                  <a:schemeClr val="accent2">
                    <a:lumMod val="50000"/>
                  </a:schemeClr>
                </a:solidFill>
              </a:defRPr>
            </a:lvl1pPr>
          </a:lstStyle>
          <a:p>
            <a:pPr lvl="0"/>
            <a:r>
              <a:rPr kumimoji="1" lang="en-US" altLang="ja-JP" dirty="0" smtClean="0"/>
              <a:t>Image title</a:t>
            </a:r>
            <a:endParaRPr kumimoji="1" lang="ja-JP" altLang="en-US" dirty="0"/>
          </a:p>
        </p:txBody>
      </p:sp>
      <p:sp>
        <p:nvSpPr>
          <p:cNvPr id="16" name="テキスト プレースホルダー 3"/>
          <p:cNvSpPr>
            <a:spLocks noGrp="1"/>
          </p:cNvSpPr>
          <p:nvPr>
            <p:ph type="body" sz="quarter" idx="20" hasCustomPrompt="1"/>
          </p:nvPr>
        </p:nvSpPr>
        <p:spPr>
          <a:xfrm>
            <a:off x="182564" y="4991101"/>
            <a:ext cx="9539286" cy="909934"/>
          </a:xfrm>
          <a:prstGeom prst="rect">
            <a:avLst/>
          </a:prstGeom>
        </p:spPr>
        <p:txBody>
          <a:bodyPr lIns="72000" tIns="72000" rIns="72000" bIns="72000" anchor="ctr" anchorCtr="0"/>
          <a:lstStyle>
            <a:lvl1pPr marL="0" indent="0" algn="ctr">
              <a:buNone/>
              <a:defRPr sz="1800" b="1" i="1">
                <a:solidFill>
                  <a:schemeClr val="accent2">
                    <a:lumMod val="50000"/>
                  </a:schemeClr>
                </a:solidFill>
              </a:defRPr>
            </a:lvl1pPr>
          </a:lstStyle>
          <a:p>
            <a:pPr lvl="0"/>
            <a:r>
              <a:rPr kumimoji="1" lang="en-US" altLang="ja-JP" dirty="0" smtClean="0"/>
              <a:t>Text area</a:t>
            </a:r>
            <a:endParaRPr kumimoji="1" lang="ja-JP" altLang="en-US" dirty="0"/>
          </a:p>
        </p:txBody>
      </p:sp>
      <p:sp>
        <p:nvSpPr>
          <p:cNvPr id="19" name="テキスト プレースホルダー 5"/>
          <p:cNvSpPr>
            <a:spLocks noGrp="1"/>
          </p:cNvSpPr>
          <p:nvPr>
            <p:ph type="body" sz="quarter" idx="22" hasCustomPrompt="1"/>
          </p:nvPr>
        </p:nvSpPr>
        <p:spPr>
          <a:xfrm>
            <a:off x="5011737" y="855368"/>
            <a:ext cx="4718511" cy="434066"/>
          </a:xfrm>
          <a:prstGeom prst="rect">
            <a:avLst/>
          </a:prstGeom>
        </p:spPr>
        <p:txBody>
          <a:bodyPr lIns="72000" tIns="108000" rIns="72000" bIns="108000" anchor="ctr"/>
          <a:lstStyle>
            <a:lvl1pPr marL="0" indent="0">
              <a:buNone/>
              <a:defRPr sz="1600" b="1" baseline="0">
                <a:solidFill>
                  <a:schemeClr val="accent2">
                    <a:lumMod val="50000"/>
                  </a:schemeClr>
                </a:solidFill>
              </a:defRPr>
            </a:lvl1pPr>
          </a:lstStyle>
          <a:p>
            <a:pPr lvl="0"/>
            <a:r>
              <a:rPr kumimoji="1" lang="en-US" altLang="ja-JP" dirty="0" smtClean="0"/>
              <a:t>Image title</a:t>
            </a:r>
            <a:endParaRPr kumimoji="1" lang="ja-JP" altLang="en-US" dirty="0"/>
          </a:p>
        </p:txBody>
      </p:sp>
      <p:sp>
        <p:nvSpPr>
          <p:cNvPr id="20" name="タイトル 1"/>
          <p:cNvSpPr>
            <a:spLocks noGrp="1"/>
          </p:cNvSpPr>
          <p:nvPr>
            <p:ph type="title" hasCustomPrompt="1"/>
          </p:nvPr>
        </p:nvSpPr>
        <p:spPr>
          <a:xfrm>
            <a:off x="182562" y="82549"/>
            <a:ext cx="9540875" cy="540000"/>
          </a:xfrm>
          <a:prstGeom prst="rect">
            <a:avLst/>
          </a:prstGeom>
          <a:solidFill>
            <a:schemeClr val="accent2">
              <a:alpha val="70000"/>
            </a:schemeClr>
          </a:solidFill>
        </p:spPr>
        <p:txBody>
          <a:bodyPr lIns="72000" tIns="0" rIns="72000" bIns="0" anchor="ctr" anchorCtr="0"/>
          <a:lstStyle>
            <a:lvl1pPr algn="l">
              <a:defRPr sz="2800" b="0">
                <a:solidFill>
                  <a:schemeClr val="bg1"/>
                </a:solidFill>
              </a:defRPr>
            </a:lvl1pPr>
          </a:lstStyle>
          <a:p>
            <a:r>
              <a:rPr kumimoji="1" lang="en-US" altLang="ja-JP" dirty="0" smtClean="0"/>
              <a:t>Slide Title</a:t>
            </a:r>
            <a:endParaRPr kumimoji="1" lang="en-GB" dirty="0"/>
          </a:p>
        </p:txBody>
      </p:sp>
      <p:sp>
        <p:nvSpPr>
          <p:cNvPr id="9" name="テキスト プレースホルダー 3"/>
          <p:cNvSpPr>
            <a:spLocks noGrp="1"/>
          </p:cNvSpPr>
          <p:nvPr>
            <p:ph type="body" sz="quarter" idx="23" hasCustomPrompt="1"/>
          </p:nvPr>
        </p:nvSpPr>
        <p:spPr>
          <a:xfrm>
            <a:off x="182563" y="5901034"/>
            <a:ext cx="9540875" cy="360000"/>
          </a:xfrm>
          <a:prstGeom prst="rect">
            <a:avLst/>
          </a:prstGeom>
        </p:spPr>
        <p:txBody>
          <a:bodyPr lIns="72000" tIns="72000" rIns="72000" bIns="72000" anchor="b" anchorCtr="0"/>
          <a:lstStyle>
            <a:lvl1pPr marL="0" indent="0">
              <a:buNone/>
              <a:defRPr sz="900"/>
            </a:lvl1pPr>
          </a:lstStyle>
          <a:p>
            <a:pPr lvl="0"/>
            <a:r>
              <a:rPr kumimoji="1" lang="en-US" altLang="ja-JP" dirty="0" smtClean="0"/>
              <a:t>Note Area</a:t>
            </a:r>
            <a:endParaRPr kumimoji="1" lang="ja-JP" altLang="en-US" dirty="0"/>
          </a:p>
        </p:txBody>
      </p:sp>
    </p:spTree>
    <p:extLst>
      <p:ext uri="{BB962C8B-B14F-4D97-AF65-F5344CB8AC3E}">
        <p14:creationId xmlns:p14="http://schemas.microsoft.com/office/powerpoint/2010/main" val="1747133788"/>
      </p:ext>
    </p:extLst>
  </p:cSld>
  <p:clrMapOvr>
    <a:masterClrMapping/>
  </p:clrMapOvr>
  <p:timing>
    <p:tnLst>
      <p:par>
        <p:cTn id="1" dur="indefinite" restart="never" nodeType="tmRoot"/>
      </p:par>
    </p:tnLst>
  </p:timing>
  <p:hf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2 x image &amp; 2 x text ">
    <p:spTree>
      <p:nvGrpSpPr>
        <p:cNvPr id="1" name=""/>
        <p:cNvGrpSpPr/>
        <p:nvPr/>
      </p:nvGrpSpPr>
      <p:grpSpPr>
        <a:xfrm>
          <a:off x="0" y="0"/>
          <a:ext cx="0" cy="0"/>
          <a:chOff x="0" y="0"/>
          <a:chExt cx="0" cy="0"/>
        </a:xfrm>
      </p:grpSpPr>
      <p:sp>
        <p:nvSpPr>
          <p:cNvPr id="3" name="図プレースホルダー 2"/>
          <p:cNvSpPr>
            <a:spLocks noGrp="1" noChangeAspect="1"/>
          </p:cNvSpPr>
          <p:nvPr>
            <p:ph type="pic" sz="quarter" idx="14" hasCustomPrompt="1"/>
          </p:nvPr>
        </p:nvSpPr>
        <p:spPr>
          <a:xfrm>
            <a:off x="182562" y="1289434"/>
            <a:ext cx="4716462" cy="3701666"/>
          </a:xfrm>
          <a:prstGeom prst="rect">
            <a:avLst/>
          </a:prstGeom>
          <a:ln>
            <a:noFill/>
          </a:ln>
        </p:spPr>
        <p:txBody>
          <a:bodyPr lIns="0" tIns="0" rIns="0" bIns="0" anchor="ctr"/>
          <a:lstStyle>
            <a:lvl1pPr marL="0" indent="0" algn="ctr">
              <a:buNone/>
              <a:defRPr baseline="0"/>
            </a:lvl1pPr>
          </a:lstStyle>
          <a:p>
            <a:r>
              <a:rPr kumimoji="1" lang="en-US" altLang="ja-JP" dirty="0" smtClean="0"/>
              <a:t>Click to insert image here</a:t>
            </a:r>
            <a:endParaRPr kumimoji="1" lang="ja-JP" altLang="en-US" dirty="0"/>
          </a:p>
        </p:txBody>
      </p:sp>
      <p:sp>
        <p:nvSpPr>
          <p:cNvPr id="14" name="図プレースホルダー 2"/>
          <p:cNvSpPr>
            <a:spLocks noGrp="1" noChangeAspect="1"/>
          </p:cNvSpPr>
          <p:nvPr>
            <p:ph type="pic" sz="quarter" idx="16" hasCustomPrompt="1"/>
          </p:nvPr>
        </p:nvSpPr>
        <p:spPr>
          <a:xfrm>
            <a:off x="5011737" y="1289434"/>
            <a:ext cx="4716000" cy="3701666"/>
          </a:xfrm>
          <a:prstGeom prst="rect">
            <a:avLst/>
          </a:prstGeom>
          <a:ln>
            <a:noFill/>
          </a:ln>
        </p:spPr>
        <p:txBody>
          <a:bodyPr lIns="0" tIns="0" rIns="0" bIns="0" anchor="ctr"/>
          <a:lstStyle>
            <a:lvl1pPr marL="0" indent="0" algn="ctr">
              <a:buNone/>
              <a:defRPr baseline="0"/>
            </a:lvl1pPr>
          </a:lstStyle>
          <a:p>
            <a:r>
              <a:rPr kumimoji="1" lang="en-US" altLang="ja-JP" dirty="0" smtClean="0"/>
              <a:t>Click to insert image here</a:t>
            </a:r>
            <a:endParaRPr kumimoji="1" lang="ja-JP" altLang="en-US" dirty="0"/>
          </a:p>
        </p:txBody>
      </p:sp>
      <p:sp>
        <p:nvSpPr>
          <p:cNvPr id="13" name="テキスト プレースホルダー 5"/>
          <p:cNvSpPr>
            <a:spLocks noGrp="1"/>
          </p:cNvSpPr>
          <p:nvPr>
            <p:ph type="body" sz="quarter" idx="19" hasCustomPrompt="1"/>
          </p:nvPr>
        </p:nvSpPr>
        <p:spPr>
          <a:xfrm>
            <a:off x="182564" y="855368"/>
            <a:ext cx="4716460" cy="434066"/>
          </a:xfrm>
          <a:prstGeom prst="rect">
            <a:avLst/>
          </a:prstGeom>
        </p:spPr>
        <p:txBody>
          <a:bodyPr lIns="72000" tIns="108000" rIns="72000" bIns="108000" anchor="ctr"/>
          <a:lstStyle>
            <a:lvl1pPr marL="0" indent="0">
              <a:buNone/>
              <a:defRPr sz="1600" b="1" baseline="0">
                <a:solidFill>
                  <a:schemeClr val="accent2">
                    <a:lumMod val="50000"/>
                  </a:schemeClr>
                </a:solidFill>
              </a:defRPr>
            </a:lvl1pPr>
          </a:lstStyle>
          <a:p>
            <a:pPr lvl="0"/>
            <a:r>
              <a:rPr kumimoji="1" lang="en-US" altLang="ja-JP" dirty="0" smtClean="0"/>
              <a:t>Image title</a:t>
            </a:r>
            <a:endParaRPr kumimoji="1" lang="ja-JP" altLang="en-US" dirty="0"/>
          </a:p>
        </p:txBody>
      </p:sp>
      <p:sp>
        <p:nvSpPr>
          <p:cNvPr id="16" name="テキスト プレースホルダー 3"/>
          <p:cNvSpPr>
            <a:spLocks noGrp="1"/>
          </p:cNvSpPr>
          <p:nvPr>
            <p:ph type="body" sz="quarter" idx="20" hasCustomPrompt="1"/>
          </p:nvPr>
        </p:nvSpPr>
        <p:spPr>
          <a:xfrm>
            <a:off x="182564" y="4991101"/>
            <a:ext cx="4716462" cy="909933"/>
          </a:xfrm>
          <a:prstGeom prst="rect">
            <a:avLst/>
          </a:prstGeom>
        </p:spPr>
        <p:txBody>
          <a:bodyPr lIns="72000" tIns="72000" rIns="72000" bIns="72000" anchor="ctr" anchorCtr="0"/>
          <a:lstStyle>
            <a:lvl1pPr marL="0" indent="0" algn="ctr">
              <a:buNone/>
              <a:defRPr sz="1600" b="1" i="1">
                <a:solidFill>
                  <a:schemeClr val="accent2">
                    <a:lumMod val="50000"/>
                  </a:schemeClr>
                </a:solidFill>
              </a:defRPr>
            </a:lvl1pPr>
          </a:lstStyle>
          <a:p>
            <a:pPr lvl="0"/>
            <a:r>
              <a:rPr kumimoji="1" lang="en-US" altLang="ja-JP" dirty="0" smtClean="0"/>
              <a:t>Text area</a:t>
            </a:r>
            <a:endParaRPr kumimoji="1" lang="ja-JP" altLang="en-US" dirty="0"/>
          </a:p>
        </p:txBody>
      </p:sp>
      <p:sp>
        <p:nvSpPr>
          <p:cNvPr id="17" name="テキスト プレースホルダー 3"/>
          <p:cNvSpPr>
            <a:spLocks noGrp="1"/>
          </p:cNvSpPr>
          <p:nvPr>
            <p:ph type="body" sz="quarter" idx="21" hasCustomPrompt="1"/>
          </p:nvPr>
        </p:nvSpPr>
        <p:spPr>
          <a:xfrm>
            <a:off x="5006975" y="4991101"/>
            <a:ext cx="4716462" cy="909934"/>
          </a:xfrm>
          <a:prstGeom prst="rect">
            <a:avLst/>
          </a:prstGeom>
        </p:spPr>
        <p:txBody>
          <a:bodyPr lIns="72000" tIns="72000" rIns="72000" bIns="72000" anchor="ctr" anchorCtr="0"/>
          <a:lstStyle>
            <a:lvl1pPr marL="0" indent="0" algn="ctr">
              <a:buNone/>
              <a:defRPr sz="1600" b="1" i="1">
                <a:solidFill>
                  <a:schemeClr val="accent2">
                    <a:lumMod val="50000"/>
                  </a:schemeClr>
                </a:solidFill>
              </a:defRPr>
            </a:lvl1pPr>
          </a:lstStyle>
          <a:p>
            <a:pPr lvl="0"/>
            <a:r>
              <a:rPr kumimoji="1" lang="en-US" altLang="ja-JP" dirty="0" smtClean="0"/>
              <a:t>Text area</a:t>
            </a:r>
            <a:endParaRPr kumimoji="1" lang="ja-JP" altLang="en-US" dirty="0"/>
          </a:p>
        </p:txBody>
      </p:sp>
      <p:sp>
        <p:nvSpPr>
          <p:cNvPr id="19" name="テキスト プレースホルダー 5"/>
          <p:cNvSpPr>
            <a:spLocks noGrp="1"/>
          </p:cNvSpPr>
          <p:nvPr>
            <p:ph type="body" sz="quarter" idx="22" hasCustomPrompt="1"/>
          </p:nvPr>
        </p:nvSpPr>
        <p:spPr>
          <a:xfrm>
            <a:off x="5011737" y="855368"/>
            <a:ext cx="4718511" cy="434066"/>
          </a:xfrm>
          <a:prstGeom prst="rect">
            <a:avLst/>
          </a:prstGeom>
        </p:spPr>
        <p:txBody>
          <a:bodyPr lIns="72000" tIns="108000" rIns="72000" bIns="108000" anchor="ctr"/>
          <a:lstStyle>
            <a:lvl1pPr marL="0" indent="0">
              <a:buNone/>
              <a:defRPr sz="1600" b="1" baseline="0">
                <a:solidFill>
                  <a:schemeClr val="accent2">
                    <a:lumMod val="50000"/>
                  </a:schemeClr>
                </a:solidFill>
              </a:defRPr>
            </a:lvl1pPr>
          </a:lstStyle>
          <a:p>
            <a:pPr lvl="0"/>
            <a:r>
              <a:rPr kumimoji="1" lang="en-US" altLang="ja-JP" dirty="0" smtClean="0"/>
              <a:t>Image title</a:t>
            </a:r>
            <a:endParaRPr kumimoji="1" lang="ja-JP" altLang="en-US" dirty="0"/>
          </a:p>
        </p:txBody>
      </p:sp>
      <p:sp>
        <p:nvSpPr>
          <p:cNvPr id="20" name="タイトル 1"/>
          <p:cNvSpPr>
            <a:spLocks noGrp="1"/>
          </p:cNvSpPr>
          <p:nvPr>
            <p:ph type="title" hasCustomPrompt="1"/>
          </p:nvPr>
        </p:nvSpPr>
        <p:spPr>
          <a:xfrm>
            <a:off x="182562" y="82549"/>
            <a:ext cx="9540875" cy="540000"/>
          </a:xfrm>
          <a:prstGeom prst="rect">
            <a:avLst/>
          </a:prstGeom>
          <a:solidFill>
            <a:schemeClr val="accent2">
              <a:alpha val="70000"/>
            </a:schemeClr>
          </a:solidFill>
        </p:spPr>
        <p:txBody>
          <a:bodyPr lIns="72000" tIns="0" rIns="72000" bIns="0" anchor="ctr" anchorCtr="0"/>
          <a:lstStyle>
            <a:lvl1pPr algn="l">
              <a:defRPr sz="2800" b="0">
                <a:solidFill>
                  <a:schemeClr val="bg1"/>
                </a:solidFill>
              </a:defRPr>
            </a:lvl1pPr>
          </a:lstStyle>
          <a:p>
            <a:r>
              <a:rPr kumimoji="1" lang="en-US" altLang="ja-JP" dirty="0" smtClean="0"/>
              <a:t>Slide Title</a:t>
            </a:r>
            <a:endParaRPr kumimoji="1" lang="en-GB" dirty="0"/>
          </a:p>
        </p:txBody>
      </p:sp>
      <p:sp>
        <p:nvSpPr>
          <p:cNvPr id="11" name="テキスト プレースホルダー 3"/>
          <p:cNvSpPr>
            <a:spLocks noGrp="1"/>
          </p:cNvSpPr>
          <p:nvPr>
            <p:ph type="body" sz="quarter" idx="23" hasCustomPrompt="1"/>
          </p:nvPr>
        </p:nvSpPr>
        <p:spPr>
          <a:xfrm>
            <a:off x="182563" y="5901034"/>
            <a:ext cx="4716463" cy="360000"/>
          </a:xfrm>
          <a:prstGeom prst="rect">
            <a:avLst/>
          </a:prstGeom>
        </p:spPr>
        <p:txBody>
          <a:bodyPr lIns="72000" tIns="72000" rIns="72000" bIns="72000" anchor="b" anchorCtr="0"/>
          <a:lstStyle>
            <a:lvl1pPr marL="0" indent="0">
              <a:buNone/>
              <a:defRPr sz="900"/>
            </a:lvl1pPr>
          </a:lstStyle>
          <a:p>
            <a:pPr lvl="0"/>
            <a:r>
              <a:rPr kumimoji="1" lang="en-US" altLang="ja-JP" dirty="0" smtClean="0"/>
              <a:t>Note Area</a:t>
            </a:r>
            <a:endParaRPr kumimoji="1" lang="ja-JP" altLang="en-US" dirty="0"/>
          </a:p>
        </p:txBody>
      </p:sp>
      <p:sp>
        <p:nvSpPr>
          <p:cNvPr id="12" name="テキスト プレースホルダー 3"/>
          <p:cNvSpPr>
            <a:spLocks noGrp="1"/>
          </p:cNvSpPr>
          <p:nvPr>
            <p:ph type="body" sz="quarter" idx="24" hasCustomPrompt="1"/>
          </p:nvPr>
        </p:nvSpPr>
        <p:spPr>
          <a:xfrm>
            <a:off x="5006975" y="5901034"/>
            <a:ext cx="4716463" cy="360000"/>
          </a:xfrm>
          <a:prstGeom prst="rect">
            <a:avLst/>
          </a:prstGeom>
        </p:spPr>
        <p:txBody>
          <a:bodyPr lIns="72000" tIns="72000" rIns="72000" bIns="72000" anchor="b" anchorCtr="0"/>
          <a:lstStyle>
            <a:lvl1pPr marL="0" indent="0">
              <a:buNone/>
              <a:defRPr sz="900"/>
            </a:lvl1pPr>
          </a:lstStyle>
          <a:p>
            <a:pPr lvl="0"/>
            <a:r>
              <a:rPr kumimoji="1" lang="en-US" altLang="ja-JP" dirty="0" smtClean="0"/>
              <a:t>Note Area</a:t>
            </a:r>
            <a:endParaRPr kumimoji="1" lang="ja-JP" altLang="en-US" dirty="0"/>
          </a:p>
        </p:txBody>
      </p:sp>
    </p:spTree>
    <p:extLst>
      <p:ext uri="{BB962C8B-B14F-4D97-AF65-F5344CB8AC3E}">
        <p14:creationId xmlns:p14="http://schemas.microsoft.com/office/powerpoint/2010/main" val="4104524301"/>
      </p:ext>
    </p:extLst>
  </p:cSld>
  <p:clrMapOvr>
    <a:masterClrMapping/>
  </p:clrMapOvr>
  <p:timing>
    <p:tnLst>
      <p:par>
        <p:cTn id="1" dur="indefinite" restart="never" nodeType="tmRoot"/>
      </p:par>
    </p:tnLst>
  </p:timing>
  <p:hf hdr="0" ftr="0" dt="0"/>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slideLayout" Target="../slideLayouts/slideLayout6.xml"/><Relationship Id="rId7" Type="http://schemas.openxmlformats.org/officeDocument/2006/relationships/theme" Target="../theme/theme2.xml"/><Relationship Id="rId2" Type="http://schemas.openxmlformats.org/officeDocument/2006/relationships/slideLayout" Target="../slideLayouts/slideLayout5.xml"/><Relationship Id="rId1" Type="http://schemas.openxmlformats.org/officeDocument/2006/relationships/slideLayout" Target="../slideLayouts/slideLayout4.xml"/><Relationship Id="rId6" Type="http://schemas.openxmlformats.org/officeDocument/2006/relationships/slideLayout" Target="../slideLayouts/slideLayout9.xml"/><Relationship Id="rId5" Type="http://schemas.openxmlformats.org/officeDocument/2006/relationships/slideLayout" Target="../slideLayouts/slideLayout8.xml"/><Relationship Id="rId4" Type="http://schemas.openxmlformats.org/officeDocument/2006/relationships/slideLayout" Target="../slideLayouts/slideLayout7.xml"/><Relationship Id="rId9" Type="http://schemas.openxmlformats.org/officeDocument/2006/relationships/image" Target="../media/image5.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89" r:id="rId3"/>
  </p:sldLayoutIdLst>
  <p:timing>
    <p:tnLst>
      <p:par>
        <p:cTn id="1" dur="indefinite" restart="never" nodeType="tmRoot"/>
      </p:par>
    </p:tnLst>
  </p:timing>
  <p:hf hdr="0" dt="0"/>
  <p:txStyles>
    <p:titleStyle>
      <a:lvl1pPr algn="ctr" defTabSz="457200" rtl="0" eaLnBrk="1" latinLnBrk="0" hangingPunct="1">
        <a:spcBef>
          <a:spcPct val="0"/>
        </a:spcBef>
        <a:buNone/>
        <a:defRPr kumimoji="1"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kumimoji="1"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kumimoji="1"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kumimoji="1"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9pPr>
    </p:bodyStyle>
    <p:otherStyle>
      <a:defPPr>
        <a:defRPr lang="ja-JP"/>
      </a:defPPr>
      <a:lvl1pPr marL="0" algn="l" defTabSz="457200" rtl="0" eaLnBrk="1" latinLnBrk="0" hangingPunct="1">
        <a:defRPr kumimoji="1" sz="1800" kern="1200">
          <a:solidFill>
            <a:schemeClr val="tx1"/>
          </a:solidFill>
          <a:latin typeface="+mn-lt"/>
          <a:ea typeface="+mn-ea"/>
          <a:cs typeface="+mn-cs"/>
        </a:defRPr>
      </a:lvl1pPr>
      <a:lvl2pPr marL="457200" algn="l" defTabSz="457200" rtl="0" eaLnBrk="1" latinLnBrk="0" hangingPunct="1">
        <a:defRPr kumimoji="1" sz="1800" kern="1200">
          <a:solidFill>
            <a:schemeClr val="tx1"/>
          </a:solidFill>
          <a:latin typeface="+mn-lt"/>
          <a:ea typeface="+mn-ea"/>
          <a:cs typeface="+mn-cs"/>
        </a:defRPr>
      </a:lvl2pPr>
      <a:lvl3pPr marL="914400" algn="l" defTabSz="457200" rtl="0" eaLnBrk="1" latinLnBrk="0" hangingPunct="1">
        <a:defRPr kumimoji="1" sz="1800" kern="1200">
          <a:solidFill>
            <a:schemeClr val="tx1"/>
          </a:solidFill>
          <a:latin typeface="+mn-lt"/>
          <a:ea typeface="+mn-ea"/>
          <a:cs typeface="+mn-cs"/>
        </a:defRPr>
      </a:lvl3pPr>
      <a:lvl4pPr marL="1371600" algn="l" defTabSz="457200" rtl="0" eaLnBrk="1" latinLnBrk="0" hangingPunct="1">
        <a:defRPr kumimoji="1" sz="1800" kern="1200">
          <a:solidFill>
            <a:schemeClr val="tx1"/>
          </a:solidFill>
          <a:latin typeface="+mn-lt"/>
          <a:ea typeface="+mn-ea"/>
          <a:cs typeface="+mn-cs"/>
        </a:defRPr>
      </a:lvl4pPr>
      <a:lvl5pPr marL="1828800" algn="l" defTabSz="457200" rtl="0" eaLnBrk="1" latinLnBrk="0" hangingPunct="1">
        <a:defRPr kumimoji="1" sz="1800" kern="1200">
          <a:solidFill>
            <a:schemeClr val="tx1"/>
          </a:solidFill>
          <a:latin typeface="+mn-lt"/>
          <a:ea typeface="+mn-ea"/>
          <a:cs typeface="+mn-cs"/>
        </a:defRPr>
      </a:lvl5pPr>
      <a:lvl6pPr marL="2286000" algn="l" defTabSz="457200" rtl="0" eaLnBrk="1" latinLnBrk="0" hangingPunct="1">
        <a:defRPr kumimoji="1" sz="1800" kern="1200">
          <a:solidFill>
            <a:schemeClr val="tx1"/>
          </a:solidFill>
          <a:latin typeface="+mn-lt"/>
          <a:ea typeface="+mn-ea"/>
          <a:cs typeface="+mn-cs"/>
        </a:defRPr>
      </a:lvl6pPr>
      <a:lvl7pPr marL="2743200" algn="l" defTabSz="457200" rtl="0" eaLnBrk="1" latinLnBrk="0" hangingPunct="1">
        <a:defRPr kumimoji="1" sz="1800" kern="1200">
          <a:solidFill>
            <a:schemeClr val="tx1"/>
          </a:solidFill>
          <a:latin typeface="+mn-lt"/>
          <a:ea typeface="+mn-ea"/>
          <a:cs typeface="+mn-cs"/>
        </a:defRPr>
      </a:lvl7pPr>
      <a:lvl8pPr marL="3200400" algn="l" defTabSz="457200" rtl="0" eaLnBrk="1" latinLnBrk="0" hangingPunct="1">
        <a:defRPr kumimoji="1" sz="1800" kern="1200">
          <a:solidFill>
            <a:schemeClr val="tx1"/>
          </a:solidFill>
          <a:latin typeface="+mn-lt"/>
          <a:ea typeface="+mn-ea"/>
          <a:cs typeface="+mn-cs"/>
        </a:defRPr>
      </a:lvl8pPr>
      <a:lvl9pPr marL="3657600" algn="l" defTabSz="457200" rtl="0" eaLnBrk="1" latinLnBrk="0" hangingPunct="1">
        <a:defRPr kumimoji="1"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4" name="角丸四角形 3"/>
          <p:cNvSpPr/>
          <p:nvPr userDrawn="1"/>
        </p:nvSpPr>
        <p:spPr>
          <a:xfrm>
            <a:off x="9227573" y="6487512"/>
            <a:ext cx="468000" cy="180000"/>
          </a:xfrm>
          <a:prstGeom prst="roundRect">
            <a:avLst/>
          </a:prstGeom>
          <a:noFill/>
          <a:ln>
            <a:noFill/>
          </a:ln>
          <a:effectLst/>
        </p:spPr>
        <p:style>
          <a:lnRef idx="1">
            <a:schemeClr val="accent1"/>
          </a:lnRef>
          <a:fillRef idx="3">
            <a:schemeClr val="accent1"/>
          </a:fillRef>
          <a:effectRef idx="2">
            <a:schemeClr val="accent1"/>
          </a:effectRef>
          <a:fontRef idx="minor">
            <a:schemeClr val="lt1"/>
          </a:fontRef>
        </p:style>
        <p:txBody>
          <a:bodyPr lIns="36000" tIns="36000" rIns="36000" bIns="36000" rtlCol="0" anchor="ctr"/>
          <a:lstStyle/>
          <a:p>
            <a:pPr algn="ctr"/>
            <a:fld id="{4FF361A0-9A99-D04C-AB78-ECFA5FA71852}" type="slidenum">
              <a:rPr lang="ja-JP" altLang="en-US" sz="1400" b="1" smtClean="0">
                <a:solidFill>
                  <a:schemeClr val="accent2"/>
                </a:solidFill>
                <a:effectLst/>
                <a:latin typeface="+mn-ea"/>
                <a:ea typeface="+mn-ea"/>
              </a:rPr>
              <a:pPr/>
              <a:t>‹#›</a:t>
            </a:fld>
            <a:endParaRPr kumimoji="1" lang="ja-JP" altLang="en-US" sz="1100" b="1" dirty="0">
              <a:solidFill>
                <a:schemeClr val="accent2"/>
              </a:solidFill>
              <a:effectLst/>
              <a:latin typeface="+mn-ea"/>
              <a:ea typeface="+mn-ea"/>
            </a:endParaRPr>
          </a:p>
        </p:txBody>
      </p:sp>
      <p:pic>
        <p:nvPicPr>
          <p:cNvPr id="6" name="図 5" descr="APERC logo_horizontal.png"/>
          <p:cNvPicPr>
            <a:picLocks noChangeAspect="1"/>
          </p:cNvPicPr>
          <p:nvPr userDrawn="1"/>
        </p:nvPicPr>
        <p:blipFill>
          <a:blip r:embed="rId8">
            <a:extLst>
              <a:ext uri="{28A0092B-C50C-407E-A947-70E740481C1C}">
                <a14:useLocalDpi xmlns:a14="http://schemas.microsoft.com/office/drawing/2010/main" val="0"/>
              </a:ext>
            </a:extLst>
          </a:blip>
          <a:stretch>
            <a:fillRect/>
          </a:stretch>
        </p:blipFill>
        <p:spPr>
          <a:xfrm>
            <a:off x="182563" y="6361512"/>
            <a:ext cx="1284488" cy="432000"/>
          </a:xfrm>
          <a:prstGeom prst="rect">
            <a:avLst/>
          </a:prstGeom>
        </p:spPr>
      </p:pic>
      <p:cxnSp>
        <p:nvCxnSpPr>
          <p:cNvPr id="9" name="直線コネクタ 8"/>
          <p:cNvCxnSpPr/>
          <p:nvPr userDrawn="1"/>
        </p:nvCxnSpPr>
        <p:spPr>
          <a:xfrm>
            <a:off x="0" y="6319963"/>
            <a:ext cx="9900000" cy="0"/>
          </a:xfrm>
          <a:prstGeom prst="line">
            <a:avLst/>
          </a:prstGeom>
          <a:ln w="19050" cap="flat" cmpd="sng" algn="ctr">
            <a:solidFill>
              <a:schemeClr val="accent2"/>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pic>
        <p:nvPicPr>
          <p:cNvPr id="12" name="図 11" descr="P_chapter.jpg"/>
          <p:cNvPicPr>
            <a:picLocks noChangeAspect="1"/>
          </p:cNvPicPr>
          <p:nvPr userDrawn="1"/>
        </p:nvPicPr>
        <p:blipFill rotWithShape="1">
          <a:blip r:embed="rId9" cstate="print">
            <a:extLst>
              <a:ext uri="{28A0092B-C50C-407E-A947-70E740481C1C}">
                <a14:useLocalDpi xmlns:a14="http://schemas.microsoft.com/office/drawing/2010/main"/>
              </a:ext>
            </a:extLst>
          </a:blip>
          <a:srcRect r="-61"/>
          <a:stretch/>
        </p:blipFill>
        <p:spPr>
          <a:xfrm>
            <a:off x="0" y="-1"/>
            <a:ext cx="9906000" cy="720001"/>
          </a:xfrm>
          <a:prstGeom prst="rect">
            <a:avLst/>
          </a:prstGeom>
        </p:spPr>
      </p:pic>
    </p:spTree>
    <p:extLst>
      <p:ext uri="{BB962C8B-B14F-4D97-AF65-F5344CB8AC3E}">
        <p14:creationId xmlns:p14="http://schemas.microsoft.com/office/powerpoint/2010/main" val="1568713194"/>
      </p:ext>
    </p:extLst>
  </p:cSld>
  <p:clrMap bg1="lt1" tx1="dk1" bg2="lt2" tx2="dk2" accent1="accent1" accent2="accent2" accent3="accent3" accent4="accent4" accent5="accent5" accent6="accent6" hlink="hlink" folHlink="folHlink"/>
  <p:sldLayoutIdLst>
    <p:sldLayoutId id="2147483678" r:id="rId1"/>
    <p:sldLayoutId id="2147483687" r:id="rId2"/>
    <p:sldLayoutId id="2147483688" r:id="rId3"/>
    <p:sldLayoutId id="2147483683" r:id="rId4"/>
    <p:sldLayoutId id="2147483690" r:id="rId5"/>
    <p:sldLayoutId id="2147483681" r:id="rId6"/>
  </p:sldLayoutIdLst>
  <p:timing>
    <p:tnLst>
      <p:par>
        <p:cTn id="1" dur="indefinite" restart="never" nodeType="tmRoot"/>
      </p:par>
    </p:tnLst>
  </p:timing>
  <p:hf hdr="0" dt="0"/>
  <p:txStyles>
    <p:titleStyle>
      <a:lvl1pPr algn="ctr" defTabSz="457200" rtl="0" eaLnBrk="1" latinLnBrk="0" hangingPunct="1">
        <a:spcBef>
          <a:spcPct val="0"/>
        </a:spcBef>
        <a:buNone/>
        <a:defRPr kumimoji="1"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kumimoji="1"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kumimoji="1"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kumimoji="1"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9pPr>
    </p:bodyStyle>
    <p:otherStyle>
      <a:defPPr>
        <a:defRPr lang="ja-JP"/>
      </a:defPPr>
      <a:lvl1pPr marL="0" algn="l" defTabSz="457200" rtl="0" eaLnBrk="1" latinLnBrk="0" hangingPunct="1">
        <a:defRPr kumimoji="1" sz="1800" kern="1200">
          <a:solidFill>
            <a:schemeClr val="tx1"/>
          </a:solidFill>
          <a:latin typeface="+mn-lt"/>
          <a:ea typeface="+mn-ea"/>
          <a:cs typeface="+mn-cs"/>
        </a:defRPr>
      </a:lvl1pPr>
      <a:lvl2pPr marL="457200" algn="l" defTabSz="457200" rtl="0" eaLnBrk="1" latinLnBrk="0" hangingPunct="1">
        <a:defRPr kumimoji="1" sz="1800" kern="1200">
          <a:solidFill>
            <a:schemeClr val="tx1"/>
          </a:solidFill>
          <a:latin typeface="+mn-lt"/>
          <a:ea typeface="+mn-ea"/>
          <a:cs typeface="+mn-cs"/>
        </a:defRPr>
      </a:lvl2pPr>
      <a:lvl3pPr marL="914400" algn="l" defTabSz="457200" rtl="0" eaLnBrk="1" latinLnBrk="0" hangingPunct="1">
        <a:defRPr kumimoji="1" sz="1800" kern="1200">
          <a:solidFill>
            <a:schemeClr val="tx1"/>
          </a:solidFill>
          <a:latin typeface="+mn-lt"/>
          <a:ea typeface="+mn-ea"/>
          <a:cs typeface="+mn-cs"/>
        </a:defRPr>
      </a:lvl3pPr>
      <a:lvl4pPr marL="1371600" algn="l" defTabSz="457200" rtl="0" eaLnBrk="1" latinLnBrk="0" hangingPunct="1">
        <a:defRPr kumimoji="1" sz="1800" kern="1200">
          <a:solidFill>
            <a:schemeClr val="tx1"/>
          </a:solidFill>
          <a:latin typeface="+mn-lt"/>
          <a:ea typeface="+mn-ea"/>
          <a:cs typeface="+mn-cs"/>
        </a:defRPr>
      </a:lvl4pPr>
      <a:lvl5pPr marL="1828800" algn="l" defTabSz="457200" rtl="0" eaLnBrk="1" latinLnBrk="0" hangingPunct="1">
        <a:defRPr kumimoji="1" sz="1800" kern="1200">
          <a:solidFill>
            <a:schemeClr val="tx1"/>
          </a:solidFill>
          <a:latin typeface="+mn-lt"/>
          <a:ea typeface="+mn-ea"/>
          <a:cs typeface="+mn-cs"/>
        </a:defRPr>
      </a:lvl5pPr>
      <a:lvl6pPr marL="2286000" algn="l" defTabSz="457200" rtl="0" eaLnBrk="1" latinLnBrk="0" hangingPunct="1">
        <a:defRPr kumimoji="1" sz="1800" kern="1200">
          <a:solidFill>
            <a:schemeClr val="tx1"/>
          </a:solidFill>
          <a:latin typeface="+mn-lt"/>
          <a:ea typeface="+mn-ea"/>
          <a:cs typeface="+mn-cs"/>
        </a:defRPr>
      </a:lvl6pPr>
      <a:lvl7pPr marL="2743200" algn="l" defTabSz="457200" rtl="0" eaLnBrk="1" latinLnBrk="0" hangingPunct="1">
        <a:defRPr kumimoji="1" sz="1800" kern="1200">
          <a:solidFill>
            <a:schemeClr val="tx1"/>
          </a:solidFill>
          <a:latin typeface="+mn-lt"/>
          <a:ea typeface="+mn-ea"/>
          <a:cs typeface="+mn-cs"/>
        </a:defRPr>
      </a:lvl7pPr>
      <a:lvl8pPr marL="3200400" algn="l" defTabSz="457200" rtl="0" eaLnBrk="1" latinLnBrk="0" hangingPunct="1">
        <a:defRPr kumimoji="1" sz="1800" kern="1200">
          <a:solidFill>
            <a:schemeClr val="tx1"/>
          </a:solidFill>
          <a:latin typeface="+mn-lt"/>
          <a:ea typeface="+mn-ea"/>
          <a:cs typeface="+mn-cs"/>
        </a:defRPr>
      </a:lvl8pPr>
      <a:lvl9pPr marL="3657600" algn="l" defTabSz="4572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hyperlink" Target="http://aperc.ieej.or.jp/publications/reports/lcmt.html" TargetMode="Externa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9.xml"/><Relationship Id="rId1" Type="http://schemas.openxmlformats.org/officeDocument/2006/relationships/slideLayout" Target="../slideLayouts/slideLayout5.xml"/><Relationship Id="rId5" Type="http://schemas.openxmlformats.org/officeDocument/2006/relationships/image" Target="../media/image10.jpeg"/><Relationship Id="rId4" Type="http://schemas.openxmlformats.org/officeDocument/2006/relationships/image" Target="../media/image9.jpg"/></Relationships>
</file>

<file path=ppt/slides/_rels/slide15.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10.xml"/><Relationship Id="rId1" Type="http://schemas.openxmlformats.org/officeDocument/2006/relationships/slideLayout" Target="../slideLayouts/slideLayout5.xml"/><Relationship Id="rId4" Type="http://schemas.openxmlformats.org/officeDocument/2006/relationships/image" Target="../media/image12.jpg"/></Relationships>
</file>

<file path=ppt/slides/_rels/slide1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3" Type="http://schemas.openxmlformats.org/officeDocument/2006/relationships/hyperlink" Target="http://www.ipcc-nggip.iges.or.jp/public/2006gl/index.html" TargetMode="External"/><Relationship Id="rId2" Type="http://schemas.openxmlformats.org/officeDocument/2006/relationships/notesSlide" Target="../notesSlides/notesSlide12.xml"/><Relationship Id="rId1" Type="http://schemas.openxmlformats.org/officeDocument/2006/relationships/slideLayout" Target="../slideLayouts/slideLayout4.xml"/><Relationship Id="rId4" Type="http://schemas.openxmlformats.org/officeDocument/2006/relationships/hyperlink" Target="http://www.iso.org/iso/catalogue_detail?csnumber=38381" TargetMode="External"/></Relationships>
</file>

<file path=ppt/slides/_rels/slide18.xml.rels><?xml version="1.0" encoding="UTF-8" standalone="yes"?>
<Relationships xmlns="http://schemas.openxmlformats.org/package/2006/relationships"><Relationship Id="rId3" Type="http://schemas.openxmlformats.org/officeDocument/2006/relationships/hyperlink" Target="http://aperc.ieej.or.jp/publications/reports/lcmt/LCT-I_Evaluation_sheet_first_edition_rev2.xls" TargetMode="External"/><Relationship Id="rId2" Type="http://schemas.openxmlformats.org/officeDocument/2006/relationships/hyperlink" Target="http://aperc.ieej.or.jp/publications/reports/lcmt/LCT-I_System_Guideline.pdf"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タイトル 7"/>
          <p:cNvSpPr>
            <a:spLocks noGrp="1"/>
          </p:cNvSpPr>
          <p:nvPr>
            <p:ph type="ctrTitle"/>
          </p:nvPr>
        </p:nvSpPr>
        <p:spPr>
          <a:xfrm>
            <a:off x="182560" y="1457136"/>
            <a:ext cx="9540875" cy="2757266"/>
          </a:xfrm>
        </p:spPr>
        <p:txBody>
          <a:bodyPr/>
          <a:lstStyle/>
          <a:p>
            <a:pPr>
              <a:spcBef>
                <a:spcPts val="0"/>
              </a:spcBef>
              <a:defRPr/>
            </a:pPr>
            <a:r>
              <a:rPr lang="en-US" altLang="ja-JP" sz="2000" dirty="0" smtClean="0">
                <a:solidFill>
                  <a:schemeClr val="bg1"/>
                </a:solidFill>
              </a:rPr>
              <a:t>2nd APEC Low-Carbon Model Town Symposium</a:t>
            </a:r>
            <a:r>
              <a:rPr lang="en-GB" altLang="ja-JP" sz="2000" dirty="0">
                <a:solidFill>
                  <a:schemeClr val="bg1"/>
                </a:solidFill>
              </a:rPr>
              <a:t/>
            </a:r>
            <a:br>
              <a:rPr lang="en-GB" altLang="ja-JP" sz="2000" dirty="0">
                <a:solidFill>
                  <a:schemeClr val="bg1"/>
                </a:solidFill>
              </a:rPr>
            </a:br>
            <a:r>
              <a:rPr lang="en-GB" altLang="ja-JP" sz="2000" dirty="0" smtClean="0">
                <a:solidFill>
                  <a:schemeClr val="bg1"/>
                </a:solidFill>
              </a:rPr>
              <a:t>Da Nang</a:t>
            </a:r>
            <a:r>
              <a:rPr lang="en-US" altLang="ja-JP" sz="2000" dirty="0" smtClean="0">
                <a:solidFill>
                  <a:schemeClr val="bg1"/>
                </a:solidFill>
              </a:rPr>
              <a:t>, 20 September, 2018</a:t>
            </a:r>
            <a:br>
              <a:rPr lang="en-US" altLang="ja-JP" sz="2000" dirty="0" smtClean="0">
                <a:solidFill>
                  <a:schemeClr val="bg1"/>
                </a:solidFill>
              </a:rPr>
            </a:br>
            <a:r>
              <a:rPr lang="en-US" altLang="ja-JP" sz="2000" dirty="0" smtClean="0">
                <a:solidFill>
                  <a:schemeClr val="bg1"/>
                </a:solidFill>
              </a:rPr>
              <a:t/>
            </a:r>
            <a:br>
              <a:rPr lang="en-US" altLang="ja-JP" sz="2000" dirty="0" smtClean="0">
                <a:solidFill>
                  <a:schemeClr val="bg1"/>
                </a:solidFill>
              </a:rPr>
            </a:br>
            <a:r>
              <a:rPr lang="en-US" altLang="ja-JP" sz="3600" dirty="0" smtClean="0">
                <a:solidFill>
                  <a:schemeClr val="bg1"/>
                </a:solidFill>
                <a:ea typeface="MS PGothic" pitchFamily="34" charset="-128"/>
              </a:rPr>
              <a:t>APEC </a:t>
            </a:r>
            <a:r>
              <a:rPr lang="en-US" altLang="ja-JP" sz="3600" dirty="0">
                <a:solidFill>
                  <a:schemeClr val="bg1"/>
                </a:solidFill>
                <a:ea typeface="MS PGothic" pitchFamily="34" charset="-128"/>
              </a:rPr>
              <a:t>LOW-CARBON </a:t>
            </a:r>
            <a:r>
              <a:rPr lang="en-US" altLang="ja-JP" sz="3600" dirty="0" smtClean="0">
                <a:solidFill>
                  <a:schemeClr val="bg1"/>
                </a:solidFill>
                <a:ea typeface="MS PGothic" pitchFamily="34" charset="-128"/>
              </a:rPr>
              <a:t>TOWN </a:t>
            </a:r>
            <a:r>
              <a:rPr lang="en-US" altLang="ja-JP" sz="3600" dirty="0">
                <a:solidFill>
                  <a:schemeClr val="bg1"/>
                </a:solidFill>
                <a:ea typeface="MS PGothic" pitchFamily="34" charset="-128"/>
              </a:rPr>
              <a:t>INDICATOR (LCT-I</a:t>
            </a:r>
            <a:r>
              <a:rPr lang="en-US" altLang="ja-JP" sz="3600" dirty="0" smtClean="0">
                <a:solidFill>
                  <a:schemeClr val="bg1"/>
                </a:solidFill>
                <a:ea typeface="MS PGothic" pitchFamily="34" charset="-128"/>
              </a:rPr>
              <a:t>) SYSTEM</a:t>
            </a:r>
            <a:endParaRPr kumimoji="1" lang="ja-JP" altLang="en-US" sz="4800" b="0" dirty="0">
              <a:ln w="9525" cmpd="sng">
                <a:solidFill>
                  <a:schemeClr val="bg1"/>
                </a:solidFill>
                <a:prstDash val="solid"/>
              </a:ln>
            </a:endParaRPr>
          </a:p>
        </p:txBody>
      </p:sp>
      <p:sp>
        <p:nvSpPr>
          <p:cNvPr id="3" name="テキスト プレースホルダー 8"/>
          <p:cNvSpPr>
            <a:spLocks noGrp="1"/>
          </p:cNvSpPr>
          <p:nvPr>
            <p:ph type="body" sz="quarter" idx="10"/>
          </p:nvPr>
        </p:nvSpPr>
        <p:spPr>
          <a:xfrm>
            <a:off x="182560" y="4746018"/>
            <a:ext cx="9540876" cy="859487"/>
          </a:xfrm>
        </p:spPr>
        <p:txBody>
          <a:bodyPr/>
          <a:lstStyle/>
          <a:p>
            <a:r>
              <a:rPr lang="en-US" altLang="ja-JP" dirty="0" err="1" smtClean="0"/>
              <a:t>Munehisa</a:t>
            </a:r>
            <a:r>
              <a:rPr lang="en-US" altLang="ja-JP" dirty="0" smtClean="0"/>
              <a:t> Yamashiro, Vice President, APERC</a:t>
            </a:r>
            <a:endParaRPr lang="en-US" altLang="ja-JP"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正方形/長方形 6"/>
          <p:cNvSpPr/>
          <p:nvPr/>
        </p:nvSpPr>
        <p:spPr>
          <a:xfrm>
            <a:off x="499871" y="1264489"/>
            <a:ext cx="8906256" cy="5278368"/>
          </a:xfrm>
          <a:prstGeom prst="rect">
            <a:avLst/>
          </a:prstGeom>
        </p:spPr>
        <p:txBody>
          <a:bodyPr wrap="square">
            <a:spAutoFit/>
          </a:bodyPr>
          <a:lstStyle/>
          <a:p>
            <a:pPr marL="457200" indent="-457200">
              <a:buAutoNum type="arabicPeriod"/>
            </a:pPr>
            <a:r>
              <a:rPr lang="en-US" altLang="ja-JP" sz="2800" b="1" dirty="0" smtClean="0">
                <a:latin typeface="Segoe UI" panose="020B0502040204020203" pitchFamily="34" charset="0"/>
                <a:ea typeface="Segoe UI" panose="020B0502040204020203" pitchFamily="34" charset="0"/>
                <a:cs typeface="Segoe UI" panose="020B0502040204020203" pitchFamily="34" charset="0"/>
              </a:rPr>
              <a:t>Development and refinement of the “Concept of the Low-Carbon Town in the APEC Region (Concept)” </a:t>
            </a:r>
          </a:p>
          <a:p>
            <a:endParaRPr lang="en-US" altLang="ja-JP" sz="500" b="1" dirty="0" smtClean="0">
              <a:solidFill>
                <a:srgbClr val="FF0000"/>
              </a:solidFill>
              <a:latin typeface="Segoe UI" panose="020B0502040204020203" pitchFamily="34" charset="0"/>
              <a:ea typeface="Segoe UI" panose="020B0502040204020203" pitchFamily="34" charset="0"/>
              <a:cs typeface="Segoe UI" panose="020B0502040204020203" pitchFamily="34" charset="0"/>
            </a:endParaRPr>
          </a:p>
          <a:p>
            <a:pPr marL="572400" lvl="0" indent="-285750">
              <a:buFont typeface="Wingdings" panose="05000000000000000000" pitchFamily="2" charset="2"/>
              <a:buChar char="Ø"/>
            </a:pPr>
            <a:r>
              <a:rPr lang="en-US" altLang="ja-JP" sz="2400" b="1" dirty="0" smtClean="0">
                <a:latin typeface="Segoe UI" panose="020B0502040204020203" pitchFamily="34" charset="0"/>
                <a:ea typeface="Segoe UI" panose="020B0502040204020203" pitchFamily="34" charset="0"/>
                <a:cs typeface="Segoe UI" panose="020B0502040204020203" pitchFamily="34" charset="0"/>
              </a:rPr>
              <a:t>The Concept shows a basic idea/principle of a low-carbon town and provide guidance.</a:t>
            </a:r>
          </a:p>
          <a:p>
            <a:pPr marL="572400" lvl="0" indent="-285750">
              <a:buFont typeface="Wingdings" panose="05000000000000000000" pitchFamily="2" charset="2"/>
              <a:buChar char="Ø"/>
            </a:pPr>
            <a:r>
              <a:rPr lang="en-US" altLang="ja-JP" sz="2400" b="1" dirty="0" smtClean="0">
                <a:latin typeface="Segoe UI" panose="020B0502040204020203" pitchFamily="34" charset="0"/>
                <a:ea typeface="Segoe UI" panose="020B0502040204020203" pitchFamily="34" charset="0"/>
                <a:cs typeface="Segoe UI" panose="020B0502040204020203" pitchFamily="34" charset="0"/>
              </a:rPr>
              <a:t>The </a:t>
            </a:r>
            <a:r>
              <a:rPr lang="en-US" altLang="ja-JP" sz="2400" b="1" u="sng" dirty="0" smtClean="0">
                <a:solidFill>
                  <a:srgbClr val="990033"/>
                </a:solidFill>
                <a:latin typeface="Segoe UI" panose="020B0502040204020203" pitchFamily="34" charset="0"/>
                <a:ea typeface="Segoe UI" panose="020B0502040204020203" pitchFamily="34" charset="0"/>
                <a:cs typeface="Segoe UI" panose="020B0502040204020203" pitchFamily="34" charset="0"/>
              </a:rPr>
              <a:t>APEC Low-Carbon Town Indicator (LCT-I) System </a:t>
            </a:r>
            <a:r>
              <a:rPr lang="en-US" altLang="ja-JP" sz="2400" b="1" dirty="0" smtClean="0">
                <a:latin typeface="Segoe UI" panose="020B0502040204020203" pitchFamily="34" charset="0"/>
                <a:ea typeface="Segoe UI" panose="020B0502040204020203" pitchFamily="34" charset="0"/>
                <a:cs typeface="Segoe UI" panose="020B0502040204020203" pitchFamily="34" charset="0"/>
              </a:rPr>
              <a:t>has been developed</a:t>
            </a:r>
            <a:r>
              <a:rPr lang="ja-JP" altLang="en-US" sz="2400" b="1" dirty="0" smtClean="0">
                <a:latin typeface="Segoe UI" panose="020B0502040204020203" pitchFamily="34" charset="0"/>
                <a:ea typeface="Segoe UI" panose="020B0502040204020203" pitchFamily="34" charset="0"/>
                <a:cs typeface="Segoe UI" panose="020B0502040204020203" pitchFamily="34" charset="0"/>
              </a:rPr>
              <a:t> </a:t>
            </a:r>
            <a:r>
              <a:rPr lang="en-US" altLang="ja-JP" sz="2400" b="1" dirty="0" smtClean="0">
                <a:latin typeface="Segoe UI" panose="020B0502040204020203" pitchFamily="34" charset="0"/>
                <a:ea typeface="Segoe UI" panose="020B0502040204020203" pitchFamily="34" charset="0"/>
                <a:cs typeface="Segoe UI" panose="020B0502040204020203" pitchFamily="34" charset="0"/>
              </a:rPr>
              <a:t>based on the Concept.</a:t>
            </a:r>
          </a:p>
          <a:p>
            <a:pPr marL="572400" lvl="0" indent="-285750">
              <a:buFont typeface="Wingdings" panose="05000000000000000000" pitchFamily="2" charset="2"/>
              <a:buChar char="Ø"/>
            </a:pPr>
            <a:endParaRPr lang="en-US" altLang="ja-JP" sz="2000" b="1" dirty="0" smtClean="0">
              <a:latin typeface="Segoe UI" panose="020B0502040204020203" pitchFamily="34" charset="0"/>
              <a:ea typeface="Segoe UI" panose="020B0502040204020203" pitchFamily="34" charset="0"/>
              <a:cs typeface="Segoe UI" panose="020B0502040204020203" pitchFamily="34" charset="0"/>
            </a:endParaRPr>
          </a:p>
          <a:p>
            <a:r>
              <a:rPr lang="en-US" altLang="ja-JP" sz="2800" b="1" dirty="0" smtClean="0">
                <a:latin typeface="Segoe UI" panose="020B0502040204020203" pitchFamily="34" charset="0"/>
                <a:ea typeface="Segoe UI" panose="020B0502040204020203" pitchFamily="34" charset="0"/>
                <a:cs typeface="Segoe UI" panose="020B0502040204020203" pitchFamily="34" charset="0"/>
              </a:rPr>
              <a:t>2. Feasibility Study for a Case Town</a:t>
            </a:r>
          </a:p>
          <a:p>
            <a:endParaRPr lang="en-US" altLang="ja-JP" sz="2800" b="1" dirty="0" smtClean="0">
              <a:latin typeface="Segoe UI" panose="020B0502040204020203" pitchFamily="34" charset="0"/>
              <a:ea typeface="Segoe UI" panose="020B0502040204020203" pitchFamily="34" charset="0"/>
              <a:cs typeface="Segoe UI" panose="020B0502040204020203" pitchFamily="34" charset="0"/>
            </a:endParaRPr>
          </a:p>
          <a:p>
            <a:r>
              <a:rPr lang="en-US" altLang="ja-JP" sz="2800" b="1" dirty="0" smtClean="0">
                <a:latin typeface="Segoe UI" panose="020B0502040204020203" pitchFamily="34" charset="0"/>
                <a:ea typeface="Segoe UI" panose="020B0502040204020203" pitchFamily="34" charset="0"/>
                <a:cs typeface="Segoe UI" panose="020B0502040204020203" pitchFamily="34" charset="0"/>
              </a:rPr>
              <a:t>3. Policy Review for a Case Town</a:t>
            </a:r>
          </a:p>
          <a:p>
            <a:endParaRPr lang="en-US" altLang="ja-JP" sz="2000" b="1" dirty="0">
              <a:latin typeface="Segoe UI" panose="020B0502040204020203" pitchFamily="34" charset="0"/>
              <a:ea typeface="Segoe UI" panose="020B0502040204020203" pitchFamily="34" charset="0"/>
              <a:cs typeface="Segoe UI" panose="020B0502040204020203" pitchFamily="34" charset="0"/>
            </a:endParaRPr>
          </a:p>
          <a:p>
            <a:endParaRPr lang="en-US" altLang="ja-JP" sz="2800" b="1" dirty="0">
              <a:latin typeface="Segoe UI" panose="020B0502040204020203" pitchFamily="34" charset="0"/>
              <a:ea typeface="Segoe UI" panose="020B0502040204020203" pitchFamily="34" charset="0"/>
              <a:cs typeface="Segoe UI" panose="020B0502040204020203" pitchFamily="34" charset="0"/>
            </a:endParaRPr>
          </a:p>
        </p:txBody>
      </p:sp>
      <p:sp>
        <p:nvSpPr>
          <p:cNvPr id="8" name="タイトル 5"/>
          <p:cNvSpPr>
            <a:spLocks noGrp="1"/>
          </p:cNvSpPr>
          <p:nvPr>
            <p:ph type="title"/>
          </p:nvPr>
        </p:nvSpPr>
        <p:spPr>
          <a:xfrm>
            <a:off x="182562" y="82549"/>
            <a:ext cx="9540875" cy="540000"/>
          </a:xfrm>
        </p:spPr>
        <p:txBody>
          <a:bodyPr/>
          <a:lstStyle/>
          <a:p>
            <a:r>
              <a:rPr lang="en-US" altLang="ja-JP" dirty="0" smtClean="0"/>
              <a:t>Key Activities of LCMT Project (Phase 1-6)</a:t>
            </a:r>
            <a:endParaRPr kumimoji="1" lang="ja-JP" altLang="en-US" dirty="0"/>
          </a:p>
        </p:txBody>
      </p:sp>
    </p:spTree>
    <p:extLst>
      <p:ext uri="{BB962C8B-B14F-4D97-AF65-F5344CB8AC3E}">
        <p14:creationId xmlns:p14="http://schemas.microsoft.com/office/powerpoint/2010/main" val="390332840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タイトル 5"/>
          <p:cNvSpPr>
            <a:spLocks noGrp="1"/>
          </p:cNvSpPr>
          <p:nvPr>
            <p:ph type="title"/>
          </p:nvPr>
        </p:nvSpPr>
        <p:spPr>
          <a:xfrm>
            <a:off x="181920" y="77058"/>
            <a:ext cx="9540875" cy="540000"/>
          </a:xfrm>
        </p:spPr>
        <p:txBody>
          <a:bodyPr/>
          <a:lstStyle/>
          <a:p>
            <a:r>
              <a:rPr kumimoji="1" lang="en-US" altLang="ja-JP" dirty="0" smtClean="0"/>
              <a:t>Preliminary Research for the LCT-I System</a:t>
            </a:r>
            <a:endParaRPr kumimoji="1" lang="ja-JP" altLang="en-US" dirty="0"/>
          </a:p>
        </p:txBody>
      </p:sp>
      <p:sp>
        <p:nvSpPr>
          <p:cNvPr id="8" name="角丸四角形 7"/>
          <p:cNvSpPr/>
          <p:nvPr/>
        </p:nvSpPr>
        <p:spPr>
          <a:xfrm>
            <a:off x="6375252" y="783769"/>
            <a:ext cx="1661690" cy="4684417"/>
          </a:xfrm>
          <a:prstGeom prst="roundRect">
            <a:avLst>
              <a:gd name="adj" fmla="val 4505"/>
            </a:avLst>
          </a:prstGeom>
          <a:solidFill>
            <a:schemeClr val="bg1"/>
          </a:solidFill>
          <a:ln w="2857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801"/>
          </a:p>
        </p:txBody>
      </p:sp>
      <p:sp>
        <p:nvSpPr>
          <p:cNvPr id="9" name="角丸四角形 8"/>
          <p:cNvSpPr/>
          <p:nvPr/>
        </p:nvSpPr>
        <p:spPr>
          <a:xfrm>
            <a:off x="8071240" y="783771"/>
            <a:ext cx="1697045" cy="4684415"/>
          </a:xfrm>
          <a:prstGeom prst="roundRect">
            <a:avLst>
              <a:gd name="adj" fmla="val 4505"/>
            </a:avLst>
          </a:prstGeom>
          <a:solidFill>
            <a:schemeClr val="bg1"/>
          </a:solidFill>
          <a:ln w="2857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801"/>
          </a:p>
        </p:txBody>
      </p:sp>
      <p:sp>
        <p:nvSpPr>
          <p:cNvPr id="11" name="角丸四角形 10"/>
          <p:cNvSpPr/>
          <p:nvPr/>
        </p:nvSpPr>
        <p:spPr>
          <a:xfrm>
            <a:off x="1337313" y="796833"/>
            <a:ext cx="4998467" cy="4684415"/>
          </a:xfrm>
          <a:prstGeom prst="roundRect">
            <a:avLst>
              <a:gd name="adj" fmla="val 1778"/>
            </a:avLst>
          </a:prstGeom>
          <a:solidFill>
            <a:schemeClr val="bg1"/>
          </a:solidFill>
          <a:ln w="2857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801"/>
          </a:p>
        </p:txBody>
      </p:sp>
      <p:sp>
        <p:nvSpPr>
          <p:cNvPr id="12" name="テキスト ボックス 11"/>
          <p:cNvSpPr txBox="1"/>
          <p:nvPr/>
        </p:nvSpPr>
        <p:spPr>
          <a:xfrm>
            <a:off x="3209733" y="873690"/>
            <a:ext cx="1579278" cy="461665"/>
          </a:xfrm>
          <a:prstGeom prst="rect">
            <a:avLst/>
          </a:prstGeom>
          <a:noFill/>
        </p:spPr>
        <p:txBody>
          <a:bodyPr wrap="none" rtlCol="0">
            <a:spAutoFit/>
          </a:bodyPr>
          <a:lstStyle/>
          <a:p>
            <a:r>
              <a:rPr lang="en-US" altLang="ja-JP" sz="2400" b="1" smtClean="0"/>
              <a:t>Concept</a:t>
            </a:r>
            <a:endParaRPr lang="ja-JP" altLang="en-US" sz="2400" b="1"/>
          </a:p>
        </p:txBody>
      </p:sp>
      <p:sp>
        <p:nvSpPr>
          <p:cNvPr id="13" name="テキスト ボックス 12"/>
          <p:cNvSpPr txBox="1"/>
          <p:nvPr/>
        </p:nvSpPr>
        <p:spPr>
          <a:xfrm>
            <a:off x="6378036" y="812424"/>
            <a:ext cx="1630214" cy="646331"/>
          </a:xfrm>
          <a:prstGeom prst="rect">
            <a:avLst/>
          </a:prstGeom>
          <a:noFill/>
        </p:spPr>
        <p:txBody>
          <a:bodyPr wrap="square" rtlCol="0">
            <a:spAutoFit/>
          </a:bodyPr>
          <a:lstStyle/>
          <a:p>
            <a:pPr algn="ctr"/>
            <a:r>
              <a:rPr lang="en-US" altLang="ja-JP" b="1" smtClean="0"/>
              <a:t>Feasibility   </a:t>
            </a:r>
          </a:p>
          <a:p>
            <a:pPr algn="ctr"/>
            <a:r>
              <a:rPr lang="en-US" altLang="ja-JP" b="1" smtClean="0"/>
              <a:t>Study</a:t>
            </a:r>
            <a:endParaRPr lang="ja-JP" altLang="en-US" b="1"/>
          </a:p>
        </p:txBody>
      </p:sp>
      <p:sp>
        <p:nvSpPr>
          <p:cNvPr id="14" name="テキスト ボックス 13"/>
          <p:cNvSpPr txBox="1"/>
          <p:nvPr/>
        </p:nvSpPr>
        <p:spPr>
          <a:xfrm>
            <a:off x="8134484" y="814254"/>
            <a:ext cx="1525920" cy="646331"/>
          </a:xfrm>
          <a:prstGeom prst="rect">
            <a:avLst/>
          </a:prstGeom>
          <a:noFill/>
        </p:spPr>
        <p:txBody>
          <a:bodyPr wrap="square" rtlCol="0">
            <a:spAutoFit/>
          </a:bodyPr>
          <a:lstStyle/>
          <a:p>
            <a:pPr algn="ctr"/>
            <a:r>
              <a:rPr lang="en-US" altLang="ja-JP" b="1" smtClean="0"/>
              <a:t>Policy Review</a:t>
            </a:r>
            <a:endParaRPr lang="ja-JP" altLang="en-US" b="1"/>
          </a:p>
        </p:txBody>
      </p:sp>
      <p:sp>
        <p:nvSpPr>
          <p:cNvPr id="15" name="角丸四角形 14"/>
          <p:cNvSpPr/>
          <p:nvPr/>
        </p:nvSpPr>
        <p:spPr>
          <a:xfrm>
            <a:off x="182562" y="5776102"/>
            <a:ext cx="9540875" cy="475877"/>
          </a:xfrm>
          <a:prstGeom prst="roundRect">
            <a:avLst/>
          </a:prstGeom>
          <a:solidFill>
            <a:srgbClr val="990033"/>
          </a:solidFill>
          <a:ln w="38100">
            <a:solidFill>
              <a:srgbClr val="990033"/>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801">
              <a:solidFill>
                <a:schemeClr val="bg1"/>
              </a:solidFill>
            </a:endParaRPr>
          </a:p>
        </p:txBody>
      </p:sp>
      <p:sp>
        <p:nvSpPr>
          <p:cNvPr id="16" name="テキスト ボックス 15"/>
          <p:cNvSpPr txBox="1"/>
          <p:nvPr/>
        </p:nvSpPr>
        <p:spPr>
          <a:xfrm>
            <a:off x="3196940" y="5858709"/>
            <a:ext cx="3662413" cy="369460"/>
          </a:xfrm>
          <a:prstGeom prst="rect">
            <a:avLst/>
          </a:prstGeom>
          <a:noFill/>
        </p:spPr>
        <p:txBody>
          <a:bodyPr wrap="none" rtlCol="0">
            <a:spAutoFit/>
          </a:bodyPr>
          <a:lstStyle/>
          <a:p>
            <a:r>
              <a:rPr lang="en-US" altLang="ja-JP" sz="1801" smtClean="0">
                <a:solidFill>
                  <a:schemeClr val="bg1"/>
                </a:solidFill>
              </a:rPr>
              <a:t>Development of LCT-I System</a:t>
            </a:r>
            <a:endParaRPr lang="ja-JP" altLang="en-US" sz="1801">
              <a:solidFill>
                <a:schemeClr val="bg1"/>
              </a:solidFill>
            </a:endParaRPr>
          </a:p>
        </p:txBody>
      </p:sp>
      <p:sp>
        <p:nvSpPr>
          <p:cNvPr id="31" name="テキスト ボックス 30"/>
          <p:cNvSpPr txBox="1"/>
          <p:nvPr/>
        </p:nvSpPr>
        <p:spPr>
          <a:xfrm>
            <a:off x="2331291" y="1714982"/>
            <a:ext cx="3126177" cy="307777"/>
          </a:xfrm>
          <a:prstGeom prst="rect">
            <a:avLst/>
          </a:prstGeom>
          <a:noFill/>
        </p:spPr>
        <p:txBody>
          <a:bodyPr wrap="none" rtlCol="0">
            <a:spAutoFit/>
          </a:bodyPr>
          <a:lstStyle/>
          <a:p>
            <a:r>
              <a:rPr lang="en-US" altLang="ja-JP" sz="1400" b="1" smtClean="0">
                <a:solidFill>
                  <a:schemeClr val="accent2">
                    <a:lumMod val="50000"/>
                  </a:schemeClr>
                </a:solidFill>
              </a:rPr>
              <a:t>Cities Surveyed in Phase 1- 6</a:t>
            </a:r>
            <a:endParaRPr lang="ja-JP" altLang="en-US" sz="1400" b="1">
              <a:solidFill>
                <a:schemeClr val="accent2">
                  <a:lumMod val="50000"/>
                </a:schemeClr>
              </a:solidFill>
            </a:endParaRPr>
          </a:p>
        </p:txBody>
      </p:sp>
      <p:sp>
        <p:nvSpPr>
          <p:cNvPr id="36" name="下矢印 35"/>
          <p:cNvSpPr/>
          <p:nvPr/>
        </p:nvSpPr>
        <p:spPr>
          <a:xfrm>
            <a:off x="7723248" y="5426101"/>
            <a:ext cx="627387" cy="329132"/>
          </a:xfrm>
          <a:prstGeom prst="downArrow">
            <a:avLst/>
          </a:prstGeom>
          <a:solidFill>
            <a:schemeClr val="accent5">
              <a:lumMod val="50000"/>
            </a:schemeClr>
          </a:solidFill>
          <a:ln>
            <a:solidFill>
              <a:schemeClr val="accent5">
                <a:lumMod val="50000"/>
              </a:schemeClr>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ja-JP" altLang="en-US" sz="1801"/>
          </a:p>
        </p:txBody>
      </p:sp>
      <p:sp>
        <p:nvSpPr>
          <p:cNvPr id="41" name="テキスト ボックス 40"/>
          <p:cNvSpPr txBox="1"/>
          <p:nvPr/>
        </p:nvSpPr>
        <p:spPr>
          <a:xfrm>
            <a:off x="6670155" y="1714078"/>
            <a:ext cx="2733574" cy="307905"/>
          </a:xfrm>
          <a:prstGeom prst="rect">
            <a:avLst/>
          </a:prstGeom>
          <a:solidFill>
            <a:schemeClr val="bg1"/>
          </a:solidFill>
        </p:spPr>
        <p:txBody>
          <a:bodyPr wrap="square" rtlCol="0">
            <a:spAutoFit/>
          </a:bodyPr>
          <a:lstStyle/>
          <a:p>
            <a:r>
              <a:rPr lang="en-US" altLang="ja-JP" sz="1401" b="1" smtClean="0">
                <a:solidFill>
                  <a:schemeClr val="accent5">
                    <a:lumMod val="50000"/>
                  </a:schemeClr>
                </a:solidFill>
              </a:rPr>
              <a:t>Case Towns in Phase 1- 6</a:t>
            </a:r>
            <a:endParaRPr lang="ja-JP" altLang="en-US" sz="1401" b="1">
              <a:solidFill>
                <a:schemeClr val="accent5">
                  <a:lumMod val="50000"/>
                </a:schemeClr>
              </a:solidFill>
            </a:endParaRPr>
          </a:p>
        </p:txBody>
      </p:sp>
      <p:sp>
        <p:nvSpPr>
          <p:cNvPr id="42" name="角丸四角形 41"/>
          <p:cNvSpPr/>
          <p:nvPr/>
        </p:nvSpPr>
        <p:spPr>
          <a:xfrm>
            <a:off x="6382023" y="2162719"/>
            <a:ext cx="3205561" cy="659687"/>
          </a:xfrm>
          <a:prstGeom prst="roundRect">
            <a:avLst>
              <a:gd name="adj" fmla="val 5143"/>
            </a:avLst>
          </a:prstGeom>
          <a:solidFill>
            <a:srgbClr val="EEECE1">
              <a:lumMod val="90000"/>
            </a:srgbClr>
          </a:solidFill>
          <a:ln w="9525" cap="flat" cmpd="sng" algn="ctr">
            <a:noFill/>
            <a:prstDash val="solid"/>
          </a:ln>
          <a:effectLst>
            <a:outerShdw blurRad="40000" dist="23000" dir="5400000" rotWithShape="0">
              <a:srgbClr val="000000">
                <a:alpha val="35000"/>
              </a:srgbClr>
            </a:outerShdw>
          </a:effectLst>
        </p:spPr>
        <p:txBody>
          <a:bodyPr rtlCol="0" anchor="ctr"/>
          <a:lstStyle/>
          <a:p>
            <a:pPr defTabSz="457212">
              <a:defRPr/>
            </a:pPr>
            <a:endParaRPr kumimoji="0" lang="ja-JP" altLang="en-US" sz="1600" kern="0">
              <a:effectLst>
                <a:outerShdw blurRad="38100" dist="38100" dir="2700000" algn="tl">
                  <a:srgbClr val="000000">
                    <a:alpha val="43137"/>
                  </a:srgbClr>
                </a:outerShdw>
              </a:effectLst>
            </a:endParaRPr>
          </a:p>
        </p:txBody>
      </p:sp>
      <p:sp>
        <p:nvSpPr>
          <p:cNvPr id="43" name="角丸四角形 42"/>
          <p:cNvSpPr/>
          <p:nvPr/>
        </p:nvSpPr>
        <p:spPr>
          <a:xfrm>
            <a:off x="6382023" y="2866226"/>
            <a:ext cx="3205561" cy="441151"/>
          </a:xfrm>
          <a:prstGeom prst="roundRect">
            <a:avLst>
              <a:gd name="adj" fmla="val 5143"/>
            </a:avLst>
          </a:prstGeom>
          <a:solidFill>
            <a:srgbClr val="7E74E5">
              <a:lumMod val="20000"/>
              <a:lumOff val="80000"/>
            </a:srgbClr>
          </a:solidFill>
          <a:ln w="9525" cap="flat" cmpd="sng" algn="ctr">
            <a:noFill/>
            <a:prstDash val="solid"/>
          </a:ln>
          <a:effectLst>
            <a:outerShdw blurRad="40000" dist="23000" dir="5400000" rotWithShape="0">
              <a:srgbClr val="000000">
                <a:alpha val="35000"/>
              </a:srgbClr>
            </a:outerShdw>
          </a:effectLst>
        </p:spPr>
        <p:txBody>
          <a:bodyPr rtlCol="0" anchor="ctr"/>
          <a:lstStyle/>
          <a:p>
            <a:pPr defTabSz="457212">
              <a:defRPr/>
            </a:pPr>
            <a:endParaRPr kumimoji="0" lang="ja-JP" altLang="en-US" sz="1600" kern="0">
              <a:effectLst>
                <a:outerShdw blurRad="38100" dist="38100" dir="2700000" algn="tl">
                  <a:srgbClr val="000000">
                    <a:alpha val="43137"/>
                  </a:srgbClr>
                </a:outerShdw>
              </a:effectLst>
            </a:endParaRPr>
          </a:p>
        </p:txBody>
      </p:sp>
      <p:sp>
        <p:nvSpPr>
          <p:cNvPr id="44" name="角丸四角形 43"/>
          <p:cNvSpPr/>
          <p:nvPr/>
        </p:nvSpPr>
        <p:spPr>
          <a:xfrm>
            <a:off x="6382024" y="3349304"/>
            <a:ext cx="3205560" cy="430633"/>
          </a:xfrm>
          <a:prstGeom prst="roundRect">
            <a:avLst>
              <a:gd name="adj" fmla="val 5143"/>
            </a:avLst>
          </a:prstGeom>
          <a:solidFill>
            <a:srgbClr val="FEC306">
              <a:lumMod val="20000"/>
              <a:lumOff val="80000"/>
            </a:srgbClr>
          </a:solidFill>
          <a:ln w="9525" cap="flat" cmpd="sng" algn="ctr">
            <a:noFill/>
            <a:prstDash val="solid"/>
          </a:ln>
          <a:effectLst>
            <a:outerShdw blurRad="40000" dist="23000" dir="5400000" rotWithShape="0">
              <a:srgbClr val="000000">
                <a:alpha val="35000"/>
              </a:srgbClr>
            </a:outerShdw>
          </a:effectLst>
        </p:spPr>
        <p:txBody>
          <a:bodyPr rtlCol="0" anchor="ctr"/>
          <a:lstStyle/>
          <a:p>
            <a:pPr defTabSz="457212">
              <a:defRPr/>
            </a:pPr>
            <a:endParaRPr kumimoji="0" lang="ja-JP" altLang="en-US" sz="1600" kern="0">
              <a:effectLst>
                <a:outerShdw blurRad="38100" dist="38100" dir="2700000" algn="tl">
                  <a:srgbClr val="000000">
                    <a:alpha val="43137"/>
                  </a:srgbClr>
                </a:outerShdw>
              </a:effectLst>
            </a:endParaRPr>
          </a:p>
        </p:txBody>
      </p:sp>
      <p:sp>
        <p:nvSpPr>
          <p:cNvPr id="45" name="角丸四角形 44"/>
          <p:cNvSpPr/>
          <p:nvPr/>
        </p:nvSpPr>
        <p:spPr>
          <a:xfrm>
            <a:off x="6382024" y="3820644"/>
            <a:ext cx="3205560" cy="406949"/>
          </a:xfrm>
          <a:prstGeom prst="roundRect">
            <a:avLst>
              <a:gd name="adj" fmla="val 5143"/>
            </a:avLst>
          </a:prstGeom>
          <a:solidFill>
            <a:srgbClr val="DF5327">
              <a:lumMod val="20000"/>
              <a:lumOff val="80000"/>
            </a:srgbClr>
          </a:solidFill>
          <a:ln w="9525" cap="flat" cmpd="sng" algn="ctr">
            <a:noFill/>
            <a:prstDash val="solid"/>
          </a:ln>
          <a:effectLst>
            <a:outerShdw blurRad="40000" dist="23000" dir="5400000" rotWithShape="0">
              <a:srgbClr val="000000">
                <a:alpha val="35000"/>
              </a:srgbClr>
            </a:outerShdw>
          </a:effectLst>
        </p:spPr>
        <p:txBody>
          <a:bodyPr rtlCol="0" anchor="ctr"/>
          <a:lstStyle/>
          <a:p>
            <a:pPr defTabSz="457212">
              <a:defRPr/>
            </a:pPr>
            <a:endParaRPr kumimoji="0" lang="ja-JP" altLang="en-US" sz="1600" kern="0">
              <a:effectLst>
                <a:outerShdw blurRad="38100" dist="38100" dir="2700000" algn="tl">
                  <a:srgbClr val="000000">
                    <a:alpha val="43137"/>
                  </a:srgbClr>
                </a:outerShdw>
              </a:effectLst>
            </a:endParaRPr>
          </a:p>
        </p:txBody>
      </p:sp>
      <p:sp>
        <p:nvSpPr>
          <p:cNvPr id="46" name="角丸四角形 45"/>
          <p:cNvSpPr/>
          <p:nvPr/>
        </p:nvSpPr>
        <p:spPr>
          <a:xfrm>
            <a:off x="6382022" y="4269888"/>
            <a:ext cx="3205562" cy="399237"/>
          </a:xfrm>
          <a:prstGeom prst="roundRect">
            <a:avLst>
              <a:gd name="adj" fmla="val 5143"/>
            </a:avLst>
          </a:prstGeom>
          <a:solidFill>
            <a:srgbClr val="A6B727">
              <a:lumMod val="20000"/>
              <a:lumOff val="80000"/>
            </a:srgbClr>
          </a:solidFill>
          <a:ln w="9525" cap="flat" cmpd="sng" algn="ctr">
            <a:noFill/>
            <a:prstDash val="solid"/>
          </a:ln>
          <a:effectLst>
            <a:outerShdw blurRad="40000" dist="23000" dir="5400000" rotWithShape="0">
              <a:srgbClr val="000000">
                <a:alpha val="35000"/>
              </a:srgbClr>
            </a:outerShdw>
          </a:effectLst>
        </p:spPr>
        <p:txBody>
          <a:bodyPr rtlCol="0" anchor="ctr"/>
          <a:lstStyle/>
          <a:p>
            <a:pPr defTabSz="457212">
              <a:defRPr/>
            </a:pPr>
            <a:endParaRPr kumimoji="0" lang="ja-JP" altLang="en-US" sz="1600" kern="0">
              <a:effectLst>
                <a:outerShdw blurRad="38100" dist="38100" dir="2700000" algn="tl">
                  <a:srgbClr val="000000">
                    <a:alpha val="43137"/>
                  </a:srgbClr>
                </a:outerShdw>
              </a:effectLst>
            </a:endParaRPr>
          </a:p>
        </p:txBody>
      </p:sp>
      <p:sp>
        <p:nvSpPr>
          <p:cNvPr id="47" name="角丸四角形 46"/>
          <p:cNvSpPr/>
          <p:nvPr/>
        </p:nvSpPr>
        <p:spPr>
          <a:xfrm>
            <a:off x="6382022" y="4709833"/>
            <a:ext cx="3205562" cy="660574"/>
          </a:xfrm>
          <a:prstGeom prst="roundRect">
            <a:avLst>
              <a:gd name="adj" fmla="val 5143"/>
            </a:avLst>
          </a:prstGeom>
          <a:solidFill>
            <a:srgbClr val="28A7E1">
              <a:lumMod val="20000"/>
              <a:lumOff val="80000"/>
            </a:srgbClr>
          </a:solidFill>
          <a:ln w="9525" cap="flat" cmpd="sng" algn="ctr">
            <a:noFill/>
            <a:prstDash val="solid"/>
          </a:ln>
          <a:effectLst>
            <a:outerShdw blurRad="40000" dist="23000" dir="5400000" rotWithShape="0">
              <a:srgbClr val="000000">
                <a:alpha val="35000"/>
              </a:srgbClr>
            </a:outerShdw>
          </a:effectLst>
        </p:spPr>
        <p:txBody>
          <a:bodyPr rtlCol="0" anchor="ctr"/>
          <a:lstStyle/>
          <a:p>
            <a:pPr defTabSz="457212">
              <a:defRPr/>
            </a:pPr>
            <a:endParaRPr kumimoji="0" lang="ja-JP" altLang="en-US" sz="1600" kern="0">
              <a:effectLst>
                <a:outerShdw blurRad="38100" dist="38100" dir="2700000" algn="tl">
                  <a:srgbClr val="000000">
                    <a:alpha val="43137"/>
                  </a:srgbClr>
                </a:outerShdw>
              </a:effectLst>
            </a:endParaRPr>
          </a:p>
        </p:txBody>
      </p:sp>
      <p:sp>
        <p:nvSpPr>
          <p:cNvPr id="48" name="テキスト ボックス 47"/>
          <p:cNvSpPr txBox="1"/>
          <p:nvPr/>
        </p:nvSpPr>
        <p:spPr>
          <a:xfrm>
            <a:off x="6428918" y="2160867"/>
            <a:ext cx="3158666" cy="646331"/>
          </a:xfrm>
          <a:prstGeom prst="rect">
            <a:avLst/>
          </a:prstGeom>
          <a:noFill/>
        </p:spPr>
        <p:txBody>
          <a:bodyPr wrap="square" rtlCol="0">
            <a:spAutoFit/>
          </a:bodyPr>
          <a:lstStyle/>
          <a:p>
            <a:r>
              <a:rPr lang="en-US" altLang="ja-JP" sz="1200" b="1" dirty="0" err="1"/>
              <a:t>Yujiapu</a:t>
            </a:r>
            <a:r>
              <a:rPr lang="en-US" altLang="ja-JP" sz="1200" b="1" dirty="0"/>
              <a:t>, Tianjin</a:t>
            </a:r>
            <a:r>
              <a:rPr lang="en-US" altLang="ja-JP" sz="1200" dirty="0"/>
              <a:t>, </a:t>
            </a:r>
            <a:r>
              <a:rPr lang="en-US" altLang="ja-JP" sz="1200" dirty="0" smtClean="0"/>
              <a:t>China </a:t>
            </a:r>
          </a:p>
          <a:p>
            <a:r>
              <a:rPr lang="en-US" altLang="ja-JP" sz="1200" dirty="0" smtClean="0"/>
              <a:t>Greenfield </a:t>
            </a:r>
            <a:r>
              <a:rPr lang="en-US" altLang="ja-JP" sz="1200" dirty="0"/>
              <a:t>development of central business districts (CBD) of a large city</a:t>
            </a:r>
            <a:endParaRPr lang="ja-JP" altLang="en-US" sz="1200" b="1" dirty="0"/>
          </a:p>
        </p:txBody>
      </p:sp>
      <p:sp>
        <p:nvSpPr>
          <p:cNvPr id="49" name="テキスト ボックス 48"/>
          <p:cNvSpPr txBox="1"/>
          <p:nvPr/>
        </p:nvSpPr>
        <p:spPr>
          <a:xfrm>
            <a:off x="6428918" y="2850237"/>
            <a:ext cx="3309140" cy="461665"/>
          </a:xfrm>
          <a:prstGeom prst="rect">
            <a:avLst/>
          </a:prstGeom>
          <a:noFill/>
        </p:spPr>
        <p:txBody>
          <a:bodyPr wrap="square" rtlCol="0">
            <a:spAutoFit/>
          </a:bodyPr>
          <a:lstStyle/>
          <a:p>
            <a:r>
              <a:rPr lang="en-US" altLang="ja-JP" sz="1200" b="1" dirty="0" err="1"/>
              <a:t>Samui</a:t>
            </a:r>
            <a:r>
              <a:rPr lang="en-US" altLang="ja-JP" sz="1200" b="1" dirty="0"/>
              <a:t> Island</a:t>
            </a:r>
            <a:r>
              <a:rPr lang="en-US" altLang="ja-JP" sz="1200" dirty="0"/>
              <a:t>, </a:t>
            </a:r>
            <a:r>
              <a:rPr lang="en-US" altLang="ja-JP" sz="1200" dirty="0" smtClean="0"/>
              <a:t>Thailand</a:t>
            </a:r>
            <a:r>
              <a:rPr lang="ja-JP" altLang="en-US" sz="1200" dirty="0"/>
              <a:t> </a:t>
            </a:r>
            <a:endParaRPr lang="en-US" altLang="ja-JP" sz="1200" dirty="0" smtClean="0"/>
          </a:p>
          <a:p>
            <a:r>
              <a:rPr lang="en-US" altLang="ja-JP" sz="1200" dirty="0" smtClean="0"/>
              <a:t>Development on an </a:t>
            </a:r>
            <a:r>
              <a:rPr lang="en-US" altLang="ja-JP" sz="1200" dirty="0"/>
              <a:t>island resort</a:t>
            </a:r>
            <a:endParaRPr lang="ja-JP" altLang="en-US" sz="1200" b="1" dirty="0"/>
          </a:p>
        </p:txBody>
      </p:sp>
      <p:sp>
        <p:nvSpPr>
          <p:cNvPr id="50" name="テキスト ボックス 49"/>
          <p:cNvSpPr txBox="1"/>
          <p:nvPr/>
        </p:nvSpPr>
        <p:spPr>
          <a:xfrm>
            <a:off x="6428918" y="3339733"/>
            <a:ext cx="3313093" cy="461665"/>
          </a:xfrm>
          <a:prstGeom prst="rect">
            <a:avLst/>
          </a:prstGeom>
          <a:noFill/>
        </p:spPr>
        <p:txBody>
          <a:bodyPr wrap="square" rtlCol="0">
            <a:spAutoFit/>
          </a:bodyPr>
          <a:lstStyle/>
          <a:p>
            <a:r>
              <a:rPr lang="en-US" altLang="ja-JP" sz="1200" b="1" dirty="0"/>
              <a:t>Da Nang</a:t>
            </a:r>
            <a:r>
              <a:rPr lang="en-US" altLang="ja-JP" sz="1200" dirty="0"/>
              <a:t>, Viet </a:t>
            </a:r>
            <a:r>
              <a:rPr lang="en-US" altLang="ja-JP" sz="1200" dirty="0" smtClean="0"/>
              <a:t>Nam </a:t>
            </a:r>
          </a:p>
          <a:p>
            <a:r>
              <a:rPr lang="en-US" altLang="ja-JP" sz="1200" dirty="0"/>
              <a:t>R</a:t>
            </a:r>
            <a:r>
              <a:rPr lang="en-US" altLang="ja-JP" sz="1200" dirty="0" smtClean="0"/>
              <a:t>edevelopment </a:t>
            </a:r>
            <a:r>
              <a:rPr lang="en-US" altLang="ja-JP" sz="1200" dirty="0"/>
              <a:t>of an existing city</a:t>
            </a:r>
            <a:endParaRPr lang="ja-JP" altLang="en-US" sz="1200" b="1" dirty="0"/>
          </a:p>
        </p:txBody>
      </p:sp>
      <p:sp>
        <p:nvSpPr>
          <p:cNvPr id="51" name="テキスト ボックス 50"/>
          <p:cNvSpPr txBox="1"/>
          <p:nvPr/>
        </p:nvSpPr>
        <p:spPr>
          <a:xfrm>
            <a:off x="6428918" y="3789508"/>
            <a:ext cx="3359987" cy="461665"/>
          </a:xfrm>
          <a:prstGeom prst="rect">
            <a:avLst/>
          </a:prstGeom>
          <a:noFill/>
        </p:spPr>
        <p:txBody>
          <a:bodyPr wrap="square" rtlCol="0">
            <a:spAutoFit/>
          </a:bodyPr>
          <a:lstStyle/>
          <a:p>
            <a:r>
              <a:rPr lang="en-US" altLang="ja-JP" sz="1200" b="1"/>
              <a:t>San </a:t>
            </a:r>
            <a:r>
              <a:rPr lang="en-US" altLang="ja-JP" sz="1200" b="1" smtClean="0"/>
              <a:t>Borja</a:t>
            </a:r>
            <a:r>
              <a:rPr lang="en-US" altLang="ja-JP" sz="1200" smtClean="0"/>
              <a:t>, </a:t>
            </a:r>
            <a:r>
              <a:rPr lang="en-US" altLang="ja-JP" sz="1200" dirty="0" smtClean="0"/>
              <a:t>Peru </a:t>
            </a:r>
          </a:p>
          <a:p>
            <a:r>
              <a:rPr lang="en-US" altLang="ja-JP" sz="1200" dirty="0" smtClean="0"/>
              <a:t>Residential </a:t>
            </a:r>
            <a:r>
              <a:rPr lang="en-US" altLang="ja-JP" sz="1200" dirty="0"/>
              <a:t>area in a city</a:t>
            </a:r>
            <a:endParaRPr lang="ja-JP" altLang="en-US" sz="1200" b="1" dirty="0"/>
          </a:p>
        </p:txBody>
      </p:sp>
      <p:sp>
        <p:nvSpPr>
          <p:cNvPr id="52" name="テキスト ボックス 51"/>
          <p:cNvSpPr txBox="1"/>
          <p:nvPr/>
        </p:nvSpPr>
        <p:spPr>
          <a:xfrm>
            <a:off x="6423160" y="4248168"/>
            <a:ext cx="3314898" cy="461665"/>
          </a:xfrm>
          <a:prstGeom prst="rect">
            <a:avLst/>
          </a:prstGeom>
          <a:noFill/>
        </p:spPr>
        <p:txBody>
          <a:bodyPr wrap="square" rtlCol="0">
            <a:spAutoFit/>
          </a:bodyPr>
          <a:lstStyle/>
          <a:p>
            <a:r>
              <a:rPr lang="en-US" altLang="ja-JP" sz="1200" b="1" dirty="0" err="1"/>
              <a:t>Bitung</a:t>
            </a:r>
            <a:r>
              <a:rPr lang="en-US" altLang="ja-JP" sz="1200" dirty="0"/>
              <a:t>, </a:t>
            </a:r>
            <a:r>
              <a:rPr lang="en-US" altLang="ja-JP" sz="1200" dirty="0" smtClean="0"/>
              <a:t>Indonesia </a:t>
            </a:r>
          </a:p>
          <a:p>
            <a:r>
              <a:rPr lang="en-US" altLang="ja-JP" sz="1200" dirty="0"/>
              <a:t>I</a:t>
            </a:r>
            <a:r>
              <a:rPr lang="en-US" altLang="ja-JP" sz="1200" dirty="0" smtClean="0"/>
              <a:t>ndustrial </a:t>
            </a:r>
            <a:r>
              <a:rPr lang="en-US" altLang="ja-JP" sz="1200" dirty="0"/>
              <a:t>area in a city</a:t>
            </a:r>
            <a:endParaRPr lang="ja-JP" altLang="en-US" sz="1200" b="1" dirty="0"/>
          </a:p>
        </p:txBody>
      </p:sp>
      <p:sp>
        <p:nvSpPr>
          <p:cNvPr id="53" name="テキスト ボックス 52"/>
          <p:cNvSpPr txBox="1"/>
          <p:nvPr/>
        </p:nvSpPr>
        <p:spPr>
          <a:xfrm>
            <a:off x="6423160" y="4709833"/>
            <a:ext cx="3314898" cy="646331"/>
          </a:xfrm>
          <a:prstGeom prst="rect">
            <a:avLst/>
          </a:prstGeom>
          <a:noFill/>
        </p:spPr>
        <p:txBody>
          <a:bodyPr wrap="square" rtlCol="0">
            <a:spAutoFit/>
          </a:bodyPr>
          <a:lstStyle/>
          <a:p>
            <a:r>
              <a:rPr lang="en-US" altLang="ja-JP" sz="1200" b="1" dirty="0" err="1"/>
              <a:t>Mandaue</a:t>
            </a:r>
            <a:r>
              <a:rPr lang="en-US" altLang="ja-JP" sz="1200" dirty="0"/>
              <a:t>, The </a:t>
            </a:r>
            <a:r>
              <a:rPr lang="en-US" altLang="ja-JP" sz="1200" dirty="0" smtClean="0"/>
              <a:t>Philippines</a:t>
            </a:r>
          </a:p>
          <a:p>
            <a:r>
              <a:rPr lang="en-US" altLang="ja-JP" sz="1200" dirty="0" smtClean="0"/>
              <a:t>Low-carbon </a:t>
            </a:r>
            <a:r>
              <a:rPr lang="en-US" altLang="ja-JP" sz="1200" dirty="0"/>
              <a:t>development plans in cooperation with </a:t>
            </a:r>
            <a:r>
              <a:rPr lang="en-US" altLang="ja-JP" sz="1200" dirty="0" err="1"/>
              <a:t>neighbouring</a:t>
            </a:r>
            <a:r>
              <a:rPr lang="en-US" altLang="ja-JP" sz="1200" dirty="0"/>
              <a:t> cities</a:t>
            </a:r>
            <a:endParaRPr lang="ja-JP" altLang="en-US" sz="1200" b="1" dirty="0"/>
          </a:p>
        </p:txBody>
      </p:sp>
      <p:sp>
        <p:nvSpPr>
          <p:cNvPr id="54" name="角丸四角形 53"/>
          <p:cNvSpPr/>
          <p:nvPr/>
        </p:nvSpPr>
        <p:spPr>
          <a:xfrm>
            <a:off x="182782" y="2162719"/>
            <a:ext cx="6139645" cy="652419"/>
          </a:xfrm>
          <a:prstGeom prst="roundRect">
            <a:avLst>
              <a:gd name="adj" fmla="val 5143"/>
            </a:avLst>
          </a:prstGeom>
          <a:solidFill>
            <a:srgbClr val="EEECE1">
              <a:lumMod val="90000"/>
            </a:srgbClr>
          </a:solidFill>
          <a:ln w="9525" cap="flat" cmpd="sng" algn="ctr">
            <a:noFill/>
            <a:prstDash val="solid"/>
          </a:ln>
          <a:effectLst>
            <a:outerShdw blurRad="40000" dist="23000" dir="5400000" rotWithShape="0">
              <a:srgbClr val="000000">
                <a:alpha val="35000"/>
              </a:srgbClr>
            </a:outerShdw>
          </a:effectLst>
        </p:spPr>
        <p:txBody>
          <a:bodyPr rtlCol="0" anchor="ctr"/>
          <a:lstStyle/>
          <a:p>
            <a:pPr defTabSz="457212">
              <a:defRPr/>
            </a:pPr>
            <a:r>
              <a:rPr kumimoji="0" lang="en-US" altLang="ja-JP" b="1" kern="0">
                <a:ea typeface="Verdana"/>
              </a:rPr>
              <a:t>Phase 1 </a:t>
            </a:r>
            <a:endParaRPr kumimoji="0" lang="en-US" altLang="ja-JP" b="1" kern="0" smtClean="0">
              <a:ea typeface="Verdana"/>
            </a:endParaRPr>
          </a:p>
        </p:txBody>
      </p:sp>
      <p:sp>
        <p:nvSpPr>
          <p:cNvPr id="55" name="角丸四角形 54"/>
          <p:cNvSpPr/>
          <p:nvPr/>
        </p:nvSpPr>
        <p:spPr>
          <a:xfrm>
            <a:off x="182782" y="2860293"/>
            <a:ext cx="6139646" cy="453321"/>
          </a:xfrm>
          <a:prstGeom prst="roundRect">
            <a:avLst>
              <a:gd name="adj" fmla="val 5143"/>
            </a:avLst>
          </a:prstGeom>
          <a:solidFill>
            <a:srgbClr val="7E74E5">
              <a:lumMod val="20000"/>
              <a:lumOff val="80000"/>
            </a:srgbClr>
          </a:solidFill>
          <a:ln w="9525" cap="flat" cmpd="sng" algn="ctr">
            <a:noFill/>
            <a:prstDash val="solid"/>
          </a:ln>
          <a:effectLst>
            <a:outerShdw blurRad="40000" dist="23000" dir="5400000" rotWithShape="0">
              <a:srgbClr val="000000">
                <a:alpha val="35000"/>
              </a:srgbClr>
            </a:outerShdw>
          </a:effectLst>
        </p:spPr>
        <p:txBody>
          <a:bodyPr rtlCol="0" anchor="ctr"/>
          <a:lstStyle/>
          <a:p>
            <a:pPr defTabSz="457212">
              <a:defRPr/>
            </a:pPr>
            <a:r>
              <a:rPr kumimoji="0" lang="en-US" altLang="ja-JP" b="1" kern="0">
                <a:ea typeface="Verdana"/>
              </a:rPr>
              <a:t>Phase 2 </a:t>
            </a:r>
            <a:endParaRPr kumimoji="0" lang="en-US" altLang="ja-JP" b="1" kern="0" smtClean="0">
              <a:ea typeface="Verdana"/>
            </a:endParaRPr>
          </a:p>
        </p:txBody>
      </p:sp>
      <p:sp>
        <p:nvSpPr>
          <p:cNvPr id="56" name="角丸四角形 55"/>
          <p:cNvSpPr/>
          <p:nvPr/>
        </p:nvSpPr>
        <p:spPr>
          <a:xfrm>
            <a:off x="181920" y="4713748"/>
            <a:ext cx="6166632" cy="663285"/>
          </a:xfrm>
          <a:prstGeom prst="roundRect">
            <a:avLst>
              <a:gd name="adj" fmla="val 5143"/>
            </a:avLst>
          </a:prstGeom>
          <a:solidFill>
            <a:srgbClr val="28A7E1">
              <a:lumMod val="20000"/>
              <a:lumOff val="80000"/>
            </a:srgbClr>
          </a:solidFill>
          <a:ln w="9525" cap="flat" cmpd="sng" algn="ctr">
            <a:noFill/>
            <a:prstDash val="solid"/>
          </a:ln>
          <a:effectLst>
            <a:outerShdw blurRad="40000" dist="23000" dir="5400000" rotWithShape="0">
              <a:srgbClr val="000000">
                <a:alpha val="35000"/>
              </a:srgbClr>
            </a:outerShdw>
          </a:effectLst>
        </p:spPr>
        <p:txBody>
          <a:bodyPr rtlCol="0" anchor="ctr"/>
          <a:lstStyle/>
          <a:p>
            <a:pPr defTabSz="457212">
              <a:defRPr/>
            </a:pPr>
            <a:r>
              <a:rPr kumimoji="0" lang="en-US" altLang="ja-JP" b="1" kern="0">
                <a:ea typeface="Verdana"/>
              </a:rPr>
              <a:t>Phase 6 </a:t>
            </a:r>
            <a:endParaRPr kumimoji="0" lang="en-US" altLang="ja-JP" b="1" kern="0" smtClean="0">
              <a:ea typeface="Verdana"/>
            </a:endParaRPr>
          </a:p>
        </p:txBody>
      </p:sp>
      <p:sp>
        <p:nvSpPr>
          <p:cNvPr id="57" name="角丸四角形 56"/>
          <p:cNvSpPr/>
          <p:nvPr/>
        </p:nvSpPr>
        <p:spPr>
          <a:xfrm>
            <a:off x="182562" y="3815757"/>
            <a:ext cx="6146517" cy="433023"/>
          </a:xfrm>
          <a:prstGeom prst="roundRect">
            <a:avLst>
              <a:gd name="adj" fmla="val 5143"/>
            </a:avLst>
          </a:prstGeom>
          <a:solidFill>
            <a:srgbClr val="DF5327">
              <a:lumMod val="20000"/>
              <a:lumOff val="80000"/>
            </a:srgbClr>
          </a:solidFill>
          <a:ln w="9525" cap="flat" cmpd="sng" algn="ctr">
            <a:noFill/>
            <a:prstDash val="solid"/>
          </a:ln>
          <a:effectLst>
            <a:outerShdw blurRad="40000" dist="23000" dir="5400000" rotWithShape="0">
              <a:srgbClr val="000000">
                <a:alpha val="35000"/>
              </a:srgbClr>
            </a:outerShdw>
          </a:effectLst>
        </p:spPr>
        <p:txBody>
          <a:bodyPr rtlCol="0" anchor="ctr"/>
          <a:lstStyle/>
          <a:p>
            <a:pPr defTabSz="457212">
              <a:defRPr/>
            </a:pPr>
            <a:r>
              <a:rPr kumimoji="0" lang="en-US" altLang="ja-JP" b="1" kern="0">
                <a:ea typeface="Verdana"/>
              </a:rPr>
              <a:t>Phase 4 </a:t>
            </a:r>
            <a:endParaRPr kumimoji="0" lang="en-US" altLang="ja-JP" b="1" kern="0" smtClean="0">
              <a:ea typeface="Verdana"/>
            </a:endParaRPr>
          </a:p>
        </p:txBody>
      </p:sp>
      <p:sp>
        <p:nvSpPr>
          <p:cNvPr id="58" name="角丸四角形 57"/>
          <p:cNvSpPr/>
          <p:nvPr/>
        </p:nvSpPr>
        <p:spPr>
          <a:xfrm>
            <a:off x="181920" y="4281108"/>
            <a:ext cx="6166631" cy="397985"/>
          </a:xfrm>
          <a:prstGeom prst="roundRect">
            <a:avLst>
              <a:gd name="adj" fmla="val 5143"/>
            </a:avLst>
          </a:prstGeom>
          <a:solidFill>
            <a:srgbClr val="A6B727">
              <a:lumMod val="20000"/>
              <a:lumOff val="80000"/>
            </a:srgbClr>
          </a:solidFill>
          <a:ln w="9525" cap="flat" cmpd="sng" algn="ctr">
            <a:noFill/>
            <a:prstDash val="solid"/>
          </a:ln>
          <a:effectLst>
            <a:outerShdw blurRad="40000" dist="23000" dir="5400000" rotWithShape="0">
              <a:srgbClr val="000000">
                <a:alpha val="35000"/>
              </a:srgbClr>
            </a:outerShdw>
          </a:effectLst>
        </p:spPr>
        <p:txBody>
          <a:bodyPr rtlCol="0" anchor="ctr"/>
          <a:lstStyle/>
          <a:p>
            <a:pPr defTabSz="457212">
              <a:defRPr/>
            </a:pPr>
            <a:r>
              <a:rPr kumimoji="0" lang="en-US" altLang="ja-JP" b="1" kern="0">
                <a:ea typeface="Verdana"/>
              </a:rPr>
              <a:t>Phase 5 </a:t>
            </a:r>
            <a:endParaRPr kumimoji="0" lang="en-US" altLang="ja-JP" b="1" kern="0" smtClean="0">
              <a:ea typeface="Verdana"/>
            </a:endParaRPr>
          </a:p>
        </p:txBody>
      </p:sp>
      <p:sp>
        <p:nvSpPr>
          <p:cNvPr id="59" name="角丸四角形 58"/>
          <p:cNvSpPr/>
          <p:nvPr/>
        </p:nvSpPr>
        <p:spPr>
          <a:xfrm>
            <a:off x="182563" y="3368905"/>
            <a:ext cx="6146516" cy="420603"/>
          </a:xfrm>
          <a:prstGeom prst="roundRect">
            <a:avLst>
              <a:gd name="adj" fmla="val 5143"/>
            </a:avLst>
          </a:prstGeom>
          <a:solidFill>
            <a:srgbClr val="FEC306">
              <a:lumMod val="20000"/>
              <a:lumOff val="80000"/>
            </a:srgbClr>
          </a:solidFill>
          <a:ln w="9525" cap="flat" cmpd="sng" algn="ctr">
            <a:noFill/>
            <a:prstDash val="solid"/>
          </a:ln>
          <a:effectLst>
            <a:outerShdw blurRad="40000" dist="23000" dir="5400000" rotWithShape="0">
              <a:srgbClr val="000000">
                <a:alpha val="35000"/>
              </a:srgbClr>
            </a:outerShdw>
          </a:effectLst>
        </p:spPr>
        <p:txBody>
          <a:bodyPr rtlCol="0" anchor="ctr"/>
          <a:lstStyle/>
          <a:p>
            <a:pPr defTabSz="457212">
              <a:defRPr/>
            </a:pPr>
            <a:r>
              <a:rPr kumimoji="0" lang="en-US" altLang="ja-JP" b="1" kern="0">
                <a:ea typeface="Verdana"/>
              </a:rPr>
              <a:t>Phase 3 </a:t>
            </a:r>
            <a:endParaRPr kumimoji="0" lang="en-US" altLang="ja-JP" b="1" kern="0" smtClean="0">
              <a:ea typeface="Verdana"/>
            </a:endParaRPr>
          </a:p>
        </p:txBody>
      </p:sp>
      <p:sp>
        <p:nvSpPr>
          <p:cNvPr id="60" name="テキスト ボックス 59"/>
          <p:cNvSpPr txBox="1"/>
          <p:nvPr/>
        </p:nvSpPr>
        <p:spPr>
          <a:xfrm>
            <a:off x="1630895" y="2269234"/>
            <a:ext cx="5124441" cy="461665"/>
          </a:xfrm>
          <a:prstGeom prst="rect">
            <a:avLst/>
          </a:prstGeom>
        </p:spPr>
        <p:txBody>
          <a:bodyPr wrap="square" lIns="0" rIns="0" rtlCol="0" anchor="ctr">
            <a:spAutoFit/>
          </a:bodyPr>
          <a:lstStyle/>
          <a:p>
            <a:pPr defTabSz="457212"/>
            <a:r>
              <a:rPr lang="en-US" altLang="ja-JP" sz="1200" b="1" dirty="0">
                <a:ea typeface="Verdana"/>
              </a:rPr>
              <a:t>Da Nang</a:t>
            </a:r>
            <a:r>
              <a:rPr lang="en-US" altLang="ja-JP" sz="1200" dirty="0">
                <a:ea typeface="Verdana"/>
              </a:rPr>
              <a:t>, Viet Nam;</a:t>
            </a:r>
            <a:r>
              <a:rPr lang="en-US" altLang="ja-JP" sz="1200" b="1" dirty="0">
                <a:ea typeface="Verdana"/>
              </a:rPr>
              <a:t> Surabaya</a:t>
            </a:r>
            <a:r>
              <a:rPr lang="en-US" altLang="ja-JP" sz="1200" dirty="0">
                <a:ea typeface="Verdana"/>
              </a:rPr>
              <a:t>, Indonesia;</a:t>
            </a:r>
            <a:r>
              <a:rPr lang="en-US" altLang="ja-JP" sz="1200" b="1" dirty="0">
                <a:ea typeface="Verdana"/>
              </a:rPr>
              <a:t> Cebu</a:t>
            </a:r>
            <a:r>
              <a:rPr lang="en-US" altLang="ja-JP" sz="1200" dirty="0">
                <a:ea typeface="Verdana"/>
              </a:rPr>
              <a:t>, </a:t>
            </a:r>
          </a:p>
          <a:p>
            <a:pPr defTabSz="457212"/>
            <a:r>
              <a:rPr lang="en-US" altLang="ja-JP" sz="1200" dirty="0">
                <a:ea typeface="Verdana"/>
              </a:rPr>
              <a:t>The Philippines;</a:t>
            </a:r>
            <a:r>
              <a:rPr lang="en-US" altLang="ja-JP" sz="1200" b="1" dirty="0">
                <a:ea typeface="Verdana"/>
              </a:rPr>
              <a:t> Putrajaya</a:t>
            </a:r>
            <a:r>
              <a:rPr lang="en-US" altLang="ja-JP" sz="1200" dirty="0">
                <a:ea typeface="Verdana"/>
              </a:rPr>
              <a:t>, Malaysia; and </a:t>
            </a:r>
            <a:r>
              <a:rPr lang="en-US" altLang="ja-JP" sz="1200" b="1" dirty="0">
                <a:ea typeface="Verdana"/>
              </a:rPr>
              <a:t>Tianjin</a:t>
            </a:r>
            <a:r>
              <a:rPr lang="en-US" altLang="ja-JP" sz="1200" dirty="0">
                <a:ea typeface="Verdana"/>
              </a:rPr>
              <a:t>, China</a:t>
            </a:r>
            <a:endParaRPr lang="ja-JP" altLang="en-US" sz="1200" dirty="0"/>
          </a:p>
        </p:txBody>
      </p:sp>
      <p:sp>
        <p:nvSpPr>
          <p:cNvPr id="61" name="テキスト ボックス 60"/>
          <p:cNvSpPr txBox="1"/>
          <p:nvPr/>
        </p:nvSpPr>
        <p:spPr>
          <a:xfrm>
            <a:off x="1630895" y="2860293"/>
            <a:ext cx="5124441" cy="461665"/>
          </a:xfrm>
          <a:prstGeom prst="rect">
            <a:avLst/>
          </a:prstGeom>
        </p:spPr>
        <p:txBody>
          <a:bodyPr wrap="square" lIns="0" rIns="0" rtlCol="0" anchor="ctr">
            <a:spAutoFit/>
          </a:bodyPr>
          <a:lstStyle/>
          <a:p>
            <a:pPr defTabSz="457212"/>
            <a:r>
              <a:rPr lang="en-US" altLang="ja-JP" sz="1200" b="1" dirty="0" err="1">
                <a:ea typeface="Verdana"/>
              </a:rPr>
              <a:t>Samui</a:t>
            </a:r>
            <a:r>
              <a:rPr lang="en-US" altLang="ja-JP" sz="1200" b="1" dirty="0">
                <a:ea typeface="Verdana"/>
              </a:rPr>
              <a:t> Island</a:t>
            </a:r>
            <a:r>
              <a:rPr lang="en-US" altLang="ja-JP" sz="1200" dirty="0">
                <a:ea typeface="Verdana"/>
              </a:rPr>
              <a:t>, Thailand; </a:t>
            </a:r>
            <a:r>
              <a:rPr lang="en-US" altLang="ja-JP" sz="1200" b="1" dirty="0">
                <a:ea typeface="Verdana"/>
              </a:rPr>
              <a:t>Penghu Island</a:t>
            </a:r>
            <a:r>
              <a:rPr lang="en-US" altLang="ja-JP" sz="1200" dirty="0">
                <a:ea typeface="Verdana"/>
              </a:rPr>
              <a:t>, Chinese Taipei; </a:t>
            </a:r>
          </a:p>
          <a:p>
            <a:pPr defTabSz="457212"/>
            <a:r>
              <a:rPr lang="en-US" altLang="ja-JP" sz="1200" dirty="0">
                <a:ea typeface="Verdana"/>
              </a:rPr>
              <a:t>and </a:t>
            </a:r>
            <a:r>
              <a:rPr lang="en-US" altLang="ja-JP" sz="1200" b="1" dirty="0">
                <a:ea typeface="Verdana"/>
              </a:rPr>
              <a:t>Da Nang</a:t>
            </a:r>
            <a:r>
              <a:rPr lang="en-US" altLang="ja-JP" sz="1200" dirty="0">
                <a:ea typeface="Verdana"/>
              </a:rPr>
              <a:t>, Viet Nam</a:t>
            </a:r>
          </a:p>
        </p:txBody>
      </p:sp>
      <p:sp>
        <p:nvSpPr>
          <p:cNvPr id="62" name="テキスト ボックス 61"/>
          <p:cNvSpPr txBox="1"/>
          <p:nvPr/>
        </p:nvSpPr>
        <p:spPr>
          <a:xfrm>
            <a:off x="1647567" y="3452683"/>
            <a:ext cx="4205902" cy="276999"/>
          </a:xfrm>
          <a:prstGeom prst="rect">
            <a:avLst/>
          </a:prstGeom>
        </p:spPr>
        <p:txBody>
          <a:bodyPr wrap="square" lIns="0" rIns="0" rtlCol="0" anchor="ctr">
            <a:spAutoFit/>
          </a:bodyPr>
          <a:lstStyle/>
          <a:p>
            <a:pPr defTabSz="457212"/>
            <a:r>
              <a:rPr lang="en-US" altLang="ja-JP" sz="1200" b="1" dirty="0">
                <a:ea typeface="Verdana"/>
              </a:rPr>
              <a:t>Portland</a:t>
            </a:r>
            <a:r>
              <a:rPr lang="en-US" altLang="ja-JP" sz="1200" dirty="0">
                <a:ea typeface="Verdana"/>
              </a:rPr>
              <a:t>, The US and</a:t>
            </a:r>
            <a:r>
              <a:rPr lang="en-US" altLang="ja-JP" sz="1200" b="1" dirty="0">
                <a:ea typeface="Verdana"/>
              </a:rPr>
              <a:t> San Borja</a:t>
            </a:r>
            <a:r>
              <a:rPr lang="en-US" altLang="ja-JP" sz="1200" dirty="0">
                <a:ea typeface="Verdana"/>
              </a:rPr>
              <a:t>, Peru</a:t>
            </a:r>
          </a:p>
        </p:txBody>
      </p:sp>
      <p:sp>
        <p:nvSpPr>
          <p:cNvPr id="63" name="テキスト ボックス 62"/>
          <p:cNvSpPr txBox="1"/>
          <p:nvPr/>
        </p:nvSpPr>
        <p:spPr>
          <a:xfrm>
            <a:off x="1630183" y="3796700"/>
            <a:ext cx="5659278" cy="461665"/>
          </a:xfrm>
          <a:prstGeom prst="rect">
            <a:avLst/>
          </a:prstGeom>
        </p:spPr>
        <p:txBody>
          <a:bodyPr wrap="square" lIns="0" rIns="0" rtlCol="0" anchor="ctr">
            <a:spAutoFit/>
          </a:bodyPr>
          <a:lstStyle/>
          <a:p>
            <a:pPr defTabSz="457212"/>
            <a:r>
              <a:rPr lang="en-US" altLang="ja-JP" sz="1200" b="1" dirty="0">
                <a:ea typeface="Verdana"/>
              </a:rPr>
              <a:t>Vancouver</a:t>
            </a:r>
            <a:r>
              <a:rPr lang="en-US" altLang="ja-JP" sz="1200" dirty="0">
                <a:ea typeface="Verdana"/>
              </a:rPr>
              <a:t>, </a:t>
            </a:r>
            <a:r>
              <a:rPr lang="en-US" altLang="ja-JP" sz="1200" b="1" dirty="0">
                <a:ea typeface="Verdana"/>
              </a:rPr>
              <a:t>Calgary</a:t>
            </a:r>
            <a:r>
              <a:rPr lang="en-US" altLang="ja-JP" sz="1200" dirty="0">
                <a:ea typeface="Verdana"/>
              </a:rPr>
              <a:t>, and </a:t>
            </a:r>
            <a:r>
              <a:rPr lang="en-US" altLang="ja-JP" sz="1200" b="1" dirty="0">
                <a:ea typeface="Verdana"/>
              </a:rPr>
              <a:t>Toronto</a:t>
            </a:r>
            <a:r>
              <a:rPr lang="en-US" altLang="ja-JP" sz="1200" dirty="0">
                <a:ea typeface="Verdana"/>
              </a:rPr>
              <a:t> in Canada; </a:t>
            </a:r>
          </a:p>
          <a:p>
            <a:pPr defTabSz="457212"/>
            <a:r>
              <a:rPr lang="en-US" altLang="ja-JP" sz="1200" dirty="0">
                <a:ea typeface="Verdana"/>
              </a:rPr>
              <a:t>and </a:t>
            </a:r>
            <a:r>
              <a:rPr lang="en-US" altLang="ja-JP" sz="1200" b="1" dirty="0">
                <a:ea typeface="Verdana"/>
              </a:rPr>
              <a:t>Philadelphia</a:t>
            </a:r>
            <a:r>
              <a:rPr lang="en-US" altLang="ja-JP" sz="1200" dirty="0">
                <a:ea typeface="Verdana"/>
              </a:rPr>
              <a:t>, The US</a:t>
            </a:r>
          </a:p>
        </p:txBody>
      </p:sp>
      <p:sp>
        <p:nvSpPr>
          <p:cNvPr id="64" name="テキスト ボックス 63"/>
          <p:cNvSpPr txBox="1"/>
          <p:nvPr/>
        </p:nvSpPr>
        <p:spPr>
          <a:xfrm>
            <a:off x="1630895" y="4236485"/>
            <a:ext cx="4900155" cy="461665"/>
          </a:xfrm>
          <a:prstGeom prst="rect">
            <a:avLst/>
          </a:prstGeom>
        </p:spPr>
        <p:txBody>
          <a:bodyPr wrap="square" lIns="0" rIns="0" rtlCol="0" anchor="ctr">
            <a:spAutoFit/>
          </a:bodyPr>
          <a:lstStyle/>
          <a:p>
            <a:pPr defTabSz="457212"/>
            <a:r>
              <a:rPr lang="en-US" altLang="ja-JP" sz="1200" b="1" dirty="0">
                <a:ea typeface="Verdana"/>
              </a:rPr>
              <a:t>Adelaide</a:t>
            </a:r>
            <a:r>
              <a:rPr lang="en-US" altLang="ja-JP" sz="1200" dirty="0">
                <a:ea typeface="Verdana"/>
              </a:rPr>
              <a:t> and </a:t>
            </a:r>
            <a:r>
              <a:rPr lang="en-US" altLang="ja-JP" sz="1200" b="1" dirty="0">
                <a:ea typeface="Verdana"/>
              </a:rPr>
              <a:t>Melbourne</a:t>
            </a:r>
            <a:r>
              <a:rPr lang="en-US" altLang="ja-JP" sz="1200" dirty="0">
                <a:ea typeface="Verdana"/>
              </a:rPr>
              <a:t> in Australia;</a:t>
            </a:r>
            <a:r>
              <a:rPr lang="en-US" altLang="ja-JP" sz="1200" b="1" dirty="0">
                <a:ea typeface="Verdana"/>
              </a:rPr>
              <a:t> Auckland</a:t>
            </a:r>
            <a:r>
              <a:rPr lang="en-US" altLang="ja-JP" sz="1200" dirty="0">
                <a:ea typeface="Verdana"/>
              </a:rPr>
              <a:t> and </a:t>
            </a:r>
            <a:r>
              <a:rPr lang="en-US" altLang="ja-JP" sz="1200" b="1" dirty="0">
                <a:ea typeface="Verdana"/>
              </a:rPr>
              <a:t>Palmerston North </a:t>
            </a:r>
            <a:r>
              <a:rPr lang="en-US" altLang="ja-JP" sz="1200" dirty="0">
                <a:ea typeface="Verdana"/>
              </a:rPr>
              <a:t>in New Zealand; and </a:t>
            </a:r>
            <a:r>
              <a:rPr lang="en-US" altLang="ja-JP" sz="1200" b="1" dirty="0">
                <a:ea typeface="Verdana"/>
              </a:rPr>
              <a:t>Santiago</a:t>
            </a:r>
            <a:r>
              <a:rPr lang="en-US" altLang="ja-JP" sz="1200" dirty="0">
                <a:ea typeface="Verdana"/>
              </a:rPr>
              <a:t>, Chile</a:t>
            </a:r>
          </a:p>
        </p:txBody>
      </p:sp>
      <p:sp>
        <p:nvSpPr>
          <p:cNvPr id="65" name="テキスト ボックス 64"/>
          <p:cNvSpPr txBox="1"/>
          <p:nvPr/>
        </p:nvSpPr>
        <p:spPr>
          <a:xfrm>
            <a:off x="1630895" y="4812264"/>
            <a:ext cx="4196450" cy="461665"/>
          </a:xfrm>
          <a:prstGeom prst="rect">
            <a:avLst/>
          </a:prstGeom>
        </p:spPr>
        <p:txBody>
          <a:bodyPr wrap="square" lIns="0" rIns="0" rtlCol="0" anchor="ctr">
            <a:spAutoFit/>
          </a:bodyPr>
          <a:lstStyle/>
          <a:p>
            <a:pPr defTabSz="457212"/>
            <a:r>
              <a:rPr lang="en-US" altLang="ja-JP" sz="1200" b="1" dirty="0" err="1">
                <a:ea typeface="Verdana"/>
              </a:rPr>
              <a:t>Yongin</a:t>
            </a:r>
            <a:r>
              <a:rPr lang="en-US" altLang="ja-JP" sz="1200" dirty="0">
                <a:ea typeface="Verdana"/>
              </a:rPr>
              <a:t> and </a:t>
            </a:r>
            <a:r>
              <a:rPr lang="en-US" altLang="ja-JP" sz="1200" b="1" dirty="0" err="1">
                <a:ea typeface="Verdana"/>
              </a:rPr>
              <a:t>Jincheon</a:t>
            </a:r>
            <a:r>
              <a:rPr lang="en-US" altLang="ja-JP" sz="1200" dirty="0">
                <a:ea typeface="Verdana"/>
              </a:rPr>
              <a:t> in Korea;</a:t>
            </a:r>
            <a:r>
              <a:rPr lang="en-US" altLang="ja-JP" sz="1200" b="1" dirty="0">
                <a:ea typeface="Verdana"/>
              </a:rPr>
              <a:t> Krasnoyarsk</a:t>
            </a:r>
            <a:r>
              <a:rPr lang="en-US" altLang="ja-JP" sz="1200" dirty="0">
                <a:ea typeface="Verdana"/>
              </a:rPr>
              <a:t>, Russia</a:t>
            </a:r>
            <a:r>
              <a:rPr lang="en-US" altLang="ja-JP" sz="1200" dirty="0" smtClean="0">
                <a:ea typeface="Verdana"/>
              </a:rPr>
              <a:t>; </a:t>
            </a:r>
            <a:r>
              <a:rPr lang="en-US" altLang="ja-JP" sz="1200" dirty="0">
                <a:ea typeface="Verdana"/>
              </a:rPr>
              <a:t>and </a:t>
            </a:r>
            <a:r>
              <a:rPr lang="en-US" altLang="ja-JP" sz="1200" b="1" dirty="0">
                <a:ea typeface="Verdana"/>
              </a:rPr>
              <a:t>Yokohama</a:t>
            </a:r>
            <a:r>
              <a:rPr lang="en-US" altLang="ja-JP" sz="1200" dirty="0">
                <a:ea typeface="Verdana"/>
              </a:rPr>
              <a:t> and </a:t>
            </a:r>
            <a:r>
              <a:rPr lang="en-US" altLang="ja-JP" sz="1200" b="1" dirty="0">
                <a:ea typeface="Verdana"/>
              </a:rPr>
              <a:t>Kashiwa</a:t>
            </a:r>
            <a:r>
              <a:rPr lang="en-US" altLang="ja-JP" sz="1200" dirty="0">
                <a:ea typeface="Verdana"/>
              </a:rPr>
              <a:t> in Japan</a:t>
            </a:r>
          </a:p>
        </p:txBody>
      </p:sp>
      <p:sp>
        <p:nvSpPr>
          <p:cNvPr id="10" name="角丸四角形 9"/>
          <p:cNvSpPr/>
          <p:nvPr/>
        </p:nvSpPr>
        <p:spPr>
          <a:xfrm>
            <a:off x="6415565" y="1619445"/>
            <a:ext cx="3307871" cy="3800367"/>
          </a:xfrm>
          <a:prstGeom prst="roundRect">
            <a:avLst>
              <a:gd name="adj" fmla="val 2619"/>
            </a:avLst>
          </a:prstGeom>
          <a:noFill/>
          <a:ln w="38100">
            <a:solidFill>
              <a:schemeClr val="accent5">
                <a:lumMod val="50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801"/>
          </a:p>
        </p:txBody>
      </p:sp>
      <p:sp>
        <p:nvSpPr>
          <p:cNvPr id="38" name="角丸四角形 37"/>
          <p:cNvSpPr/>
          <p:nvPr/>
        </p:nvSpPr>
        <p:spPr>
          <a:xfrm>
            <a:off x="1482207" y="1619445"/>
            <a:ext cx="4814583" cy="3800368"/>
          </a:xfrm>
          <a:prstGeom prst="roundRect">
            <a:avLst>
              <a:gd name="adj" fmla="val 2619"/>
            </a:avLst>
          </a:prstGeom>
          <a:noFill/>
          <a:ln w="38100">
            <a:solidFill>
              <a:schemeClr val="accent2">
                <a:lumMod val="50000"/>
              </a:schemeClr>
            </a:solidFill>
            <a:prstDash val="dash"/>
          </a:ln>
        </p:spPr>
        <p:style>
          <a:lnRef idx="2">
            <a:schemeClr val="accent4"/>
          </a:lnRef>
          <a:fillRef idx="1">
            <a:schemeClr val="lt1"/>
          </a:fillRef>
          <a:effectRef idx="0">
            <a:schemeClr val="accent4"/>
          </a:effectRef>
          <a:fontRef idx="minor">
            <a:schemeClr val="dk1"/>
          </a:fontRef>
        </p:style>
        <p:txBody>
          <a:bodyPr rtlCol="0" anchor="ctr"/>
          <a:lstStyle/>
          <a:p>
            <a:pPr algn="ctr"/>
            <a:endParaRPr lang="ja-JP" altLang="en-US" sz="1600"/>
          </a:p>
        </p:txBody>
      </p:sp>
      <p:sp>
        <p:nvSpPr>
          <p:cNvPr id="69" name="下矢印 68"/>
          <p:cNvSpPr/>
          <p:nvPr/>
        </p:nvSpPr>
        <p:spPr>
          <a:xfrm>
            <a:off x="3685679" y="5420844"/>
            <a:ext cx="627387" cy="329132"/>
          </a:xfrm>
          <a:prstGeom prst="downArrow">
            <a:avLst/>
          </a:prstGeom>
          <a:solidFill>
            <a:schemeClr val="accent2">
              <a:lumMod val="50000"/>
            </a:schemeClr>
          </a:solidFill>
          <a:ln>
            <a:solidFill>
              <a:schemeClr val="accent2">
                <a:lumMod val="50000"/>
              </a:schemeClr>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ja-JP" altLang="en-US" sz="1801"/>
          </a:p>
        </p:txBody>
      </p:sp>
    </p:spTree>
    <p:extLst>
      <p:ext uri="{BB962C8B-B14F-4D97-AF65-F5344CB8AC3E}">
        <p14:creationId xmlns:p14="http://schemas.microsoft.com/office/powerpoint/2010/main" val="313069011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タイトル 5"/>
          <p:cNvSpPr>
            <a:spLocks noGrp="1"/>
          </p:cNvSpPr>
          <p:nvPr>
            <p:ph type="title"/>
          </p:nvPr>
        </p:nvSpPr>
        <p:spPr>
          <a:xfrm>
            <a:off x="182565" y="98320"/>
            <a:ext cx="9540875" cy="528118"/>
          </a:xfrm>
        </p:spPr>
        <p:txBody>
          <a:bodyPr/>
          <a:lstStyle/>
          <a:p>
            <a:r>
              <a:rPr kumimoji="1" lang="en-US" altLang="ja-JP" smtClean="0"/>
              <a:t>Case Towns of Feasibility Study and Policy Review</a:t>
            </a:r>
            <a:endParaRPr kumimoji="1" lang="ja-JP" altLang="en-US"/>
          </a:p>
        </p:txBody>
      </p:sp>
      <p:grpSp>
        <p:nvGrpSpPr>
          <p:cNvPr id="7" name="グループ化 6"/>
          <p:cNvGrpSpPr/>
          <p:nvPr/>
        </p:nvGrpSpPr>
        <p:grpSpPr>
          <a:xfrm>
            <a:off x="979237" y="1190330"/>
            <a:ext cx="8075908" cy="4737406"/>
            <a:chOff x="394725" y="1484784"/>
            <a:chExt cx="8075908" cy="4843993"/>
          </a:xfrm>
        </p:grpSpPr>
        <p:grpSp>
          <p:nvGrpSpPr>
            <p:cNvPr id="8" name="グループ化 7"/>
            <p:cNvGrpSpPr/>
            <p:nvPr/>
          </p:nvGrpSpPr>
          <p:grpSpPr>
            <a:xfrm>
              <a:off x="395536" y="1484784"/>
              <a:ext cx="8056800" cy="4843993"/>
              <a:chOff x="395536" y="1484784"/>
              <a:chExt cx="8056800" cy="4843993"/>
            </a:xfrm>
          </p:grpSpPr>
          <p:grpSp>
            <p:nvGrpSpPr>
              <p:cNvPr id="11" name="グループ化 10"/>
              <p:cNvGrpSpPr/>
              <p:nvPr/>
            </p:nvGrpSpPr>
            <p:grpSpPr>
              <a:xfrm>
                <a:off x="395536" y="1484784"/>
                <a:ext cx="8056800" cy="4843993"/>
                <a:chOff x="-1836712" y="1521456"/>
                <a:chExt cx="8065707" cy="4843993"/>
              </a:xfrm>
            </p:grpSpPr>
            <p:grpSp>
              <p:nvGrpSpPr>
                <p:cNvPr id="32" name="グループ化 31"/>
                <p:cNvGrpSpPr/>
                <p:nvPr/>
              </p:nvGrpSpPr>
              <p:grpSpPr>
                <a:xfrm>
                  <a:off x="-1836712" y="1521456"/>
                  <a:ext cx="8065707" cy="4843993"/>
                  <a:chOff x="-1836712" y="1521456"/>
                  <a:chExt cx="8065707" cy="4843993"/>
                </a:xfrm>
              </p:grpSpPr>
              <p:pic>
                <p:nvPicPr>
                  <p:cNvPr id="38" name="図 37"/>
                  <p:cNvPicPr>
                    <a:picLocks noChangeAspect="1"/>
                  </p:cNvPicPr>
                  <p:nvPr/>
                </p:nvPicPr>
                <p:blipFill>
                  <a:blip r:embed="rId2"/>
                  <a:stretch>
                    <a:fillRect/>
                  </a:stretch>
                </p:blipFill>
                <p:spPr>
                  <a:xfrm>
                    <a:off x="-1836712" y="1521456"/>
                    <a:ext cx="8065707" cy="4843993"/>
                  </a:xfrm>
                  <a:prstGeom prst="rect">
                    <a:avLst/>
                  </a:prstGeom>
                </p:spPr>
              </p:pic>
              <p:sp>
                <p:nvSpPr>
                  <p:cNvPr id="39" name="円/楕円 38"/>
                  <p:cNvSpPr/>
                  <p:nvPr/>
                </p:nvSpPr>
                <p:spPr>
                  <a:xfrm>
                    <a:off x="5832140" y="4581128"/>
                    <a:ext cx="216024" cy="216024"/>
                  </a:xfrm>
                  <a:prstGeom prst="ellipse">
                    <a:avLst/>
                  </a:prstGeom>
                  <a:solidFill>
                    <a:srgbClr val="990033">
                      <a:alpha val="7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8000" tIns="108000" rIns="108000" bIns="72000" rtlCol="0" anchor="ctr"/>
                  <a:lstStyle/>
                  <a:p>
                    <a:pPr algn="ctr"/>
                    <a:endParaRPr kumimoji="1" lang="ja-JP" altLang="en-US" dirty="0" smtClean="0"/>
                  </a:p>
                </p:txBody>
              </p:sp>
            </p:grpSp>
            <p:sp>
              <p:nvSpPr>
                <p:cNvPr id="35" name="円/楕円 34"/>
                <p:cNvSpPr/>
                <p:nvPr/>
              </p:nvSpPr>
              <p:spPr>
                <a:xfrm>
                  <a:off x="-1332656" y="4032763"/>
                  <a:ext cx="216024" cy="216024"/>
                </a:xfrm>
                <a:prstGeom prst="ellipse">
                  <a:avLst/>
                </a:prstGeom>
                <a:solidFill>
                  <a:srgbClr val="990033">
                    <a:alpha val="7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8000" tIns="108000" rIns="108000" bIns="72000" rtlCol="0" anchor="ctr"/>
                <a:lstStyle/>
                <a:p>
                  <a:pPr algn="ctr"/>
                  <a:endParaRPr kumimoji="1" lang="ja-JP" altLang="en-US" dirty="0" smtClean="0"/>
                </a:p>
              </p:txBody>
            </p:sp>
            <p:sp>
              <p:nvSpPr>
                <p:cNvPr id="36" name="円/楕円 35"/>
                <p:cNvSpPr/>
                <p:nvPr/>
              </p:nvSpPr>
              <p:spPr>
                <a:xfrm>
                  <a:off x="-1656692" y="4113298"/>
                  <a:ext cx="216024" cy="216024"/>
                </a:xfrm>
                <a:prstGeom prst="ellipse">
                  <a:avLst/>
                </a:prstGeom>
                <a:solidFill>
                  <a:srgbClr val="990033">
                    <a:alpha val="7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8000" tIns="108000" rIns="108000" bIns="72000" rtlCol="0" anchor="ctr"/>
                <a:lstStyle/>
                <a:p>
                  <a:pPr algn="ctr"/>
                  <a:endParaRPr kumimoji="1" lang="ja-JP" altLang="en-US" dirty="0" smtClean="0"/>
                </a:p>
              </p:txBody>
            </p:sp>
            <p:sp>
              <p:nvSpPr>
                <p:cNvPr id="37" name="円/楕円 36"/>
                <p:cNvSpPr/>
                <p:nvPr/>
              </p:nvSpPr>
              <p:spPr>
                <a:xfrm>
                  <a:off x="-828600" y="4339051"/>
                  <a:ext cx="216024" cy="216024"/>
                </a:xfrm>
                <a:prstGeom prst="ellipse">
                  <a:avLst/>
                </a:prstGeom>
                <a:solidFill>
                  <a:srgbClr val="990033">
                    <a:alpha val="7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8000" tIns="108000" rIns="108000" bIns="72000" rtlCol="0" anchor="ctr"/>
                <a:lstStyle/>
                <a:p>
                  <a:pPr algn="ctr"/>
                  <a:endParaRPr kumimoji="1" lang="ja-JP" altLang="en-US" dirty="0" smtClean="0"/>
                </a:p>
              </p:txBody>
            </p:sp>
          </p:grpSp>
          <p:grpSp>
            <p:nvGrpSpPr>
              <p:cNvPr id="12" name="グループ化 11"/>
              <p:cNvGrpSpPr/>
              <p:nvPr/>
            </p:nvGrpSpPr>
            <p:grpSpPr>
              <a:xfrm>
                <a:off x="3934526" y="3113953"/>
                <a:ext cx="1374420" cy="1362489"/>
                <a:chOff x="6047457" y="2624788"/>
                <a:chExt cx="1254533" cy="1362489"/>
              </a:xfrm>
            </p:grpSpPr>
            <p:sp>
              <p:nvSpPr>
                <p:cNvPr id="30" name="四角形吹き出し 29"/>
                <p:cNvSpPr/>
                <p:nvPr/>
              </p:nvSpPr>
              <p:spPr>
                <a:xfrm>
                  <a:off x="6047459" y="2624788"/>
                  <a:ext cx="1254531" cy="864096"/>
                </a:xfrm>
                <a:prstGeom prst="wedgeRectCallout">
                  <a:avLst>
                    <a:gd name="adj1" fmla="val -214650"/>
                    <a:gd name="adj2" fmla="val 53659"/>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6000" tIns="108000" rIns="36000" bIns="72000" numCol="1" spcCol="0" rtlCol="0" fromWordArt="0" anchor="ctr" anchorCtr="0" forceAA="0" compatLnSpc="1">
                  <a:prstTxWarp prst="textNoShape">
                    <a:avLst/>
                  </a:prstTxWarp>
                  <a:noAutofit/>
                </a:bodyPr>
                <a:lstStyle/>
                <a:p>
                  <a:pPr algn="ctr"/>
                  <a:r>
                    <a:rPr lang="en-US" altLang="ja-JP" sz="1600" b="1" u="sng">
                      <a:solidFill>
                        <a:schemeClr val="bg2">
                          <a:lumMod val="10000"/>
                        </a:schemeClr>
                      </a:solidFill>
                      <a:latin typeface="+mn-ea"/>
                    </a:rPr>
                    <a:t>Phase</a:t>
                  </a:r>
                  <a:r>
                    <a:rPr lang="ja-JP" altLang="en-US" sz="1600" b="1" u="sng" smtClean="0">
                      <a:solidFill>
                        <a:schemeClr val="bg2">
                          <a:lumMod val="10000"/>
                        </a:schemeClr>
                      </a:solidFill>
                      <a:latin typeface="+mn-ea"/>
                    </a:rPr>
                    <a:t> </a:t>
                  </a:r>
                  <a:r>
                    <a:rPr lang="en-US" altLang="ja-JP" sz="1600" b="1" u="sng" smtClean="0">
                      <a:solidFill>
                        <a:schemeClr val="bg2">
                          <a:lumMod val="10000"/>
                        </a:schemeClr>
                      </a:solidFill>
                      <a:latin typeface="+mn-ea"/>
                    </a:rPr>
                    <a:t>6</a:t>
                  </a:r>
                  <a:endParaRPr lang="ja-JP" altLang="en-US" sz="1600" b="1" u="sng" dirty="0">
                    <a:solidFill>
                      <a:schemeClr val="bg2">
                        <a:lumMod val="10000"/>
                      </a:schemeClr>
                    </a:solidFill>
                    <a:latin typeface="+mn-ea"/>
                  </a:endParaRPr>
                </a:p>
                <a:p>
                  <a:pPr algn="ctr"/>
                  <a:r>
                    <a:rPr lang="en-US" altLang="ja-JP" sz="1600" b="1" dirty="0" err="1">
                      <a:solidFill>
                        <a:schemeClr val="bg2">
                          <a:lumMod val="10000"/>
                        </a:schemeClr>
                      </a:solidFill>
                      <a:latin typeface="+mn-ea"/>
                    </a:rPr>
                    <a:t>Mandaue</a:t>
                  </a:r>
                  <a:endParaRPr lang="ja-JP" altLang="en-US" sz="1600" b="1" dirty="0">
                    <a:solidFill>
                      <a:schemeClr val="bg2">
                        <a:lumMod val="10000"/>
                      </a:schemeClr>
                    </a:solidFill>
                    <a:latin typeface="+mn-ea"/>
                  </a:endParaRPr>
                </a:p>
                <a:p>
                  <a:pPr algn="ctr"/>
                  <a:r>
                    <a:rPr lang="en-US" altLang="ja-JP" sz="1600" b="1" dirty="0">
                      <a:solidFill>
                        <a:schemeClr val="bg2">
                          <a:lumMod val="10000"/>
                        </a:schemeClr>
                      </a:solidFill>
                      <a:latin typeface="+mn-ea"/>
                    </a:rPr>
                    <a:t>Philippine</a:t>
                  </a:r>
                  <a:endParaRPr lang="ja-JP" altLang="en-US" sz="1600" b="1" dirty="0">
                    <a:solidFill>
                      <a:schemeClr val="bg2">
                        <a:lumMod val="10000"/>
                      </a:schemeClr>
                    </a:solidFill>
                    <a:latin typeface="+mn-ea"/>
                  </a:endParaRPr>
                </a:p>
              </p:txBody>
            </p:sp>
            <p:sp>
              <p:nvSpPr>
                <p:cNvPr id="31" name="正方形/長方形 30"/>
                <p:cNvSpPr/>
                <p:nvPr/>
              </p:nvSpPr>
              <p:spPr>
                <a:xfrm>
                  <a:off x="6047457" y="3467770"/>
                  <a:ext cx="1254531" cy="519507"/>
                </a:xfrm>
                <a:prstGeom prst="rect">
                  <a:avLst/>
                </a:prstGeom>
                <a:solidFill>
                  <a:schemeClr val="bg2">
                    <a:lumMod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algn="ctr"/>
                  <a:r>
                    <a:rPr kumimoji="1" lang="en-US" altLang="ja-JP" sz="1100" dirty="0" smtClean="0"/>
                    <a:t>Cooperation</a:t>
                  </a:r>
                  <a:r>
                    <a:rPr kumimoji="1" lang="ja-JP" altLang="en-US" sz="1100" dirty="0" smtClean="0"/>
                    <a:t> </a:t>
                  </a:r>
                  <a:r>
                    <a:rPr kumimoji="1" lang="en-US" altLang="ja-JP" sz="1100" dirty="0" smtClean="0"/>
                    <a:t>with</a:t>
                  </a:r>
                  <a:r>
                    <a:rPr kumimoji="1" lang="ja-JP" altLang="en-US" sz="1100" dirty="0" smtClean="0"/>
                    <a:t> </a:t>
                  </a:r>
                  <a:r>
                    <a:rPr kumimoji="1" lang="en-US" altLang="ja-JP" sz="1100" dirty="0" smtClean="0"/>
                    <a:t>neighboring</a:t>
                  </a:r>
                  <a:r>
                    <a:rPr kumimoji="1" lang="ja-JP" altLang="en-US" sz="1100" dirty="0" smtClean="0"/>
                    <a:t> </a:t>
                  </a:r>
                  <a:r>
                    <a:rPr kumimoji="1" lang="en-US" altLang="ja-JP" sz="1100" dirty="0" smtClean="0"/>
                    <a:t>cities</a:t>
                  </a:r>
                  <a:endParaRPr kumimoji="1" lang="ja-JP" altLang="en-US" sz="1100" dirty="0" smtClean="0"/>
                </a:p>
              </p:txBody>
            </p:sp>
          </p:grpSp>
          <p:grpSp>
            <p:nvGrpSpPr>
              <p:cNvPr id="13" name="グループ化 12"/>
              <p:cNvGrpSpPr/>
              <p:nvPr/>
            </p:nvGrpSpPr>
            <p:grpSpPr>
              <a:xfrm>
                <a:off x="3076143" y="4962793"/>
                <a:ext cx="1374418" cy="1296144"/>
                <a:chOff x="5919668" y="4087633"/>
                <a:chExt cx="1374418" cy="1296144"/>
              </a:xfrm>
            </p:grpSpPr>
            <p:sp>
              <p:nvSpPr>
                <p:cNvPr id="28" name="四角形吹き出し 27"/>
                <p:cNvSpPr/>
                <p:nvPr/>
              </p:nvSpPr>
              <p:spPr>
                <a:xfrm>
                  <a:off x="5919668" y="4087633"/>
                  <a:ext cx="1374418" cy="864096"/>
                </a:xfrm>
                <a:prstGeom prst="wedgeRectCallout">
                  <a:avLst>
                    <a:gd name="adj1" fmla="val -159520"/>
                    <a:gd name="adj2" fmla="val -107329"/>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6000" tIns="108000" rIns="0" bIns="72000" numCol="1" spcCol="0" rtlCol="0" fromWordArt="0" anchor="ctr" anchorCtr="0" forceAA="0" compatLnSpc="1">
                  <a:prstTxWarp prst="textNoShape">
                    <a:avLst/>
                  </a:prstTxWarp>
                  <a:noAutofit/>
                </a:bodyPr>
                <a:lstStyle/>
                <a:p>
                  <a:pPr algn="ctr"/>
                  <a:r>
                    <a:rPr lang="en-US" altLang="ja-JP" sz="1400" b="1" u="sng" dirty="0">
                      <a:solidFill>
                        <a:schemeClr val="bg2">
                          <a:lumMod val="10000"/>
                        </a:schemeClr>
                      </a:solidFill>
                      <a:latin typeface="+mn-ea"/>
                    </a:rPr>
                    <a:t>Phase</a:t>
                  </a:r>
                  <a:r>
                    <a:rPr lang="ja-JP" altLang="en-US" sz="1400" b="1" u="sng" dirty="0" smtClean="0">
                      <a:solidFill>
                        <a:schemeClr val="bg2">
                          <a:lumMod val="10000"/>
                        </a:schemeClr>
                      </a:solidFill>
                      <a:latin typeface="+mn-ea"/>
                    </a:rPr>
                    <a:t> </a:t>
                  </a:r>
                  <a:r>
                    <a:rPr lang="en-US" altLang="ja-JP" sz="1400" b="1" u="sng" dirty="0">
                      <a:solidFill>
                        <a:schemeClr val="bg2">
                          <a:lumMod val="10000"/>
                        </a:schemeClr>
                      </a:solidFill>
                      <a:latin typeface="+mn-ea"/>
                    </a:rPr>
                    <a:t>5</a:t>
                  </a:r>
                  <a:endParaRPr lang="ja-JP" altLang="en-US" sz="1400" b="1" u="sng" dirty="0">
                    <a:solidFill>
                      <a:schemeClr val="bg2">
                        <a:lumMod val="10000"/>
                      </a:schemeClr>
                    </a:solidFill>
                    <a:latin typeface="+mn-ea"/>
                  </a:endParaRPr>
                </a:p>
                <a:p>
                  <a:pPr algn="ctr"/>
                  <a:r>
                    <a:rPr lang="en-US" altLang="ja-JP" sz="1400" b="1" dirty="0" err="1">
                      <a:solidFill>
                        <a:schemeClr val="bg2">
                          <a:lumMod val="10000"/>
                        </a:schemeClr>
                      </a:solidFill>
                      <a:latin typeface="+mn-ea"/>
                    </a:rPr>
                    <a:t>Bitung</a:t>
                  </a:r>
                  <a:endParaRPr lang="ja-JP" altLang="en-US" sz="1400" b="1" dirty="0">
                    <a:solidFill>
                      <a:schemeClr val="bg2">
                        <a:lumMod val="10000"/>
                      </a:schemeClr>
                    </a:solidFill>
                    <a:latin typeface="+mn-ea"/>
                  </a:endParaRPr>
                </a:p>
                <a:p>
                  <a:pPr algn="ctr"/>
                  <a:r>
                    <a:rPr lang="en-US" altLang="ja-JP" sz="1400" b="1" smtClean="0">
                      <a:solidFill>
                        <a:schemeClr val="bg2">
                          <a:lumMod val="10000"/>
                        </a:schemeClr>
                      </a:solidFill>
                      <a:latin typeface="+mn-ea"/>
                    </a:rPr>
                    <a:t>Indonesia</a:t>
                  </a:r>
                  <a:endParaRPr lang="ja-JP" altLang="en-US" sz="1400" b="1" dirty="0">
                    <a:solidFill>
                      <a:schemeClr val="bg2">
                        <a:lumMod val="10000"/>
                      </a:schemeClr>
                    </a:solidFill>
                    <a:latin typeface="+mn-ea"/>
                  </a:endParaRPr>
                </a:p>
              </p:txBody>
            </p:sp>
            <p:sp>
              <p:nvSpPr>
                <p:cNvPr id="29" name="正方形/長方形 28"/>
                <p:cNvSpPr/>
                <p:nvPr/>
              </p:nvSpPr>
              <p:spPr>
                <a:xfrm>
                  <a:off x="5919668" y="4951729"/>
                  <a:ext cx="1374418" cy="432048"/>
                </a:xfrm>
                <a:prstGeom prst="rect">
                  <a:avLst/>
                </a:prstGeom>
                <a:solidFill>
                  <a:schemeClr val="bg2">
                    <a:lumMod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algn="ctr"/>
                  <a:r>
                    <a:rPr kumimoji="1" lang="en-US" altLang="ja-JP" sz="1100" dirty="0" smtClean="0"/>
                    <a:t>Industrial</a:t>
                  </a:r>
                  <a:r>
                    <a:rPr kumimoji="1" lang="ja-JP" altLang="en-US" sz="1100" dirty="0" smtClean="0"/>
                    <a:t> </a:t>
                  </a:r>
                  <a:r>
                    <a:rPr kumimoji="1" lang="en-US" altLang="ja-JP" sz="1100" dirty="0" smtClean="0"/>
                    <a:t>area</a:t>
                  </a:r>
                  <a:endParaRPr kumimoji="1" lang="ja-JP" altLang="en-US" sz="1100" dirty="0" smtClean="0"/>
                </a:p>
              </p:txBody>
            </p:sp>
          </p:grpSp>
          <p:grpSp>
            <p:nvGrpSpPr>
              <p:cNvPr id="14" name="グループ化 13"/>
              <p:cNvGrpSpPr/>
              <p:nvPr/>
            </p:nvGrpSpPr>
            <p:grpSpPr>
              <a:xfrm>
                <a:off x="5756750" y="4054381"/>
                <a:ext cx="1374418" cy="1296144"/>
                <a:chOff x="5830653" y="3028519"/>
                <a:chExt cx="1374418" cy="1296144"/>
              </a:xfrm>
            </p:grpSpPr>
            <p:sp>
              <p:nvSpPr>
                <p:cNvPr id="26" name="四角形吹き出し 25"/>
                <p:cNvSpPr/>
                <p:nvPr/>
              </p:nvSpPr>
              <p:spPr>
                <a:xfrm>
                  <a:off x="5830653" y="3028519"/>
                  <a:ext cx="1374418" cy="864096"/>
                </a:xfrm>
                <a:prstGeom prst="wedgeRectCallout">
                  <a:avLst>
                    <a:gd name="adj1" fmla="val 115582"/>
                    <a:gd name="adj2" fmla="val 19250"/>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6000" tIns="108000" rIns="36000" bIns="72000" numCol="1" spcCol="0" rtlCol="0" fromWordArt="0" anchor="ctr" anchorCtr="0" forceAA="0" compatLnSpc="1">
                  <a:prstTxWarp prst="textNoShape">
                    <a:avLst/>
                  </a:prstTxWarp>
                  <a:noAutofit/>
                </a:bodyPr>
                <a:lstStyle/>
                <a:p>
                  <a:pPr algn="ctr"/>
                  <a:r>
                    <a:rPr lang="en-US" altLang="ja-JP" sz="1600" b="1" u="sng" dirty="0">
                      <a:solidFill>
                        <a:schemeClr val="bg2">
                          <a:lumMod val="10000"/>
                        </a:schemeClr>
                      </a:solidFill>
                      <a:latin typeface="+mn-ea"/>
                    </a:rPr>
                    <a:t>Phase</a:t>
                  </a:r>
                  <a:r>
                    <a:rPr lang="ja-JP" altLang="en-US" sz="1600" b="1" u="sng" dirty="0" smtClean="0">
                      <a:solidFill>
                        <a:schemeClr val="bg2">
                          <a:lumMod val="10000"/>
                        </a:schemeClr>
                      </a:solidFill>
                      <a:latin typeface="+mn-ea"/>
                    </a:rPr>
                    <a:t> </a:t>
                  </a:r>
                  <a:r>
                    <a:rPr lang="en-US" altLang="ja-JP" sz="1600" b="1" u="sng" dirty="0">
                      <a:solidFill>
                        <a:schemeClr val="bg2">
                          <a:lumMod val="10000"/>
                        </a:schemeClr>
                      </a:solidFill>
                      <a:latin typeface="+mn-ea"/>
                    </a:rPr>
                    <a:t>4</a:t>
                  </a:r>
                  <a:endParaRPr lang="ja-JP" altLang="en-US" sz="1600" b="1" u="sng" dirty="0">
                    <a:solidFill>
                      <a:schemeClr val="bg2">
                        <a:lumMod val="10000"/>
                      </a:schemeClr>
                    </a:solidFill>
                    <a:latin typeface="+mn-ea"/>
                  </a:endParaRPr>
                </a:p>
                <a:p>
                  <a:pPr algn="ctr"/>
                  <a:r>
                    <a:rPr lang="en-US" altLang="ja-JP" sz="1600" b="1" dirty="0">
                      <a:solidFill>
                        <a:schemeClr val="bg2">
                          <a:lumMod val="10000"/>
                        </a:schemeClr>
                      </a:solidFill>
                      <a:latin typeface="+mn-ea"/>
                    </a:rPr>
                    <a:t>San</a:t>
                  </a:r>
                  <a:r>
                    <a:rPr lang="ja-JP" altLang="en-US" sz="1600" b="1" dirty="0">
                      <a:solidFill>
                        <a:schemeClr val="bg2">
                          <a:lumMod val="10000"/>
                        </a:schemeClr>
                      </a:solidFill>
                      <a:latin typeface="+mn-ea"/>
                    </a:rPr>
                    <a:t> </a:t>
                  </a:r>
                  <a:r>
                    <a:rPr lang="en-US" altLang="ja-JP" sz="1600" b="1" dirty="0" err="1">
                      <a:solidFill>
                        <a:schemeClr val="bg2">
                          <a:lumMod val="10000"/>
                        </a:schemeClr>
                      </a:solidFill>
                      <a:latin typeface="+mn-ea"/>
                    </a:rPr>
                    <a:t>Borja</a:t>
                  </a:r>
                  <a:endParaRPr lang="ja-JP" altLang="en-US" sz="1600" b="1" dirty="0">
                    <a:solidFill>
                      <a:schemeClr val="bg2">
                        <a:lumMod val="10000"/>
                      </a:schemeClr>
                    </a:solidFill>
                    <a:latin typeface="+mn-ea"/>
                  </a:endParaRPr>
                </a:p>
                <a:p>
                  <a:pPr algn="ctr"/>
                  <a:r>
                    <a:rPr lang="en-US" altLang="ja-JP" sz="1600" b="1" smtClean="0">
                      <a:solidFill>
                        <a:schemeClr val="bg2">
                          <a:lumMod val="10000"/>
                        </a:schemeClr>
                      </a:solidFill>
                      <a:latin typeface="+mn-ea"/>
                    </a:rPr>
                    <a:t>Peru</a:t>
                  </a:r>
                  <a:endParaRPr lang="ja-JP" altLang="en-US" sz="1600" b="1" dirty="0">
                    <a:solidFill>
                      <a:schemeClr val="bg2">
                        <a:lumMod val="10000"/>
                      </a:schemeClr>
                    </a:solidFill>
                    <a:latin typeface="+mn-ea"/>
                  </a:endParaRPr>
                </a:p>
              </p:txBody>
            </p:sp>
            <p:sp>
              <p:nvSpPr>
                <p:cNvPr id="27" name="正方形/長方形 26"/>
                <p:cNvSpPr/>
                <p:nvPr/>
              </p:nvSpPr>
              <p:spPr>
                <a:xfrm>
                  <a:off x="5830653" y="3892615"/>
                  <a:ext cx="1374418" cy="432048"/>
                </a:xfrm>
                <a:prstGeom prst="rect">
                  <a:avLst/>
                </a:prstGeom>
                <a:solidFill>
                  <a:schemeClr val="bg2">
                    <a:lumMod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algn="ctr"/>
                  <a:r>
                    <a:rPr kumimoji="1" lang="en-US" altLang="ja-JP" sz="1100" dirty="0" smtClean="0"/>
                    <a:t>Residential</a:t>
                  </a:r>
                  <a:r>
                    <a:rPr kumimoji="1" lang="ja-JP" altLang="en-US" sz="1100" dirty="0" smtClean="0"/>
                    <a:t> </a:t>
                  </a:r>
                  <a:r>
                    <a:rPr kumimoji="1" lang="en-US" altLang="ja-JP" sz="1100" dirty="0" smtClean="0"/>
                    <a:t>areas</a:t>
                  </a:r>
                  <a:endParaRPr kumimoji="1" lang="ja-JP" altLang="en-US" sz="1100" dirty="0" smtClean="0"/>
                </a:p>
              </p:txBody>
            </p:sp>
          </p:grpSp>
          <p:grpSp>
            <p:nvGrpSpPr>
              <p:cNvPr id="15" name="グループ化 14"/>
              <p:cNvGrpSpPr/>
              <p:nvPr/>
            </p:nvGrpSpPr>
            <p:grpSpPr>
              <a:xfrm>
                <a:off x="693349" y="4963051"/>
                <a:ext cx="1374418" cy="1296144"/>
                <a:chOff x="2709573" y="4974213"/>
                <a:chExt cx="1374418" cy="1296144"/>
              </a:xfrm>
            </p:grpSpPr>
            <p:sp>
              <p:nvSpPr>
                <p:cNvPr id="24" name="四角形吹き出し 23"/>
                <p:cNvSpPr/>
                <p:nvPr/>
              </p:nvSpPr>
              <p:spPr>
                <a:xfrm>
                  <a:off x="2709573" y="4974213"/>
                  <a:ext cx="1374418" cy="864096"/>
                </a:xfrm>
                <a:prstGeom prst="wedgeRectCallout">
                  <a:avLst>
                    <a:gd name="adj1" fmla="val -45081"/>
                    <a:gd name="adj2" fmla="val -122727"/>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6000" tIns="108000" rIns="36000" bIns="72000" numCol="1" spcCol="0" rtlCol="0" fromWordArt="0" anchor="ctr" anchorCtr="0" forceAA="0" compatLnSpc="1">
                  <a:prstTxWarp prst="textNoShape">
                    <a:avLst/>
                  </a:prstTxWarp>
                  <a:noAutofit/>
                </a:bodyPr>
                <a:lstStyle/>
                <a:p>
                  <a:pPr algn="ctr"/>
                  <a:r>
                    <a:rPr lang="en-US" altLang="ja-JP" sz="1600" b="1" u="sng" dirty="0">
                      <a:solidFill>
                        <a:schemeClr val="bg2">
                          <a:lumMod val="10000"/>
                        </a:schemeClr>
                      </a:solidFill>
                      <a:latin typeface="+mn-ea"/>
                    </a:rPr>
                    <a:t>Phase</a:t>
                  </a:r>
                  <a:r>
                    <a:rPr lang="ja-JP" altLang="en-US" sz="1600" b="1" u="sng" dirty="0" smtClean="0">
                      <a:solidFill>
                        <a:schemeClr val="bg2">
                          <a:lumMod val="10000"/>
                        </a:schemeClr>
                      </a:solidFill>
                      <a:latin typeface="+mn-ea"/>
                    </a:rPr>
                    <a:t> </a:t>
                  </a:r>
                  <a:r>
                    <a:rPr lang="en-US" altLang="ja-JP" sz="1600" b="1" u="sng" dirty="0">
                      <a:solidFill>
                        <a:schemeClr val="bg2">
                          <a:lumMod val="10000"/>
                        </a:schemeClr>
                      </a:solidFill>
                      <a:latin typeface="+mn-ea"/>
                    </a:rPr>
                    <a:t>2</a:t>
                  </a:r>
                  <a:endParaRPr lang="ja-JP" altLang="en-US" sz="1600" b="1" u="sng" dirty="0">
                    <a:solidFill>
                      <a:schemeClr val="bg2">
                        <a:lumMod val="10000"/>
                      </a:schemeClr>
                    </a:solidFill>
                    <a:latin typeface="+mn-ea"/>
                  </a:endParaRPr>
                </a:p>
                <a:p>
                  <a:pPr algn="ctr"/>
                  <a:r>
                    <a:rPr lang="en-US" altLang="ja-JP" sz="1600" b="1" dirty="0" err="1">
                      <a:solidFill>
                        <a:schemeClr val="bg2">
                          <a:lumMod val="10000"/>
                        </a:schemeClr>
                      </a:solidFill>
                      <a:latin typeface="+mn-ea"/>
                    </a:rPr>
                    <a:t>Samui</a:t>
                  </a:r>
                  <a:endParaRPr lang="ja-JP" altLang="en-US" sz="1600" b="1" dirty="0">
                    <a:solidFill>
                      <a:schemeClr val="bg2">
                        <a:lumMod val="10000"/>
                      </a:schemeClr>
                    </a:solidFill>
                    <a:latin typeface="+mn-ea"/>
                  </a:endParaRPr>
                </a:p>
                <a:p>
                  <a:pPr algn="ctr"/>
                  <a:r>
                    <a:rPr lang="en-US" altLang="ja-JP" sz="1600" b="1" smtClean="0">
                      <a:solidFill>
                        <a:schemeClr val="bg2">
                          <a:lumMod val="10000"/>
                        </a:schemeClr>
                      </a:solidFill>
                      <a:latin typeface="+mn-ea"/>
                    </a:rPr>
                    <a:t>Thailand</a:t>
                  </a:r>
                  <a:endParaRPr lang="ja-JP" altLang="en-US" sz="1600" b="1" dirty="0">
                    <a:solidFill>
                      <a:schemeClr val="bg2">
                        <a:lumMod val="10000"/>
                      </a:schemeClr>
                    </a:solidFill>
                    <a:latin typeface="+mn-ea"/>
                  </a:endParaRPr>
                </a:p>
              </p:txBody>
            </p:sp>
            <p:sp>
              <p:nvSpPr>
                <p:cNvPr id="25" name="正方形/長方形 24"/>
                <p:cNvSpPr/>
                <p:nvPr/>
              </p:nvSpPr>
              <p:spPr>
                <a:xfrm>
                  <a:off x="2709573" y="5838309"/>
                  <a:ext cx="1374418" cy="432048"/>
                </a:xfrm>
                <a:prstGeom prst="rect">
                  <a:avLst/>
                </a:prstGeom>
                <a:solidFill>
                  <a:schemeClr val="bg2">
                    <a:lumMod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algn="ctr">
                    <a:lnSpc>
                      <a:spcPts val="1100"/>
                    </a:lnSpc>
                  </a:pPr>
                  <a:r>
                    <a:rPr kumimoji="1" lang="en-US" altLang="ja-JP" sz="1100" dirty="0" smtClean="0"/>
                    <a:t>Island</a:t>
                  </a:r>
                  <a:endParaRPr kumimoji="1" lang="ja-JP" altLang="en-US" sz="1100" dirty="0" smtClean="0"/>
                </a:p>
                <a:p>
                  <a:pPr algn="ctr">
                    <a:lnSpc>
                      <a:spcPts val="1100"/>
                    </a:lnSpc>
                  </a:pPr>
                  <a:r>
                    <a:rPr lang="en-US" altLang="ja-JP" sz="1100"/>
                    <a:t>r</a:t>
                  </a:r>
                  <a:r>
                    <a:rPr lang="en-US" altLang="ja-JP" sz="1100" smtClean="0"/>
                    <a:t>esort</a:t>
                  </a:r>
                  <a:r>
                    <a:rPr lang="ja-JP" altLang="en-US" sz="1100" smtClean="0"/>
                    <a:t> </a:t>
                  </a:r>
                  <a:r>
                    <a:rPr lang="en-US" altLang="ja-JP" sz="1100" smtClean="0"/>
                    <a:t>area</a:t>
                  </a:r>
                  <a:endParaRPr kumimoji="1" lang="ja-JP" altLang="en-US" sz="1100" dirty="0" smtClean="0"/>
                </a:p>
              </p:txBody>
            </p:sp>
          </p:grpSp>
          <p:grpSp>
            <p:nvGrpSpPr>
              <p:cNvPr id="16" name="グループ化 15"/>
              <p:cNvGrpSpPr/>
              <p:nvPr/>
            </p:nvGrpSpPr>
            <p:grpSpPr>
              <a:xfrm>
                <a:off x="3587193" y="1584145"/>
                <a:ext cx="1374418" cy="1362491"/>
                <a:chOff x="4646323" y="1670505"/>
                <a:chExt cx="1374418" cy="1362491"/>
              </a:xfrm>
            </p:grpSpPr>
            <p:sp>
              <p:nvSpPr>
                <p:cNvPr id="22" name="四角形吹き出し 21"/>
                <p:cNvSpPr/>
                <p:nvPr/>
              </p:nvSpPr>
              <p:spPr>
                <a:xfrm>
                  <a:off x="4646323" y="1670505"/>
                  <a:ext cx="1374418" cy="910937"/>
                </a:xfrm>
                <a:prstGeom prst="wedgeRectCallout">
                  <a:avLst>
                    <a:gd name="adj1" fmla="val -199975"/>
                    <a:gd name="adj2" fmla="val 132636"/>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tIns="108000" rIns="36000" bIns="72000" rtlCol="0" anchor="ctr"/>
                <a:lstStyle/>
                <a:p>
                  <a:pPr algn="ctr"/>
                  <a:r>
                    <a:rPr kumimoji="1" lang="en-US" altLang="ja-JP" sz="1600" b="1" u="sng" dirty="0" smtClean="0">
                      <a:solidFill>
                        <a:schemeClr val="bg2">
                          <a:lumMod val="10000"/>
                        </a:schemeClr>
                      </a:solidFill>
                      <a:latin typeface="+mn-ea"/>
                    </a:rPr>
                    <a:t>Phase</a:t>
                  </a:r>
                  <a:r>
                    <a:rPr kumimoji="1" lang="ja-JP" altLang="en-US" sz="1600" b="1" u="sng" dirty="0" smtClean="0">
                      <a:solidFill>
                        <a:schemeClr val="bg2">
                          <a:lumMod val="10000"/>
                        </a:schemeClr>
                      </a:solidFill>
                      <a:latin typeface="+mn-ea"/>
                    </a:rPr>
                    <a:t> </a:t>
                  </a:r>
                  <a:r>
                    <a:rPr kumimoji="1" lang="en-US" altLang="ja-JP" sz="1600" b="1" u="sng" dirty="0" smtClean="0">
                      <a:solidFill>
                        <a:schemeClr val="bg2">
                          <a:lumMod val="10000"/>
                        </a:schemeClr>
                      </a:solidFill>
                      <a:latin typeface="+mn-ea"/>
                    </a:rPr>
                    <a:t>1</a:t>
                  </a:r>
                  <a:endParaRPr kumimoji="1" lang="ja-JP" altLang="en-US" sz="1600" b="1" u="sng" dirty="0" smtClean="0">
                    <a:solidFill>
                      <a:schemeClr val="bg2">
                        <a:lumMod val="10000"/>
                      </a:schemeClr>
                    </a:solidFill>
                    <a:latin typeface="+mn-ea"/>
                  </a:endParaRPr>
                </a:p>
                <a:p>
                  <a:pPr algn="ctr"/>
                  <a:r>
                    <a:rPr lang="en-US" altLang="ja-JP" sz="1600" b="1" dirty="0" smtClean="0">
                      <a:solidFill>
                        <a:schemeClr val="bg2">
                          <a:lumMod val="10000"/>
                        </a:schemeClr>
                      </a:solidFill>
                      <a:latin typeface="+mn-ea"/>
                    </a:rPr>
                    <a:t>Tianjin</a:t>
                  </a:r>
                  <a:endParaRPr lang="en-US" altLang="ja-JP" sz="1600" b="1" dirty="0">
                    <a:solidFill>
                      <a:schemeClr val="bg2">
                        <a:lumMod val="10000"/>
                      </a:schemeClr>
                    </a:solidFill>
                    <a:latin typeface="+mn-ea"/>
                  </a:endParaRPr>
                </a:p>
                <a:p>
                  <a:pPr algn="ctr"/>
                  <a:r>
                    <a:rPr kumimoji="1" lang="en-US" altLang="ja-JP" sz="1600" b="1" dirty="0" smtClean="0">
                      <a:solidFill>
                        <a:schemeClr val="bg2">
                          <a:lumMod val="10000"/>
                        </a:schemeClr>
                      </a:solidFill>
                      <a:latin typeface="+mn-ea"/>
                    </a:rPr>
                    <a:t>China</a:t>
                  </a:r>
                  <a:endParaRPr kumimoji="1" lang="ja-JP" altLang="en-US" sz="1600" b="1" dirty="0" smtClean="0">
                    <a:solidFill>
                      <a:schemeClr val="bg2">
                        <a:lumMod val="10000"/>
                      </a:schemeClr>
                    </a:solidFill>
                    <a:latin typeface="+mn-ea"/>
                  </a:endParaRPr>
                </a:p>
              </p:txBody>
            </p:sp>
            <p:sp>
              <p:nvSpPr>
                <p:cNvPr id="23" name="正方形/長方形 22"/>
                <p:cNvSpPr/>
                <p:nvPr/>
              </p:nvSpPr>
              <p:spPr>
                <a:xfrm>
                  <a:off x="4646323" y="2521046"/>
                  <a:ext cx="1374418" cy="511950"/>
                </a:xfrm>
                <a:prstGeom prst="rect">
                  <a:avLst/>
                </a:prstGeom>
                <a:solidFill>
                  <a:schemeClr val="bg2">
                    <a:lumMod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algn="ctr">
                    <a:lnSpc>
                      <a:spcPts val="1000"/>
                    </a:lnSpc>
                  </a:pPr>
                  <a:r>
                    <a:rPr kumimoji="1" lang="en-US" altLang="ja-JP" sz="1100" dirty="0" smtClean="0"/>
                    <a:t>Central</a:t>
                  </a:r>
                  <a:endParaRPr kumimoji="1" lang="ja-JP" altLang="en-US" sz="1100" dirty="0" smtClean="0"/>
                </a:p>
                <a:p>
                  <a:pPr algn="ctr">
                    <a:lnSpc>
                      <a:spcPts val="1000"/>
                    </a:lnSpc>
                  </a:pPr>
                  <a:r>
                    <a:rPr lang="en-US" altLang="ja-JP" sz="1100" dirty="0" smtClean="0"/>
                    <a:t>Business</a:t>
                  </a:r>
                  <a:endParaRPr lang="ja-JP" altLang="en-US" sz="1100" dirty="0" smtClean="0"/>
                </a:p>
                <a:p>
                  <a:pPr algn="ctr">
                    <a:lnSpc>
                      <a:spcPts val="1000"/>
                    </a:lnSpc>
                  </a:pPr>
                  <a:r>
                    <a:rPr kumimoji="1" lang="en-US" altLang="ja-JP" sz="1100" dirty="0" smtClean="0"/>
                    <a:t>District(CBD)</a:t>
                  </a:r>
                  <a:endParaRPr kumimoji="1" lang="ja-JP" altLang="en-US" sz="1100" dirty="0" smtClean="0"/>
                </a:p>
              </p:txBody>
            </p:sp>
          </p:grpSp>
          <p:grpSp>
            <p:nvGrpSpPr>
              <p:cNvPr id="17" name="グループ化 16"/>
              <p:cNvGrpSpPr/>
              <p:nvPr/>
            </p:nvGrpSpPr>
            <p:grpSpPr>
              <a:xfrm>
                <a:off x="2336205" y="2778936"/>
                <a:ext cx="1379907" cy="1371343"/>
                <a:chOff x="2336205" y="2778936"/>
                <a:chExt cx="1379907" cy="1371343"/>
              </a:xfrm>
            </p:grpSpPr>
            <p:sp>
              <p:nvSpPr>
                <p:cNvPr id="18" name="四角形吹き出し 17"/>
                <p:cNvSpPr/>
                <p:nvPr/>
              </p:nvSpPr>
              <p:spPr>
                <a:xfrm flipH="1">
                  <a:off x="2341694" y="2946636"/>
                  <a:ext cx="489932" cy="724415"/>
                </a:xfrm>
                <a:prstGeom prst="wedgeRectCallout">
                  <a:avLst>
                    <a:gd name="adj1" fmla="val 313968"/>
                    <a:gd name="adj2" fmla="val 98758"/>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6000" tIns="108000" rIns="36000" bIns="72000" numCol="1" spcCol="0" rtlCol="0" fromWordArt="0" anchor="ctr" anchorCtr="0" forceAA="0" compatLnSpc="1">
                  <a:prstTxWarp prst="textNoShape">
                    <a:avLst/>
                  </a:prstTxWarp>
                  <a:noAutofit/>
                </a:bodyPr>
                <a:lstStyle/>
                <a:p>
                  <a:pPr algn="ctr"/>
                  <a:endParaRPr lang="ja-JP" altLang="en-US" sz="1600" dirty="0">
                    <a:latin typeface="+mn-ea"/>
                  </a:endParaRPr>
                </a:p>
              </p:txBody>
            </p:sp>
            <p:grpSp>
              <p:nvGrpSpPr>
                <p:cNvPr id="19" name="グループ化 18"/>
                <p:cNvGrpSpPr/>
                <p:nvPr/>
              </p:nvGrpSpPr>
              <p:grpSpPr>
                <a:xfrm>
                  <a:off x="2336205" y="2778936"/>
                  <a:ext cx="1379907" cy="1371343"/>
                  <a:chOff x="2246024" y="2643225"/>
                  <a:chExt cx="1379907" cy="1371343"/>
                </a:xfrm>
              </p:grpSpPr>
              <p:sp>
                <p:nvSpPr>
                  <p:cNvPr id="20" name="正方形/長方形 19"/>
                  <p:cNvSpPr/>
                  <p:nvPr/>
                </p:nvSpPr>
                <p:spPr>
                  <a:xfrm>
                    <a:off x="2246024" y="3488161"/>
                    <a:ext cx="1374418" cy="526407"/>
                  </a:xfrm>
                  <a:prstGeom prst="rect">
                    <a:avLst/>
                  </a:prstGeom>
                  <a:solidFill>
                    <a:schemeClr val="bg2">
                      <a:lumMod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algn="ctr">
                      <a:lnSpc>
                        <a:spcPts val="1000"/>
                      </a:lnSpc>
                    </a:pPr>
                    <a:r>
                      <a:rPr kumimoji="1" lang="en-US" altLang="ja-JP" sz="1100" dirty="0" smtClean="0"/>
                      <a:t>Redeveloping</a:t>
                    </a:r>
                    <a:endParaRPr kumimoji="1" lang="ja-JP" altLang="en-US" sz="1100" dirty="0" smtClean="0"/>
                  </a:p>
                  <a:p>
                    <a:pPr algn="ctr">
                      <a:lnSpc>
                        <a:spcPts val="1000"/>
                      </a:lnSpc>
                    </a:pPr>
                    <a:r>
                      <a:rPr lang="en-US" altLang="ja-JP" sz="1100" dirty="0" smtClean="0"/>
                      <a:t>mixed-use</a:t>
                    </a:r>
                    <a:endParaRPr lang="ja-JP" altLang="en-US" sz="1100" dirty="0" smtClean="0"/>
                  </a:p>
                  <a:p>
                    <a:pPr algn="ctr">
                      <a:lnSpc>
                        <a:spcPts val="1000"/>
                      </a:lnSpc>
                    </a:pPr>
                    <a:r>
                      <a:rPr kumimoji="1" lang="en-US" altLang="ja-JP" sz="1100" dirty="0" smtClean="0"/>
                      <a:t>urban</a:t>
                    </a:r>
                    <a:r>
                      <a:rPr kumimoji="1" lang="ja-JP" altLang="en-US" sz="1100" dirty="0" smtClean="0"/>
                      <a:t> </a:t>
                    </a:r>
                    <a:r>
                      <a:rPr kumimoji="1" lang="en-US" altLang="ja-JP" sz="1100" dirty="0" smtClean="0"/>
                      <a:t>district</a:t>
                    </a:r>
                    <a:endParaRPr kumimoji="1" lang="ja-JP" altLang="en-US" sz="1100" dirty="0" smtClean="0"/>
                  </a:p>
                </p:txBody>
              </p:sp>
              <p:sp>
                <p:nvSpPr>
                  <p:cNvPr id="21" name="正方形/長方形 20"/>
                  <p:cNvSpPr/>
                  <p:nvPr/>
                </p:nvSpPr>
                <p:spPr>
                  <a:xfrm>
                    <a:off x="2251513" y="2643225"/>
                    <a:ext cx="1374418" cy="864096"/>
                  </a:xfrm>
                  <a:prstGeom prst="rect">
                    <a:avLst/>
                  </a:prstGeom>
                  <a:solidFill>
                    <a:srgbClr val="DDD9C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6000" tIns="108000" rIns="36000" bIns="72000" numCol="1" spcCol="0" rtlCol="0" fromWordArt="0" anchor="ctr" anchorCtr="0" forceAA="0" compatLnSpc="1">
                    <a:prstTxWarp prst="textNoShape">
                      <a:avLst/>
                    </a:prstTxWarp>
                    <a:noAutofit/>
                  </a:bodyPr>
                  <a:lstStyle/>
                  <a:p>
                    <a:pPr algn="ctr"/>
                    <a:r>
                      <a:rPr lang="en-US" altLang="ja-JP" sz="1600" b="1" u="sng" dirty="0">
                        <a:solidFill>
                          <a:schemeClr val="bg2">
                            <a:lumMod val="10000"/>
                          </a:schemeClr>
                        </a:solidFill>
                        <a:latin typeface="+mn-ea"/>
                      </a:rPr>
                      <a:t>Phase</a:t>
                    </a:r>
                    <a:r>
                      <a:rPr lang="ja-JP" altLang="en-US" sz="1600" b="1" u="sng" dirty="0" smtClean="0">
                        <a:solidFill>
                          <a:schemeClr val="bg2">
                            <a:lumMod val="10000"/>
                          </a:schemeClr>
                        </a:solidFill>
                        <a:latin typeface="+mn-ea"/>
                      </a:rPr>
                      <a:t> </a:t>
                    </a:r>
                    <a:r>
                      <a:rPr lang="en-US" altLang="ja-JP" sz="1600" b="1" u="sng" dirty="0">
                        <a:solidFill>
                          <a:schemeClr val="bg2">
                            <a:lumMod val="10000"/>
                          </a:schemeClr>
                        </a:solidFill>
                        <a:latin typeface="+mn-ea"/>
                      </a:rPr>
                      <a:t>3</a:t>
                    </a:r>
                    <a:endParaRPr lang="ja-JP" altLang="en-US" sz="1600" b="1" u="sng" dirty="0">
                      <a:solidFill>
                        <a:schemeClr val="bg2">
                          <a:lumMod val="10000"/>
                        </a:schemeClr>
                      </a:solidFill>
                      <a:latin typeface="+mn-ea"/>
                    </a:endParaRPr>
                  </a:p>
                  <a:p>
                    <a:pPr algn="ctr"/>
                    <a:r>
                      <a:rPr lang="en-US" altLang="ja-JP" sz="1600" b="1" dirty="0">
                        <a:solidFill>
                          <a:schemeClr val="bg2">
                            <a:lumMod val="10000"/>
                          </a:schemeClr>
                        </a:solidFill>
                        <a:latin typeface="+mn-ea"/>
                      </a:rPr>
                      <a:t>Da</a:t>
                    </a:r>
                    <a:r>
                      <a:rPr lang="ja-JP" altLang="en-US" sz="1600" b="1" dirty="0">
                        <a:solidFill>
                          <a:schemeClr val="bg2">
                            <a:lumMod val="10000"/>
                          </a:schemeClr>
                        </a:solidFill>
                        <a:latin typeface="+mn-ea"/>
                      </a:rPr>
                      <a:t> </a:t>
                    </a:r>
                    <a:r>
                      <a:rPr lang="en-US" altLang="ja-JP" sz="1600" b="1" dirty="0">
                        <a:solidFill>
                          <a:schemeClr val="bg2">
                            <a:lumMod val="10000"/>
                          </a:schemeClr>
                        </a:solidFill>
                        <a:latin typeface="+mn-ea"/>
                      </a:rPr>
                      <a:t>Nang</a:t>
                    </a:r>
                    <a:endParaRPr lang="ja-JP" altLang="en-US" sz="1600" b="1" dirty="0">
                      <a:solidFill>
                        <a:schemeClr val="bg2">
                          <a:lumMod val="10000"/>
                        </a:schemeClr>
                      </a:solidFill>
                      <a:latin typeface="+mn-ea"/>
                    </a:endParaRPr>
                  </a:p>
                  <a:p>
                    <a:pPr algn="ctr"/>
                    <a:r>
                      <a:rPr lang="en-US" altLang="ja-JP" sz="1600" b="1" dirty="0" smtClean="0">
                        <a:solidFill>
                          <a:schemeClr val="bg2">
                            <a:lumMod val="10000"/>
                          </a:schemeClr>
                        </a:solidFill>
                        <a:latin typeface="+mn-ea"/>
                      </a:rPr>
                      <a:t>Viet</a:t>
                    </a:r>
                    <a:r>
                      <a:rPr lang="ja-JP" altLang="en-US" sz="1600" b="1" dirty="0" smtClean="0">
                        <a:solidFill>
                          <a:schemeClr val="bg2">
                            <a:lumMod val="10000"/>
                          </a:schemeClr>
                        </a:solidFill>
                        <a:latin typeface="+mn-ea"/>
                      </a:rPr>
                      <a:t> </a:t>
                    </a:r>
                    <a:r>
                      <a:rPr lang="en-US" altLang="ja-JP" sz="1600" b="1" dirty="0" smtClean="0">
                        <a:solidFill>
                          <a:schemeClr val="bg2">
                            <a:lumMod val="10000"/>
                          </a:schemeClr>
                        </a:solidFill>
                        <a:latin typeface="+mn-ea"/>
                      </a:rPr>
                      <a:t>Nam</a:t>
                    </a:r>
                    <a:endParaRPr lang="ja-JP" altLang="en-US" sz="1600" b="1" dirty="0">
                      <a:solidFill>
                        <a:schemeClr val="bg2">
                          <a:lumMod val="10000"/>
                        </a:schemeClr>
                      </a:solidFill>
                      <a:latin typeface="+mn-ea"/>
                    </a:endParaRPr>
                  </a:p>
                </p:txBody>
              </p:sp>
            </p:grpSp>
          </p:grpSp>
        </p:grpSp>
        <p:sp>
          <p:nvSpPr>
            <p:cNvPr id="9" name="正方形/長方形 8"/>
            <p:cNvSpPr/>
            <p:nvPr/>
          </p:nvSpPr>
          <p:spPr>
            <a:xfrm>
              <a:off x="394725" y="1484784"/>
              <a:ext cx="8075908" cy="4843993"/>
            </a:xfrm>
            <a:prstGeom prst="rect">
              <a:avLst/>
            </a:prstGeom>
            <a:noFill/>
            <a:ln w="952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108000" tIns="108000" rIns="108000" bIns="72000" rtlCol="0" anchor="ctr"/>
            <a:lstStyle/>
            <a:p>
              <a:pPr algn="ctr"/>
              <a:endParaRPr kumimoji="1" lang="ja-JP" altLang="en-US" dirty="0" smtClean="0"/>
            </a:p>
          </p:txBody>
        </p:sp>
      </p:grpSp>
      <p:sp>
        <p:nvSpPr>
          <p:cNvPr id="40" name="四角形吹き出し 39"/>
          <p:cNvSpPr/>
          <p:nvPr/>
        </p:nvSpPr>
        <p:spPr>
          <a:xfrm>
            <a:off x="1940306" y="1166351"/>
            <a:ext cx="1487329" cy="845082"/>
          </a:xfrm>
          <a:prstGeom prst="wedgeRectCallout">
            <a:avLst>
              <a:gd name="adj1" fmla="val -93530"/>
              <a:gd name="adj2" fmla="val 45998"/>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6000" tIns="108000" rIns="36000" bIns="72000" numCol="1" spcCol="0" rtlCol="0" fromWordArt="0" anchor="ctr" anchorCtr="0" forceAA="0" compatLnSpc="1">
            <a:prstTxWarp prst="textNoShape">
              <a:avLst/>
            </a:prstTxWarp>
            <a:noAutofit/>
          </a:bodyPr>
          <a:lstStyle/>
          <a:p>
            <a:pPr algn="ctr"/>
            <a:r>
              <a:rPr lang="en-US" altLang="ja-JP" sz="1600" b="1" u="sng" dirty="0">
                <a:solidFill>
                  <a:schemeClr val="bg2">
                    <a:lumMod val="10000"/>
                  </a:schemeClr>
                </a:solidFill>
                <a:latin typeface="+mn-ea"/>
              </a:rPr>
              <a:t>Phase</a:t>
            </a:r>
            <a:r>
              <a:rPr lang="ja-JP" altLang="en-US" sz="1600" b="1" u="sng" dirty="0" smtClean="0">
                <a:solidFill>
                  <a:schemeClr val="bg2">
                    <a:lumMod val="10000"/>
                  </a:schemeClr>
                </a:solidFill>
                <a:latin typeface="+mn-ea"/>
              </a:rPr>
              <a:t> </a:t>
            </a:r>
            <a:r>
              <a:rPr lang="en-US" altLang="ja-JP" sz="1600" b="1" u="sng" dirty="0" smtClean="0">
                <a:solidFill>
                  <a:schemeClr val="bg2">
                    <a:lumMod val="10000"/>
                  </a:schemeClr>
                </a:solidFill>
                <a:latin typeface="+mn-ea"/>
              </a:rPr>
              <a:t>7</a:t>
            </a:r>
            <a:endParaRPr lang="ja-JP" altLang="en-US" sz="1600" b="1" u="sng" dirty="0">
              <a:solidFill>
                <a:schemeClr val="bg2">
                  <a:lumMod val="10000"/>
                </a:schemeClr>
              </a:solidFill>
              <a:latin typeface="+mn-ea"/>
            </a:endParaRPr>
          </a:p>
          <a:p>
            <a:pPr algn="ctr"/>
            <a:r>
              <a:rPr lang="en-US" altLang="ja-JP" sz="1400" b="1" dirty="0" smtClean="0">
                <a:solidFill>
                  <a:schemeClr val="bg2">
                    <a:lumMod val="10000"/>
                  </a:schemeClr>
                </a:solidFill>
                <a:latin typeface="+mn-ea"/>
              </a:rPr>
              <a:t>Krasnoyarsk</a:t>
            </a:r>
            <a:endParaRPr lang="ja-JP" altLang="en-US" sz="1400" b="1" dirty="0">
              <a:solidFill>
                <a:schemeClr val="bg2">
                  <a:lumMod val="10000"/>
                </a:schemeClr>
              </a:solidFill>
              <a:latin typeface="+mn-ea"/>
            </a:endParaRPr>
          </a:p>
          <a:p>
            <a:pPr algn="ctr"/>
            <a:r>
              <a:rPr lang="en-US" altLang="ja-JP" sz="1600" b="1" dirty="0" smtClean="0">
                <a:solidFill>
                  <a:schemeClr val="bg2">
                    <a:lumMod val="10000"/>
                  </a:schemeClr>
                </a:solidFill>
                <a:latin typeface="+mn-ea"/>
              </a:rPr>
              <a:t>Russia</a:t>
            </a:r>
            <a:endParaRPr lang="ja-JP" altLang="en-US" sz="1600" b="1" dirty="0">
              <a:solidFill>
                <a:schemeClr val="bg2">
                  <a:lumMod val="10000"/>
                </a:schemeClr>
              </a:solidFill>
              <a:latin typeface="+mn-ea"/>
            </a:endParaRPr>
          </a:p>
        </p:txBody>
      </p:sp>
      <p:sp>
        <p:nvSpPr>
          <p:cNvPr id="41" name="正方形/長方形 40"/>
          <p:cNvSpPr/>
          <p:nvPr/>
        </p:nvSpPr>
        <p:spPr>
          <a:xfrm>
            <a:off x="1949450" y="1958287"/>
            <a:ext cx="1487333" cy="554714"/>
          </a:xfrm>
          <a:prstGeom prst="rect">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algn="ctr"/>
            <a:r>
              <a:rPr kumimoji="1" lang="en-US" altLang="ja-JP" sz="1000" dirty="0" smtClean="0"/>
              <a:t>Inland region with high</a:t>
            </a:r>
            <a:r>
              <a:rPr lang="ja-JP" altLang="en-US" sz="1000" dirty="0" smtClean="0"/>
              <a:t> </a:t>
            </a:r>
            <a:r>
              <a:rPr lang="en-US" altLang="ja-JP" sz="1000" dirty="0" smtClean="0"/>
              <a:t>demand for heating and cooling</a:t>
            </a:r>
            <a:endParaRPr kumimoji="1" lang="ja-JP" altLang="en-US" sz="1000" dirty="0" smtClean="0"/>
          </a:p>
        </p:txBody>
      </p:sp>
      <p:sp>
        <p:nvSpPr>
          <p:cNvPr id="43" name="円/楕円 42"/>
          <p:cNvSpPr/>
          <p:nvPr/>
        </p:nvSpPr>
        <p:spPr>
          <a:xfrm>
            <a:off x="1864182" y="2865613"/>
            <a:ext cx="242544" cy="211270"/>
          </a:xfrm>
          <a:prstGeom prst="ellipse">
            <a:avLst/>
          </a:prstGeom>
          <a:solidFill>
            <a:srgbClr val="990033">
              <a:alpha val="7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8000" tIns="108000" rIns="108000" bIns="72000" rtlCol="0" anchor="ctr"/>
          <a:lstStyle/>
          <a:p>
            <a:pPr algn="ctr"/>
            <a:endParaRPr kumimoji="1" lang="ja-JP" altLang="en-US" dirty="0" smtClean="0"/>
          </a:p>
        </p:txBody>
      </p:sp>
      <p:sp>
        <p:nvSpPr>
          <p:cNvPr id="44" name="円/楕円 43"/>
          <p:cNvSpPr/>
          <p:nvPr/>
        </p:nvSpPr>
        <p:spPr>
          <a:xfrm>
            <a:off x="1038597" y="1915305"/>
            <a:ext cx="242544" cy="211270"/>
          </a:xfrm>
          <a:prstGeom prst="ellipse">
            <a:avLst/>
          </a:prstGeom>
          <a:solidFill>
            <a:schemeClr val="accent5">
              <a:lumMod val="75000"/>
              <a:alpha val="7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8000" tIns="108000" rIns="108000" bIns="72000" rtlCol="0" anchor="ctr"/>
          <a:lstStyle/>
          <a:p>
            <a:pPr algn="ctr"/>
            <a:endParaRPr kumimoji="1" lang="ja-JP" altLang="en-US" dirty="0" smtClean="0"/>
          </a:p>
        </p:txBody>
      </p:sp>
      <p:sp>
        <p:nvSpPr>
          <p:cNvPr id="42" name="円/楕円 34"/>
          <p:cNvSpPr/>
          <p:nvPr/>
        </p:nvSpPr>
        <p:spPr>
          <a:xfrm>
            <a:off x="2088274" y="3616549"/>
            <a:ext cx="215785" cy="211270"/>
          </a:xfrm>
          <a:prstGeom prst="ellipse">
            <a:avLst/>
          </a:prstGeom>
          <a:solidFill>
            <a:srgbClr val="990033">
              <a:alpha val="7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8000" tIns="108000" rIns="108000" bIns="72000" rtlCol="0" anchor="ctr"/>
          <a:lstStyle/>
          <a:p>
            <a:pPr algn="ctr"/>
            <a:endParaRPr kumimoji="1" lang="ja-JP" altLang="en-US" dirty="0" smtClean="0"/>
          </a:p>
        </p:txBody>
      </p:sp>
    </p:spTree>
    <p:extLst>
      <p:ext uri="{BB962C8B-B14F-4D97-AF65-F5344CB8AC3E}">
        <p14:creationId xmlns:p14="http://schemas.microsoft.com/office/powerpoint/2010/main" val="401616343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正方形/長方形 2"/>
          <p:cNvSpPr/>
          <p:nvPr/>
        </p:nvSpPr>
        <p:spPr>
          <a:xfrm>
            <a:off x="255639" y="825910"/>
            <a:ext cx="9467797" cy="2328770"/>
          </a:xfrm>
          <a:prstGeom prst="rect">
            <a:avLst/>
          </a:prstGeom>
          <a:solidFill>
            <a:schemeClr val="bg2"/>
          </a:solidFill>
          <a:ln>
            <a:noFill/>
          </a:ln>
        </p:spPr>
        <p:style>
          <a:lnRef idx="1">
            <a:schemeClr val="accent1"/>
          </a:lnRef>
          <a:fillRef idx="3">
            <a:schemeClr val="accent1"/>
          </a:fillRef>
          <a:effectRef idx="2">
            <a:schemeClr val="accent1"/>
          </a:effectRef>
          <a:fontRef idx="minor">
            <a:schemeClr val="lt1"/>
          </a:fontRef>
        </p:style>
        <p:txBody>
          <a:bodyPr rtlCol="0" anchor="ctr"/>
          <a:lstStyle/>
          <a:p>
            <a:r>
              <a:rPr kumimoji="1" lang="en-US" altLang="ja-JP" sz="2000" dirty="0" smtClean="0">
                <a:solidFill>
                  <a:schemeClr val="tx1"/>
                </a:solidFill>
              </a:rPr>
              <a:t>The Concept aims to promote the development of LCT in the APEC region by providing a basic principle that can assist the central and local government officials in planning effective low-carbon policies and in formulating an appropriate combination of low-carbon measures while taking socio-economic conditions and city-specific characteristics into consideration.</a:t>
            </a:r>
            <a:endParaRPr kumimoji="1" lang="ja-JP" altLang="en-US" sz="2000" dirty="0">
              <a:solidFill>
                <a:schemeClr val="tx1"/>
              </a:solidFill>
            </a:endParaRPr>
          </a:p>
        </p:txBody>
      </p:sp>
      <p:sp>
        <p:nvSpPr>
          <p:cNvPr id="8" name="テキスト プレースホルダー 7"/>
          <p:cNvSpPr>
            <a:spLocks noGrp="1"/>
          </p:cNvSpPr>
          <p:nvPr>
            <p:ph type="body" sz="quarter" idx="11"/>
          </p:nvPr>
        </p:nvSpPr>
        <p:spPr>
          <a:xfrm>
            <a:off x="448056" y="3154680"/>
            <a:ext cx="9275382" cy="2916936"/>
          </a:xfrm>
        </p:spPr>
        <p:txBody>
          <a:bodyPr/>
          <a:lstStyle/>
          <a:p>
            <a:pPr>
              <a:spcBef>
                <a:spcPts val="600"/>
              </a:spcBef>
              <a:spcAft>
                <a:spcPts val="600"/>
              </a:spcAft>
            </a:pPr>
            <a:r>
              <a:rPr lang="en-US" altLang="ja-JP" sz="2000" b="1" dirty="0" smtClean="0">
                <a:latin typeface="+mn-ea"/>
              </a:rPr>
              <a:t>The Sixth Edition of the Concept* consists of:</a:t>
            </a:r>
          </a:p>
          <a:p>
            <a:pPr marL="342900" indent="-342900">
              <a:spcBef>
                <a:spcPts val="600"/>
              </a:spcBef>
              <a:spcAft>
                <a:spcPts val="600"/>
              </a:spcAft>
              <a:buFont typeface="+mj-lt"/>
              <a:buAutoNum type="arabicPeriod"/>
            </a:pPr>
            <a:r>
              <a:rPr lang="ja-JP" altLang="en-US" sz="2000" b="1" dirty="0" smtClean="0">
                <a:latin typeface="+mn-ea"/>
              </a:rPr>
              <a:t> </a:t>
            </a:r>
            <a:r>
              <a:rPr lang="en-US" altLang="ja-JP" sz="2000" b="1" dirty="0" smtClean="0">
                <a:latin typeface="+mn-ea"/>
              </a:rPr>
              <a:t>Executive Summary</a:t>
            </a:r>
            <a:r>
              <a:rPr lang="en-US" altLang="ja-JP" sz="1800" b="1" dirty="0" smtClean="0">
                <a:latin typeface="+mn-ea"/>
              </a:rPr>
              <a:t> </a:t>
            </a:r>
            <a:r>
              <a:rPr lang="en-US" altLang="ja-JP" sz="1800" dirty="0" smtClean="0">
                <a:latin typeface="+mn-ea"/>
              </a:rPr>
              <a:t>(3 </a:t>
            </a:r>
            <a:r>
              <a:rPr lang="en-US" altLang="ja-JP" sz="1800" dirty="0">
                <a:latin typeface="+mn-ea"/>
              </a:rPr>
              <a:t>pages</a:t>
            </a:r>
            <a:r>
              <a:rPr lang="en-US" altLang="ja-JP" sz="1800" dirty="0" smtClean="0">
                <a:latin typeface="+mn-ea"/>
              </a:rPr>
              <a:t>)</a:t>
            </a:r>
            <a:endParaRPr lang="en-US" altLang="ja-JP" b="1" dirty="0" smtClean="0">
              <a:solidFill>
                <a:srgbClr val="53ABD9"/>
              </a:solidFill>
              <a:latin typeface="+mn-ea"/>
            </a:endParaRPr>
          </a:p>
          <a:p>
            <a:pPr marL="342900" indent="-342900">
              <a:spcBef>
                <a:spcPts val="600"/>
              </a:spcBef>
              <a:spcAft>
                <a:spcPts val="600"/>
              </a:spcAft>
              <a:buFont typeface="+mj-lt"/>
              <a:buAutoNum type="arabicPeriod"/>
            </a:pPr>
            <a:r>
              <a:rPr lang="en-US" altLang="ja-JP" sz="2000" b="1" dirty="0" smtClean="0">
                <a:latin typeface="+mn-ea"/>
              </a:rPr>
              <a:t> Volume </a:t>
            </a:r>
            <a:r>
              <a:rPr lang="en-US" altLang="ja-JP" sz="2000" b="1" dirty="0">
                <a:latin typeface="+mn-ea"/>
              </a:rPr>
              <a:t>I: Main Chapter </a:t>
            </a:r>
            <a:r>
              <a:rPr lang="en-US" altLang="ja-JP" sz="1800" dirty="0">
                <a:latin typeface="+mn-ea"/>
              </a:rPr>
              <a:t>(72 pages</a:t>
            </a:r>
            <a:r>
              <a:rPr lang="en-US" altLang="ja-JP" sz="1800" dirty="0" smtClean="0">
                <a:latin typeface="+mn-ea"/>
              </a:rPr>
              <a:t>)</a:t>
            </a:r>
            <a:endParaRPr lang="ja-JP" altLang="ja-JP" b="1" dirty="0">
              <a:solidFill>
                <a:srgbClr val="53ABD9"/>
              </a:solidFill>
              <a:latin typeface="+mn-ea"/>
            </a:endParaRPr>
          </a:p>
          <a:p>
            <a:pPr marL="342900" indent="-342900">
              <a:spcBef>
                <a:spcPts val="600"/>
              </a:spcBef>
              <a:spcAft>
                <a:spcPts val="600"/>
              </a:spcAft>
              <a:buFont typeface="+mj-lt"/>
              <a:buAutoNum type="arabicPeriod"/>
            </a:pPr>
            <a:r>
              <a:rPr lang="en-US" altLang="ja-JP" sz="2000" b="1" dirty="0">
                <a:latin typeface="+mn-ea"/>
              </a:rPr>
              <a:t> </a:t>
            </a:r>
            <a:r>
              <a:rPr lang="en-US" altLang="ja-JP" sz="2000" b="1" dirty="0" smtClean="0">
                <a:latin typeface="+mn-ea"/>
              </a:rPr>
              <a:t>Volume </a:t>
            </a:r>
            <a:r>
              <a:rPr lang="en-US" altLang="ja-JP" sz="2000" b="1" dirty="0">
                <a:latin typeface="+mn-ea"/>
              </a:rPr>
              <a:t>II: Low-Carbon Measures </a:t>
            </a:r>
            <a:r>
              <a:rPr lang="en-US" altLang="ja-JP" sz="1800" dirty="0">
                <a:latin typeface="+mn-ea"/>
              </a:rPr>
              <a:t>(81 pages</a:t>
            </a:r>
            <a:r>
              <a:rPr lang="en-US" altLang="ja-JP" sz="1800" dirty="0" smtClean="0">
                <a:latin typeface="+mn-ea"/>
              </a:rPr>
              <a:t>) </a:t>
            </a:r>
            <a:r>
              <a:rPr lang="en-US" altLang="ja-JP" dirty="0" smtClean="0">
                <a:latin typeface="+mn-ea"/>
              </a:rPr>
              <a:t>			</a:t>
            </a:r>
          </a:p>
          <a:p>
            <a:pPr marL="342900" indent="-342900">
              <a:buFont typeface="Arial" panose="020B0604020202020204" pitchFamily="34" charset="0"/>
              <a:buChar char="•"/>
            </a:pPr>
            <a:r>
              <a:rPr lang="en-US" altLang="ja-JP" sz="1800" b="1" dirty="0" smtClean="0">
                <a:latin typeface="Segoe UI" panose="020B0502040204020203" pitchFamily="34" charset="0"/>
                <a:ea typeface="Segoe UI" panose="020B0502040204020203" pitchFamily="34" charset="0"/>
                <a:cs typeface="Segoe UI" panose="020B0502040204020203" pitchFamily="34" charset="0"/>
              </a:rPr>
              <a:t>The 1</a:t>
            </a:r>
            <a:r>
              <a:rPr lang="en-US" altLang="ja-JP" sz="1800" b="1" baseline="30000" dirty="0" smtClean="0">
                <a:latin typeface="Segoe UI" panose="020B0502040204020203" pitchFamily="34" charset="0"/>
                <a:ea typeface="Segoe UI" panose="020B0502040204020203" pitchFamily="34" charset="0"/>
                <a:cs typeface="Segoe UI" panose="020B0502040204020203" pitchFamily="34" charset="0"/>
              </a:rPr>
              <a:t>st</a:t>
            </a:r>
            <a:r>
              <a:rPr lang="en-US" altLang="ja-JP" sz="1800" b="1" dirty="0" smtClean="0">
                <a:latin typeface="Segoe UI" panose="020B0502040204020203" pitchFamily="34" charset="0"/>
                <a:ea typeface="Segoe UI" panose="020B0502040204020203" pitchFamily="34" charset="0"/>
                <a:cs typeface="Segoe UI" panose="020B0502040204020203" pitchFamily="34" charset="0"/>
              </a:rPr>
              <a:t>-6</a:t>
            </a:r>
            <a:r>
              <a:rPr lang="en-US" altLang="ja-JP" sz="1800" b="1" baseline="30000" dirty="0" smtClean="0">
                <a:latin typeface="Segoe UI" panose="020B0502040204020203" pitchFamily="34" charset="0"/>
                <a:ea typeface="Segoe UI" panose="020B0502040204020203" pitchFamily="34" charset="0"/>
                <a:cs typeface="Segoe UI" panose="020B0502040204020203" pitchFamily="34" charset="0"/>
              </a:rPr>
              <a:t>th</a:t>
            </a:r>
            <a:r>
              <a:rPr lang="en-US" altLang="ja-JP" sz="1800" b="1" dirty="0" smtClean="0">
                <a:latin typeface="Segoe UI" panose="020B0502040204020203" pitchFamily="34" charset="0"/>
                <a:ea typeface="Segoe UI" panose="020B0502040204020203" pitchFamily="34" charset="0"/>
                <a:cs typeface="Segoe UI" panose="020B0502040204020203" pitchFamily="34" charset="0"/>
              </a:rPr>
              <a:t> Editions </a:t>
            </a:r>
            <a:r>
              <a:rPr lang="en-US" altLang="ja-JP" sz="1800" b="1" dirty="0">
                <a:latin typeface="Segoe UI" panose="020B0502040204020203" pitchFamily="34" charset="0"/>
                <a:ea typeface="Segoe UI" panose="020B0502040204020203" pitchFamily="34" charset="0"/>
                <a:cs typeface="Segoe UI" panose="020B0502040204020203" pitchFamily="34" charset="0"/>
              </a:rPr>
              <a:t>of the Concept are available at:</a:t>
            </a:r>
          </a:p>
          <a:p>
            <a:r>
              <a:rPr lang="en-US" altLang="ja-JP" sz="1800" b="1" dirty="0">
                <a:latin typeface="Segoe UI" panose="020B0502040204020203" pitchFamily="34" charset="0"/>
                <a:ea typeface="Segoe UI" panose="020B0502040204020203" pitchFamily="34" charset="0"/>
                <a:cs typeface="Segoe UI" panose="020B0502040204020203" pitchFamily="34" charset="0"/>
              </a:rPr>
              <a:t> </a:t>
            </a:r>
            <a:r>
              <a:rPr lang="en-US" altLang="ja-JP" sz="1800" b="1" dirty="0" smtClean="0">
                <a:latin typeface="Segoe UI" panose="020B0502040204020203" pitchFamily="34" charset="0"/>
                <a:ea typeface="Segoe UI" panose="020B0502040204020203" pitchFamily="34" charset="0"/>
                <a:cs typeface="Segoe UI" panose="020B0502040204020203" pitchFamily="34" charset="0"/>
              </a:rPr>
              <a:t>    </a:t>
            </a:r>
            <a:r>
              <a:rPr lang="en-US" altLang="ja-JP" sz="1800" b="1" dirty="0" smtClean="0">
                <a:latin typeface="Segoe UI" panose="020B0502040204020203" pitchFamily="34" charset="0"/>
                <a:ea typeface="Segoe UI" panose="020B0502040204020203" pitchFamily="34" charset="0"/>
                <a:cs typeface="Segoe UI" panose="020B0502040204020203" pitchFamily="34" charset="0"/>
                <a:hlinkClick r:id="rId2"/>
              </a:rPr>
              <a:t>http</a:t>
            </a:r>
            <a:r>
              <a:rPr lang="en-US" altLang="ja-JP" sz="1800" b="1" dirty="0">
                <a:latin typeface="Segoe UI" panose="020B0502040204020203" pitchFamily="34" charset="0"/>
                <a:ea typeface="Segoe UI" panose="020B0502040204020203" pitchFamily="34" charset="0"/>
                <a:cs typeface="Segoe UI" panose="020B0502040204020203" pitchFamily="34" charset="0"/>
                <a:hlinkClick r:id="rId2"/>
              </a:rPr>
              <a:t>://</a:t>
            </a:r>
            <a:r>
              <a:rPr lang="en-US" altLang="ja-JP" sz="1800" b="1" dirty="0" err="1">
                <a:latin typeface="Segoe UI" panose="020B0502040204020203" pitchFamily="34" charset="0"/>
                <a:ea typeface="Segoe UI" panose="020B0502040204020203" pitchFamily="34" charset="0"/>
                <a:cs typeface="Segoe UI" panose="020B0502040204020203" pitchFamily="34" charset="0"/>
                <a:hlinkClick r:id="rId2"/>
              </a:rPr>
              <a:t>aperc.ieej.or.jp</a:t>
            </a:r>
            <a:r>
              <a:rPr lang="en-US" altLang="ja-JP" sz="1800" b="1" dirty="0">
                <a:latin typeface="Segoe UI" panose="020B0502040204020203" pitchFamily="34" charset="0"/>
                <a:ea typeface="Segoe UI" panose="020B0502040204020203" pitchFamily="34" charset="0"/>
                <a:cs typeface="Segoe UI" panose="020B0502040204020203" pitchFamily="34" charset="0"/>
                <a:hlinkClick r:id="rId2"/>
              </a:rPr>
              <a:t>/publications/reports/</a:t>
            </a:r>
            <a:r>
              <a:rPr lang="en-US" altLang="ja-JP" sz="1800" b="1" dirty="0" err="1">
                <a:latin typeface="Segoe UI" panose="020B0502040204020203" pitchFamily="34" charset="0"/>
                <a:ea typeface="Segoe UI" panose="020B0502040204020203" pitchFamily="34" charset="0"/>
                <a:cs typeface="Segoe UI" panose="020B0502040204020203" pitchFamily="34" charset="0"/>
                <a:hlinkClick r:id="rId2"/>
              </a:rPr>
              <a:t>lcmt.html</a:t>
            </a:r>
            <a:r>
              <a:rPr lang="en-US" altLang="ja-JP" sz="1800" b="1" dirty="0">
                <a:latin typeface="Segoe UI" panose="020B0502040204020203" pitchFamily="34" charset="0"/>
                <a:ea typeface="Segoe UI" panose="020B0502040204020203" pitchFamily="34" charset="0"/>
                <a:cs typeface="Segoe UI" panose="020B0502040204020203" pitchFamily="34" charset="0"/>
                <a:hlinkClick r:id="rId2"/>
              </a:rPr>
              <a:t> </a:t>
            </a:r>
            <a:endParaRPr lang="en-US" altLang="ja-JP" sz="1800" b="1" dirty="0" smtClean="0">
              <a:latin typeface="Segoe UI" panose="020B0502040204020203" pitchFamily="34" charset="0"/>
              <a:ea typeface="Segoe UI" panose="020B0502040204020203" pitchFamily="34" charset="0"/>
              <a:cs typeface="Segoe UI" panose="020B0502040204020203" pitchFamily="34" charset="0"/>
            </a:endParaRPr>
          </a:p>
          <a:p>
            <a:pPr marL="342900" indent="-342900">
              <a:buFont typeface="Arial" panose="020B0604020202020204" pitchFamily="34" charset="0"/>
              <a:buChar char="•"/>
            </a:pPr>
            <a:r>
              <a:rPr lang="en-US" altLang="ja-JP" sz="1800" b="1" dirty="0" smtClean="0">
                <a:latin typeface="Segoe UI" panose="020B0502040204020203" pitchFamily="34" charset="0"/>
                <a:ea typeface="Segoe UI" panose="020B0502040204020203" pitchFamily="34" charset="0"/>
                <a:cs typeface="Segoe UI" panose="020B0502040204020203" pitchFamily="34" charset="0"/>
              </a:rPr>
              <a:t>The Sixth Edition is the </a:t>
            </a:r>
            <a:r>
              <a:rPr lang="en-US" altLang="ja-JP" sz="1800" b="1" dirty="0" smtClean="0">
                <a:latin typeface="Segoe UI" panose="020B0502040204020203" pitchFamily="34" charset="0"/>
                <a:ea typeface="Segoe UI" panose="020B0502040204020203" pitchFamily="34" charset="0"/>
                <a:cs typeface="Segoe UI" panose="020B0502040204020203" pitchFamily="34" charset="0"/>
              </a:rPr>
              <a:t>final.</a:t>
            </a:r>
            <a:endParaRPr lang="en-US" altLang="ja-JP" sz="1800" b="1" dirty="0" smtClean="0">
              <a:latin typeface="Segoe UI" panose="020B0502040204020203" pitchFamily="34" charset="0"/>
              <a:ea typeface="Segoe UI" panose="020B0502040204020203" pitchFamily="34" charset="0"/>
              <a:cs typeface="Segoe UI" panose="020B0502040204020203" pitchFamily="34" charset="0"/>
            </a:endParaRPr>
          </a:p>
          <a:p>
            <a:pPr marL="342900" indent="-342900">
              <a:buFont typeface="Arial" panose="020B0604020202020204" pitchFamily="34" charset="0"/>
              <a:buChar char="•"/>
            </a:pPr>
            <a:endParaRPr lang="en-US" altLang="ja-JP" sz="2000" b="1" dirty="0" smtClean="0">
              <a:latin typeface="Segoe UI" panose="020B0502040204020203" pitchFamily="34" charset="0"/>
              <a:ea typeface="Segoe UI" panose="020B0502040204020203" pitchFamily="34" charset="0"/>
              <a:cs typeface="Segoe UI" panose="020B0502040204020203" pitchFamily="34" charset="0"/>
            </a:endParaRPr>
          </a:p>
          <a:p>
            <a:endParaRPr lang="ja-JP" altLang="en-US" sz="2000" b="1" dirty="0">
              <a:latin typeface="Segoe UI" panose="020B0502040204020203" pitchFamily="34" charset="0"/>
              <a:cs typeface="Segoe UI" panose="020B0502040204020203" pitchFamily="34" charset="0"/>
            </a:endParaRPr>
          </a:p>
          <a:p>
            <a:pPr>
              <a:spcBef>
                <a:spcPts val="600"/>
              </a:spcBef>
              <a:spcAft>
                <a:spcPts val="600"/>
              </a:spcAft>
            </a:pPr>
            <a:endParaRPr lang="ja-JP" altLang="ja-JP" sz="2400" dirty="0">
              <a:latin typeface="+mn-ea"/>
            </a:endParaRPr>
          </a:p>
        </p:txBody>
      </p:sp>
      <p:sp>
        <p:nvSpPr>
          <p:cNvPr id="6" name="タイトル 5"/>
          <p:cNvSpPr>
            <a:spLocks noGrp="1"/>
          </p:cNvSpPr>
          <p:nvPr>
            <p:ph type="title"/>
          </p:nvPr>
        </p:nvSpPr>
        <p:spPr/>
        <p:txBody>
          <a:bodyPr/>
          <a:lstStyle/>
          <a:p>
            <a:r>
              <a:rPr kumimoji="1" lang="en-US" altLang="ja-JP" dirty="0" smtClean="0"/>
              <a:t>Sixth Edition of the Concept</a:t>
            </a:r>
            <a:endParaRPr kumimoji="1" lang="ja-JP" altLang="en-US" dirty="0"/>
          </a:p>
        </p:txBody>
      </p:sp>
    </p:spTree>
    <p:extLst>
      <p:ext uri="{BB962C8B-B14F-4D97-AF65-F5344CB8AC3E}">
        <p14:creationId xmlns:p14="http://schemas.microsoft.com/office/powerpoint/2010/main" val="354601768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タイトル 5"/>
          <p:cNvSpPr>
            <a:spLocks noGrp="1"/>
          </p:cNvSpPr>
          <p:nvPr>
            <p:ph type="title"/>
          </p:nvPr>
        </p:nvSpPr>
        <p:spPr/>
        <p:txBody>
          <a:bodyPr/>
          <a:lstStyle/>
          <a:p>
            <a:r>
              <a:rPr lang="en-US" altLang="ja-JP" b="1" dirty="0" smtClean="0"/>
              <a:t>Volume I: Main Chapter</a:t>
            </a:r>
            <a:endParaRPr kumimoji="1" lang="ja-JP" altLang="en-US" b="1" dirty="0"/>
          </a:p>
        </p:txBody>
      </p:sp>
      <p:sp>
        <p:nvSpPr>
          <p:cNvPr id="5" name="テキスト ボックス 4"/>
          <p:cNvSpPr txBox="1"/>
          <p:nvPr/>
        </p:nvSpPr>
        <p:spPr>
          <a:xfrm>
            <a:off x="485838" y="1200051"/>
            <a:ext cx="9420162" cy="3431709"/>
          </a:xfrm>
          <a:prstGeom prst="rect">
            <a:avLst/>
          </a:prstGeom>
        </p:spPr>
        <p:txBody>
          <a:bodyPr wrap="square" lIns="0" rIns="0" rtlCol="0" anchor="ctr">
            <a:spAutoFit/>
          </a:bodyPr>
          <a:lstStyle/>
          <a:p>
            <a:pPr marL="342900" marR="0" indent="-342900" algn="l" defTabSz="457200" rtl="0" eaLnBrk="1" fontAlgn="auto" latinLnBrk="0" hangingPunct="1">
              <a:lnSpc>
                <a:spcPct val="100000"/>
              </a:lnSpc>
              <a:spcBef>
                <a:spcPts val="600"/>
              </a:spcBef>
              <a:spcAft>
                <a:spcPts val="600"/>
              </a:spcAft>
              <a:buClrTx/>
              <a:buSzTx/>
              <a:buFont typeface="Arial" panose="020B0604020202020204" pitchFamily="34" charset="0"/>
              <a:buChar char="•"/>
              <a:tabLst/>
            </a:pPr>
            <a:r>
              <a:rPr kumimoji="1" lang="en-US" altLang="ja-JP" sz="2400" b="1" u="none" strike="noStrike" kern="1200" cap="none" spc="0" normalizeH="0" baseline="0" noProof="0" dirty="0" smtClean="0">
                <a:ln>
                  <a:noFill/>
                </a:ln>
                <a:effectLst/>
                <a:uLnTx/>
                <a:uFillTx/>
              </a:rPr>
              <a:t>Chapters </a:t>
            </a:r>
            <a:r>
              <a:rPr lang="en-US" altLang="ja-JP" sz="2400" b="1" dirty="0" smtClean="0"/>
              <a:t>in</a:t>
            </a:r>
            <a:r>
              <a:rPr kumimoji="1" lang="en-US" altLang="ja-JP" sz="2400" b="1" u="none" strike="noStrike" kern="1200" cap="none" spc="0" normalizeH="0" baseline="0" noProof="0" dirty="0" smtClean="0">
                <a:ln>
                  <a:noFill/>
                </a:ln>
                <a:solidFill>
                  <a:srgbClr val="53ABD9"/>
                </a:solidFill>
                <a:effectLst/>
                <a:uLnTx/>
                <a:uFillTx/>
              </a:rPr>
              <a:t> Volume I</a:t>
            </a:r>
            <a:endParaRPr lang="en-US" altLang="ja-JP" sz="2400" b="1" dirty="0">
              <a:solidFill>
                <a:srgbClr val="53ABD9"/>
              </a:solidFill>
            </a:endParaRPr>
          </a:p>
          <a:p>
            <a:pPr marL="342900" marR="0" indent="-342900" algn="l" defTabSz="457200" rtl="0" eaLnBrk="1" fontAlgn="auto" latinLnBrk="0" hangingPunct="1">
              <a:lnSpc>
                <a:spcPct val="100000"/>
              </a:lnSpc>
              <a:spcBef>
                <a:spcPts val="600"/>
              </a:spcBef>
              <a:spcAft>
                <a:spcPts val="600"/>
              </a:spcAft>
              <a:buClrTx/>
              <a:buSzTx/>
              <a:buFont typeface="Arial" panose="020B0604020202020204" pitchFamily="34" charset="0"/>
              <a:buChar char="•"/>
              <a:tabLst/>
            </a:pPr>
            <a:endParaRPr kumimoji="1" lang="en-US" altLang="ja-JP" sz="2400" b="1" u="none" strike="noStrike" kern="1200" cap="none" spc="0" normalizeH="0" baseline="0" noProof="0" dirty="0" smtClean="0">
              <a:ln>
                <a:noFill/>
              </a:ln>
              <a:solidFill>
                <a:srgbClr val="53ABD9"/>
              </a:solidFill>
              <a:effectLst/>
              <a:uLnTx/>
              <a:uFillTx/>
            </a:endParaRPr>
          </a:p>
          <a:p>
            <a:pPr marL="342900" marR="0" indent="-342900" algn="l" defTabSz="457200" rtl="0" eaLnBrk="1" fontAlgn="auto" latinLnBrk="0" hangingPunct="1">
              <a:lnSpc>
                <a:spcPct val="100000"/>
              </a:lnSpc>
              <a:spcBef>
                <a:spcPts val="600"/>
              </a:spcBef>
              <a:spcAft>
                <a:spcPts val="600"/>
              </a:spcAft>
              <a:buClrTx/>
              <a:buSzTx/>
              <a:buFont typeface="Arial" panose="020B0604020202020204" pitchFamily="34" charset="0"/>
              <a:buChar char="•"/>
              <a:tabLst/>
            </a:pPr>
            <a:endParaRPr lang="en-US" altLang="ja-JP" sz="2400" b="1" dirty="0">
              <a:solidFill>
                <a:srgbClr val="53ABD9"/>
              </a:solidFill>
            </a:endParaRPr>
          </a:p>
          <a:p>
            <a:pPr marL="342900" marR="0" indent="-342900" algn="l" defTabSz="457200" rtl="0" eaLnBrk="1" fontAlgn="auto" latinLnBrk="0" hangingPunct="1">
              <a:lnSpc>
                <a:spcPct val="100000"/>
              </a:lnSpc>
              <a:spcBef>
                <a:spcPts val="600"/>
              </a:spcBef>
              <a:spcAft>
                <a:spcPts val="600"/>
              </a:spcAft>
              <a:buClrTx/>
              <a:buSzTx/>
              <a:buFont typeface="Arial" panose="020B0604020202020204" pitchFamily="34" charset="0"/>
              <a:buChar char="•"/>
              <a:tabLst/>
            </a:pPr>
            <a:endParaRPr kumimoji="1" lang="en-US" altLang="ja-JP" sz="2400" b="1" u="none" strike="noStrike" kern="1200" cap="none" spc="0" normalizeH="0" baseline="0" noProof="0" dirty="0" smtClean="0">
              <a:ln>
                <a:noFill/>
              </a:ln>
              <a:solidFill>
                <a:srgbClr val="53ABD9"/>
              </a:solidFill>
              <a:effectLst/>
              <a:uLnTx/>
              <a:uFillTx/>
            </a:endParaRPr>
          </a:p>
          <a:p>
            <a:pPr marL="342900" marR="0" indent="-342900" algn="l" defTabSz="457200" rtl="0" eaLnBrk="1" fontAlgn="auto" latinLnBrk="0" hangingPunct="1">
              <a:lnSpc>
                <a:spcPct val="100000"/>
              </a:lnSpc>
              <a:spcBef>
                <a:spcPts val="600"/>
              </a:spcBef>
              <a:spcAft>
                <a:spcPts val="600"/>
              </a:spcAft>
              <a:buClrTx/>
              <a:buSzTx/>
              <a:buFont typeface="Arial" panose="020B0604020202020204" pitchFamily="34" charset="0"/>
              <a:buChar char="•"/>
              <a:tabLst/>
            </a:pPr>
            <a:endParaRPr lang="en-US" altLang="ja-JP" sz="2400" b="1" dirty="0">
              <a:solidFill>
                <a:srgbClr val="53ABD9"/>
              </a:solidFill>
            </a:endParaRPr>
          </a:p>
          <a:p>
            <a:pPr marL="342900" marR="0" indent="-342900" algn="l" defTabSz="457200" rtl="0" eaLnBrk="1" fontAlgn="auto" latinLnBrk="0" hangingPunct="1">
              <a:lnSpc>
                <a:spcPct val="100000"/>
              </a:lnSpc>
              <a:spcBef>
                <a:spcPts val="600"/>
              </a:spcBef>
              <a:spcAft>
                <a:spcPts val="600"/>
              </a:spcAft>
              <a:buClrTx/>
              <a:buSzTx/>
              <a:buFont typeface="Arial" panose="020B0604020202020204" pitchFamily="34" charset="0"/>
              <a:buChar char="•"/>
              <a:tabLst/>
            </a:pPr>
            <a:endParaRPr kumimoji="1" lang="en-US" altLang="ja-JP" sz="2400" b="1" u="none" strike="noStrike" kern="1200" cap="none" spc="0" normalizeH="0" baseline="0" noProof="0" dirty="0" smtClean="0">
              <a:ln>
                <a:noFill/>
              </a:ln>
              <a:effectLst/>
              <a:uLnTx/>
              <a:uFillTx/>
            </a:endParaRPr>
          </a:p>
          <a:p>
            <a:pPr lvl="1"/>
            <a:endParaRPr lang="ja-JP" altLang="ja-JP" b="1" dirty="0">
              <a:latin typeface="+mn-ea"/>
            </a:endParaRPr>
          </a:p>
        </p:txBody>
      </p:sp>
      <p:graphicFrame>
        <p:nvGraphicFramePr>
          <p:cNvPr id="4" name="表 3"/>
          <p:cNvGraphicFramePr>
            <a:graphicFrameLocks noGrp="1"/>
          </p:cNvGraphicFramePr>
          <p:nvPr>
            <p:extLst/>
          </p:nvPr>
        </p:nvGraphicFramePr>
        <p:xfrm>
          <a:off x="562864" y="2125536"/>
          <a:ext cx="8919464" cy="2225040"/>
        </p:xfrm>
        <a:graphic>
          <a:graphicData uri="http://schemas.openxmlformats.org/drawingml/2006/table">
            <a:tbl>
              <a:tblPr bandRow="1">
                <a:tableStyleId>{8A107856-5554-42FB-B03E-39F5DBC370BA}</a:tableStyleId>
              </a:tblPr>
              <a:tblGrid>
                <a:gridCol w="530713">
                  <a:extLst>
                    <a:ext uri="{9D8B030D-6E8A-4147-A177-3AD203B41FA5}">
                      <a16:colId xmlns:a16="http://schemas.microsoft.com/office/drawing/2014/main" val="20000"/>
                    </a:ext>
                  </a:extLst>
                </a:gridCol>
                <a:gridCol w="8388751">
                  <a:extLst>
                    <a:ext uri="{9D8B030D-6E8A-4147-A177-3AD203B41FA5}">
                      <a16:colId xmlns:a16="http://schemas.microsoft.com/office/drawing/2014/main" val="20001"/>
                    </a:ext>
                  </a:extLst>
                </a:gridCol>
              </a:tblGrid>
              <a:tr h="370840">
                <a:tc>
                  <a:txBody>
                    <a:bodyPr/>
                    <a:lstStyle/>
                    <a:p>
                      <a:pPr algn="ctr"/>
                      <a:r>
                        <a:rPr kumimoji="1" lang="en-US" altLang="ja-JP" dirty="0" smtClean="0"/>
                        <a:t>1</a:t>
                      </a:r>
                      <a:endParaRPr kumimoji="1" lang="ja-JP" altLang="en-US" dirty="0"/>
                    </a:p>
                  </a:txBody>
                  <a:tcPr/>
                </a:tc>
                <a:tc>
                  <a:txBody>
                    <a:bodyPr/>
                    <a:lstStyle/>
                    <a:p>
                      <a:r>
                        <a:rPr kumimoji="1" lang="en-US" altLang="ja-JP" dirty="0" smtClean="0"/>
                        <a:t>Background and Achievement to Date</a:t>
                      </a:r>
                      <a:endParaRPr kumimoji="1" lang="ja-JP" altLang="en-US" dirty="0"/>
                    </a:p>
                  </a:txBody>
                  <a:tcPr/>
                </a:tc>
                <a:extLst>
                  <a:ext uri="{0D108BD9-81ED-4DB2-BD59-A6C34878D82A}">
                    <a16:rowId xmlns:a16="http://schemas.microsoft.com/office/drawing/2014/main" val="10000"/>
                  </a:ext>
                </a:extLst>
              </a:tr>
              <a:tr h="370840">
                <a:tc>
                  <a:txBody>
                    <a:bodyPr/>
                    <a:lstStyle/>
                    <a:p>
                      <a:pPr algn="ctr"/>
                      <a:r>
                        <a:rPr kumimoji="1" lang="en-US" altLang="ja-JP" dirty="0" smtClean="0"/>
                        <a:t>2</a:t>
                      </a:r>
                      <a:endParaRPr kumimoji="1" lang="ja-JP" altLang="en-US" dirty="0"/>
                    </a:p>
                  </a:txBody>
                  <a:tcPr/>
                </a:tc>
                <a:tc>
                  <a:txBody>
                    <a:bodyPr/>
                    <a:lstStyle/>
                    <a:p>
                      <a:r>
                        <a:rPr kumimoji="1" lang="en-US" altLang="ja-JP" dirty="0" smtClean="0"/>
                        <a:t>APEC Low-Carbon Town and its Concept</a:t>
                      </a:r>
                      <a:endParaRPr kumimoji="1" lang="ja-JP" altLang="en-US" dirty="0"/>
                    </a:p>
                  </a:txBody>
                  <a:tcPr/>
                </a:tc>
                <a:extLst>
                  <a:ext uri="{0D108BD9-81ED-4DB2-BD59-A6C34878D82A}">
                    <a16:rowId xmlns:a16="http://schemas.microsoft.com/office/drawing/2014/main" val="10001"/>
                  </a:ext>
                </a:extLst>
              </a:tr>
              <a:tr h="370840">
                <a:tc>
                  <a:txBody>
                    <a:bodyPr/>
                    <a:lstStyle/>
                    <a:p>
                      <a:pPr algn="ctr"/>
                      <a:r>
                        <a:rPr kumimoji="1" lang="en-US" altLang="ja-JP" dirty="0" smtClean="0"/>
                        <a:t>3</a:t>
                      </a:r>
                      <a:endParaRPr kumimoji="1" lang="ja-JP" altLang="en-US" dirty="0"/>
                    </a:p>
                  </a:txBody>
                  <a:tcPr/>
                </a:tc>
                <a:tc>
                  <a:txBody>
                    <a:bodyPr/>
                    <a:lstStyle/>
                    <a:p>
                      <a:r>
                        <a:rPr kumimoji="1" lang="en-US" altLang="ja-JP" dirty="0" smtClean="0"/>
                        <a:t>Basic Approach</a:t>
                      </a:r>
                      <a:r>
                        <a:rPr kumimoji="1" lang="en-US" altLang="ja-JP" baseline="0" dirty="0" smtClean="0"/>
                        <a:t> to Develop the Low-Carbon Town</a:t>
                      </a:r>
                      <a:endParaRPr kumimoji="1" lang="ja-JP" altLang="en-US" dirty="0"/>
                    </a:p>
                  </a:txBody>
                  <a:tcPr/>
                </a:tc>
                <a:extLst>
                  <a:ext uri="{0D108BD9-81ED-4DB2-BD59-A6C34878D82A}">
                    <a16:rowId xmlns:a16="http://schemas.microsoft.com/office/drawing/2014/main" val="10002"/>
                  </a:ext>
                </a:extLst>
              </a:tr>
              <a:tr h="370840">
                <a:tc>
                  <a:txBody>
                    <a:bodyPr/>
                    <a:lstStyle/>
                    <a:p>
                      <a:pPr algn="ctr"/>
                      <a:r>
                        <a:rPr kumimoji="1" lang="en-US" altLang="ja-JP" dirty="0" smtClean="0"/>
                        <a:t>4</a:t>
                      </a:r>
                      <a:endParaRPr kumimoji="1" lang="ja-JP" altLang="en-US" dirty="0"/>
                    </a:p>
                  </a:txBody>
                  <a:tcPr/>
                </a:tc>
                <a:tc>
                  <a:txBody>
                    <a:bodyPr/>
                    <a:lstStyle/>
                    <a:p>
                      <a:r>
                        <a:rPr kumimoji="1" lang="en-US" altLang="ja-JP" dirty="0" err="1" smtClean="0"/>
                        <a:t>Characterisation</a:t>
                      </a:r>
                      <a:r>
                        <a:rPr kumimoji="1" lang="en-US" altLang="ja-JP" dirty="0" smtClean="0"/>
                        <a:t> of Towns and Low-Carbon Measures</a:t>
                      </a:r>
                      <a:endParaRPr kumimoji="1" lang="ja-JP" altLang="en-US" dirty="0"/>
                    </a:p>
                  </a:txBody>
                  <a:tcPr/>
                </a:tc>
                <a:extLst>
                  <a:ext uri="{0D108BD9-81ED-4DB2-BD59-A6C34878D82A}">
                    <a16:rowId xmlns:a16="http://schemas.microsoft.com/office/drawing/2014/main" val="10003"/>
                  </a:ext>
                </a:extLst>
              </a:tr>
              <a:tr h="370840">
                <a:tc>
                  <a:txBody>
                    <a:bodyPr/>
                    <a:lstStyle/>
                    <a:p>
                      <a:pPr algn="ctr"/>
                      <a:r>
                        <a:rPr kumimoji="1" lang="en-US" altLang="ja-JP" dirty="0" smtClean="0"/>
                        <a:t>5</a:t>
                      </a:r>
                      <a:endParaRPr kumimoji="1" lang="ja-JP" altLang="en-US" dirty="0"/>
                    </a:p>
                  </a:txBody>
                  <a:tcPr/>
                </a:tc>
                <a:tc>
                  <a:txBody>
                    <a:bodyPr/>
                    <a:lstStyle/>
                    <a:p>
                      <a:r>
                        <a:rPr kumimoji="1" lang="en-US" altLang="ja-JP" dirty="0" smtClean="0"/>
                        <a:t>Measures Applicable to the Development</a:t>
                      </a:r>
                      <a:r>
                        <a:rPr kumimoji="1" lang="en-US" altLang="ja-JP" baseline="0" dirty="0" smtClean="0"/>
                        <a:t> of Low-Carbon Town</a:t>
                      </a:r>
                      <a:endParaRPr kumimoji="1" lang="ja-JP" altLang="en-US" dirty="0"/>
                    </a:p>
                  </a:txBody>
                  <a:tcPr/>
                </a:tc>
                <a:extLst>
                  <a:ext uri="{0D108BD9-81ED-4DB2-BD59-A6C34878D82A}">
                    <a16:rowId xmlns:a16="http://schemas.microsoft.com/office/drawing/2014/main" val="10004"/>
                  </a:ext>
                </a:extLst>
              </a:tr>
              <a:tr h="370840">
                <a:tc>
                  <a:txBody>
                    <a:bodyPr/>
                    <a:lstStyle/>
                    <a:p>
                      <a:pPr algn="ctr"/>
                      <a:r>
                        <a:rPr kumimoji="1" lang="en-US" altLang="ja-JP" dirty="0" smtClean="0"/>
                        <a:t>6</a:t>
                      </a:r>
                      <a:endParaRPr kumimoji="1" lang="ja-JP" altLang="en-US" dirty="0"/>
                    </a:p>
                  </a:txBody>
                  <a:tcPr/>
                </a:tc>
                <a:tc>
                  <a:txBody>
                    <a:bodyPr/>
                    <a:lstStyle/>
                    <a:p>
                      <a:r>
                        <a:rPr kumimoji="1" lang="en-US" altLang="ja-JP" dirty="0" smtClean="0"/>
                        <a:t>Evaluating the Effect of Low-Carbon Measures</a:t>
                      </a:r>
                      <a:endParaRPr kumimoji="1" lang="ja-JP" altLang="en-US" dirty="0"/>
                    </a:p>
                  </a:txBody>
                  <a:tcPr/>
                </a:tc>
                <a:extLst>
                  <a:ext uri="{0D108BD9-81ED-4DB2-BD59-A6C34878D82A}">
                    <a16:rowId xmlns:a16="http://schemas.microsoft.com/office/drawing/2014/main" val="10005"/>
                  </a:ext>
                </a:extLst>
              </a:tr>
            </a:tbl>
          </a:graphicData>
        </a:graphic>
      </p:graphicFrame>
    </p:spTree>
    <p:extLst>
      <p:ext uri="{BB962C8B-B14F-4D97-AF65-F5344CB8AC3E}">
        <p14:creationId xmlns:p14="http://schemas.microsoft.com/office/powerpoint/2010/main" val="148944900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表 7"/>
          <p:cNvGraphicFramePr>
            <a:graphicFrameLocks noGrp="1"/>
          </p:cNvGraphicFramePr>
          <p:nvPr>
            <p:extLst/>
          </p:nvPr>
        </p:nvGraphicFramePr>
        <p:xfrm>
          <a:off x="421830" y="2222229"/>
          <a:ext cx="9212294" cy="3931920"/>
        </p:xfrm>
        <a:graphic>
          <a:graphicData uri="http://schemas.openxmlformats.org/drawingml/2006/table">
            <a:tbl>
              <a:tblPr bandRow="1">
                <a:tableStyleId>{5C22544A-7EE6-4342-B048-85BDC9FD1C3A}</a:tableStyleId>
              </a:tblPr>
              <a:tblGrid>
                <a:gridCol w="3107754">
                  <a:extLst>
                    <a:ext uri="{9D8B030D-6E8A-4147-A177-3AD203B41FA5}">
                      <a16:colId xmlns:a16="http://schemas.microsoft.com/office/drawing/2014/main" val="20000"/>
                    </a:ext>
                  </a:extLst>
                </a:gridCol>
                <a:gridCol w="2825496">
                  <a:extLst>
                    <a:ext uri="{9D8B030D-6E8A-4147-A177-3AD203B41FA5}">
                      <a16:colId xmlns:a16="http://schemas.microsoft.com/office/drawing/2014/main" val="20001"/>
                    </a:ext>
                  </a:extLst>
                </a:gridCol>
                <a:gridCol w="3279044">
                  <a:extLst>
                    <a:ext uri="{9D8B030D-6E8A-4147-A177-3AD203B41FA5}">
                      <a16:colId xmlns:a16="http://schemas.microsoft.com/office/drawing/2014/main" val="20002"/>
                    </a:ext>
                  </a:extLst>
                </a:gridCol>
              </a:tblGrid>
              <a:tr h="224961">
                <a:tc>
                  <a:txBody>
                    <a:bodyPr/>
                    <a:lstStyle/>
                    <a:p>
                      <a:pPr marL="228600" indent="-228600">
                        <a:buAutoNum type="arabicParenBoth"/>
                      </a:pPr>
                      <a:r>
                        <a:rPr kumimoji="1" lang="en-GB" altLang="ja-JP" sz="1100" kern="1200" dirty="0" smtClean="0">
                          <a:solidFill>
                            <a:schemeClr val="dk1"/>
                          </a:solidFill>
                          <a:effectLst/>
                          <a:latin typeface="+mn-lt"/>
                          <a:ea typeface="+mn-ea"/>
                          <a:cs typeface="+mn-cs"/>
                        </a:rPr>
                        <a:t> Cogeneration System/Combined  </a:t>
                      </a:r>
                    </a:p>
                    <a:p>
                      <a:pPr marL="0" indent="0">
                        <a:buNone/>
                      </a:pPr>
                      <a:r>
                        <a:rPr kumimoji="1" lang="en-GB" altLang="ja-JP" sz="1100" kern="1200" baseline="0" dirty="0" smtClean="0">
                          <a:solidFill>
                            <a:schemeClr val="dk1"/>
                          </a:solidFill>
                          <a:effectLst/>
                          <a:latin typeface="+mn-lt"/>
                          <a:ea typeface="+mn-ea"/>
                          <a:cs typeface="+mn-cs"/>
                        </a:rPr>
                        <a:t>     </a:t>
                      </a:r>
                      <a:r>
                        <a:rPr kumimoji="1" lang="en-GB" altLang="ja-JP" sz="1100" kern="1200" dirty="0" smtClean="0">
                          <a:solidFill>
                            <a:schemeClr val="dk1"/>
                          </a:solidFill>
                          <a:effectLst/>
                          <a:latin typeface="+mn-lt"/>
                          <a:ea typeface="+mn-ea"/>
                          <a:cs typeface="+mn-cs"/>
                        </a:rPr>
                        <a:t>Heat and Power/</a:t>
                      </a:r>
                      <a:r>
                        <a:rPr kumimoji="1" lang="en-GB" altLang="ja-JP" sz="1100" kern="1200" dirty="0" err="1" smtClean="0">
                          <a:solidFill>
                            <a:schemeClr val="dk1"/>
                          </a:solidFill>
                          <a:effectLst/>
                          <a:latin typeface="+mn-lt"/>
                          <a:ea typeface="+mn-ea"/>
                          <a:cs typeface="+mn-cs"/>
                        </a:rPr>
                        <a:t>Trigeneration</a:t>
                      </a:r>
                      <a:endParaRPr kumimoji="1" lang="ja-JP" altLang="en-US" sz="1100" dirty="0"/>
                    </a:p>
                  </a:txBody>
                  <a:tcPr/>
                </a:tc>
                <a:tc>
                  <a:txBody>
                    <a:bodyPr/>
                    <a:lstStyle/>
                    <a:p>
                      <a:r>
                        <a:rPr kumimoji="1" lang="en-US" altLang="ja-JP" sz="1100" dirty="0" smtClean="0"/>
                        <a:t>(11) Hydroelectric Power Generation</a:t>
                      </a:r>
                      <a:endParaRPr kumimoji="1" lang="ja-JP" altLang="en-US" sz="1100" dirty="0"/>
                    </a:p>
                  </a:txBody>
                  <a:tcPr/>
                </a:tc>
                <a:tc>
                  <a:txBody>
                    <a:bodyPr/>
                    <a:lstStyle/>
                    <a:p>
                      <a:r>
                        <a:rPr kumimoji="1" lang="en-US" altLang="ja-JP" sz="1100" dirty="0" smtClean="0"/>
                        <a:t>(21) Electrically Driven Vehicle</a:t>
                      </a:r>
                      <a:endParaRPr kumimoji="1" lang="ja-JP" altLang="en-US" sz="1100" dirty="0"/>
                    </a:p>
                  </a:txBody>
                  <a:tcPr/>
                </a:tc>
                <a:extLst>
                  <a:ext uri="{0D108BD9-81ED-4DB2-BD59-A6C34878D82A}">
                    <a16:rowId xmlns:a16="http://schemas.microsoft.com/office/drawing/2014/main" val="10000"/>
                  </a:ext>
                </a:extLst>
              </a:tr>
              <a:tr h="228086">
                <a:tc>
                  <a:txBody>
                    <a:bodyPr/>
                    <a:lstStyle/>
                    <a:p>
                      <a:r>
                        <a:rPr kumimoji="1" lang="en-US" altLang="ja-JP" sz="1100" dirty="0" smtClean="0"/>
                        <a:t>(2) </a:t>
                      </a:r>
                      <a:r>
                        <a:rPr kumimoji="1" lang="en-GB" altLang="ja-JP" sz="1100" kern="1200" dirty="0" smtClean="0">
                          <a:solidFill>
                            <a:schemeClr val="dk1"/>
                          </a:solidFill>
                          <a:effectLst/>
                          <a:latin typeface="+mn-lt"/>
                          <a:ea typeface="+mn-ea"/>
                          <a:cs typeface="+mn-cs"/>
                        </a:rPr>
                        <a:t>Using Sea/River Water</a:t>
                      </a:r>
                      <a:endParaRPr kumimoji="1" lang="ja-JP" altLang="en-US" sz="1100" dirty="0"/>
                    </a:p>
                  </a:txBody>
                  <a:tcPr/>
                </a:tc>
                <a:tc>
                  <a:txBody>
                    <a:bodyPr/>
                    <a:lstStyle/>
                    <a:p>
                      <a:r>
                        <a:rPr kumimoji="1" lang="en-US" altLang="ja-JP" sz="1100" dirty="0" smtClean="0"/>
                        <a:t>(12) Waste Heat from Incineration   </a:t>
                      </a:r>
                    </a:p>
                    <a:p>
                      <a:r>
                        <a:rPr kumimoji="1" lang="en-US" altLang="ja-JP" sz="1100" dirty="0" smtClean="0"/>
                        <a:t>       Plants</a:t>
                      </a:r>
                      <a:endParaRPr kumimoji="1" lang="ja-JP" altLang="en-US" sz="1100" dirty="0"/>
                    </a:p>
                  </a:txBody>
                  <a:tcPr/>
                </a:tc>
                <a:tc>
                  <a:txBody>
                    <a:bodyPr/>
                    <a:lstStyle/>
                    <a:p>
                      <a:r>
                        <a:rPr kumimoji="1" lang="en-US" altLang="ja-JP" sz="1100" dirty="0" smtClean="0"/>
                        <a:t>(22) Infrastructure for Electrically </a:t>
                      </a:r>
                    </a:p>
                    <a:p>
                      <a:r>
                        <a:rPr kumimoji="1" lang="en-US" altLang="ja-JP" sz="1100" dirty="0" smtClean="0"/>
                        <a:t>       Driven Vehicle</a:t>
                      </a:r>
                      <a:endParaRPr kumimoji="1" lang="ja-JP" altLang="en-US" sz="1100" dirty="0"/>
                    </a:p>
                  </a:txBody>
                  <a:tcPr/>
                </a:tc>
                <a:extLst>
                  <a:ext uri="{0D108BD9-81ED-4DB2-BD59-A6C34878D82A}">
                    <a16:rowId xmlns:a16="http://schemas.microsoft.com/office/drawing/2014/main" val="10001"/>
                  </a:ext>
                </a:extLst>
              </a:tr>
              <a:tr h="228086">
                <a:tc>
                  <a:txBody>
                    <a:bodyPr/>
                    <a:lstStyle/>
                    <a:p>
                      <a:r>
                        <a:rPr kumimoji="1" lang="en-US" altLang="ja-JP" sz="1100" dirty="0" smtClean="0"/>
                        <a:t>(3) District Heating and Cooling (</a:t>
                      </a:r>
                      <a:r>
                        <a:rPr kumimoji="1" lang="en-US" altLang="ja-JP" sz="1100" dirty="0" err="1" smtClean="0"/>
                        <a:t>DHC</a:t>
                      </a:r>
                      <a:r>
                        <a:rPr kumimoji="1" lang="en-US" altLang="ja-JP" sz="1100" dirty="0" smtClean="0"/>
                        <a:t>)</a:t>
                      </a:r>
                      <a:endParaRPr kumimoji="1" lang="ja-JP" altLang="en-US" sz="1100" dirty="0"/>
                    </a:p>
                  </a:txBody>
                  <a:tcPr/>
                </a:tc>
                <a:tc>
                  <a:txBody>
                    <a:bodyPr/>
                    <a:lstStyle/>
                    <a:p>
                      <a:r>
                        <a:rPr kumimoji="1" lang="en-US" altLang="ja-JP" sz="1100" dirty="0" smtClean="0"/>
                        <a:t>(13) Solar Power Generation</a:t>
                      </a:r>
                      <a:endParaRPr kumimoji="1" lang="ja-JP" altLang="en-US" sz="1100" dirty="0"/>
                    </a:p>
                  </a:txBody>
                  <a:tcPr/>
                </a:tc>
                <a:tc>
                  <a:txBody>
                    <a:bodyPr/>
                    <a:lstStyle/>
                    <a:p>
                      <a:r>
                        <a:rPr kumimoji="1" lang="en-US" altLang="ja-JP" sz="1100" dirty="0" smtClean="0"/>
                        <a:t>(23) Community Cycle Sharing</a:t>
                      </a:r>
                      <a:endParaRPr kumimoji="1" lang="ja-JP" altLang="en-US" sz="1100" dirty="0"/>
                    </a:p>
                  </a:txBody>
                  <a:tcPr/>
                </a:tc>
                <a:extLst>
                  <a:ext uri="{0D108BD9-81ED-4DB2-BD59-A6C34878D82A}">
                    <a16:rowId xmlns:a16="http://schemas.microsoft.com/office/drawing/2014/main" val="10002"/>
                  </a:ext>
                </a:extLst>
              </a:tr>
              <a:tr h="228086">
                <a:tc>
                  <a:txBody>
                    <a:bodyPr/>
                    <a:lstStyle/>
                    <a:p>
                      <a:r>
                        <a:rPr kumimoji="1" lang="en-US" altLang="ja-JP" sz="1100" dirty="0" smtClean="0"/>
                        <a:t>(4) Sunlight Reflection, Shading and    </a:t>
                      </a:r>
                    </a:p>
                    <a:p>
                      <a:r>
                        <a:rPr kumimoji="1" lang="en-US" altLang="ja-JP" sz="1100" baseline="0" dirty="0" smtClean="0"/>
                        <a:t>     </a:t>
                      </a:r>
                      <a:r>
                        <a:rPr kumimoji="1" lang="en-US" altLang="ja-JP" sz="1100" dirty="0" smtClean="0"/>
                        <a:t>Thermal Insulation</a:t>
                      </a:r>
                      <a:endParaRPr kumimoji="1" lang="ja-JP" altLang="en-US" sz="1100" dirty="0"/>
                    </a:p>
                  </a:txBody>
                  <a:tcPr/>
                </a:tc>
                <a:tc>
                  <a:txBody>
                    <a:bodyPr/>
                    <a:lstStyle/>
                    <a:p>
                      <a:r>
                        <a:rPr kumimoji="1" lang="en-US" altLang="ja-JP" sz="1100" dirty="0" smtClean="0"/>
                        <a:t>(14) Solar Heating &amp; Cooling</a:t>
                      </a:r>
                      <a:endParaRPr kumimoji="1" lang="ja-JP" altLang="en-US" sz="1100" dirty="0"/>
                    </a:p>
                  </a:txBody>
                  <a:tcPr/>
                </a:tc>
                <a:tc>
                  <a:txBody>
                    <a:bodyPr/>
                    <a:lstStyle/>
                    <a:p>
                      <a:r>
                        <a:rPr kumimoji="1" lang="en-US" altLang="ja-JP" sz="1100" dirty="0" smtClean="0"/>
                        <a:t>(24) Smart Grid</a:t>
                      </a:r>
                      <a:endParaRPr kumimoji="1" lang="ja-JP" altLang="en-US" sz="1100" dirty="0"/>
                    </a:p>
                  </a:txBody>
                  <a:tcPr/>
                </a:tc>
                <a:extLst>
                  <a:ext uri="{0D108BD9-81ED-4DB2-BD59-A6C34878D82A}">
                    <a16:rowId xmlns:a16="http://schemas.microsoft.com/office/drawing/2014/main" val="10003"/>
                  </a:ext>
                </a:extLst>
              </a:tr>
              <a:tr h="228086">
                <a:tc>
                  <a:txBody>
                    <a:bodyPr/>
                    <a:lstStyle/>
                    <a:p>
                      <a:r>
                        <a:rPr kumimoji="1" lang="en-US" altLang="ja-JP" sz="1100" dirty="0" smtClean="0"/>
                        <a:t>(5) Façade Engineering</a:t>
                      </a:r>
                      <a:endParaRPr kumimoji="1" lang="ja-JP" altLang="en-US" sz="1100" dirty="0"/>
                    </a:p>
                  </a:txBody>
                  <a:tcPr/>
                </a:tc>
                <a:tc>
                  <a:txBody>
                    <a:bodyPr/>
                    <a:lstStyle/>
                    <a:p>
                      <a:r>
                        <a:rPr kumimoji="1" lang="en-US" altLang="ja-JP" sz="1100" dirty="0" smtClean="0"/>
                        <a:t>(15) Biomass Power Generation</a:t>
                      </a:r>
                      <a:endParaRPr kumimoji="1" lang="ja-JP" altLang="en-US" sz="1100" dirty="0"/>
                    </a:p>
                  </a:txBody>
                  <a:tcPr/>
                </a:tc>
                <a:tc>
                  <a:txBody>
                    <a:bodyPr/>
                    <a:lstStyle/>
                    <a:p>
                      <a:r>
                        <a:rPr kumimoji="1" lang="en-US" altLang="ja-JP" sz="1100" dirty="0" smtClean="0"/>
                        <a:t>(25) Community Energy Management </a:t>
                      </a:r>
                    </a:p>
                    <a:p>
                      <a:r>
                        <a:rPr kumimoji="1" lang="en-US" altLang="ja-JP" sz="1100" dirty="0" smtClean="0"/>
                        <a:t>       System</a:t>
                      </a:r>
                      <a:endParaRPr kumimoji="1" lang="ja-JP" altLang="en-US" sz="1100" dirty="0"/>
                    </a:p>
                  </a:txBody>
                  <a:tcPr/>
                </a:tc>
                <a:extLst>
                  <a:ext uri="{0D108BD9-81ED-4DB2-BD59-A6C34878D82A}">
                    <a16:rowId xmlns:a16="http://schemas.microsoft.com/office/drawing/2014/main" val="10004"/>
                  </a:ext>
                </a:extLst>
              </a:tr>
              <a:tr h="228086">
                <a:tc>
                  <a:txBody>
                    <a:bodyPr/>
                    <a:lstStyle/>
                    <a:p>
                      <a:r>
                        <a:rPr kumimoji="1" lang="en-US" altLang="ja-JP" sz="1100" dirty="0" smtClean="0"/>
                        <a:t>(6) Natural Ventilation</a:t>
                      </a:r>
                      <a:endParaRPr kumimoji="1" lang="ja-JP" altLang="en-US" sz="1100" dirty="0"/>
                    </a:p>
                  </a:txBody>
                  <a:tcPr/>
                </a:tc>
                <a:tc>
                  <a:txBody>
                    <a:bodyPr/>
                    <a:lstStyle/>
                    <a:p>
                      <a:r>
                        <a:rPr kumimoji="1" lang="en-US" altLang="ja-JP" sz="1100" dirty="0" smtClean="0"/>
                        <a:t>(16) Geothermal Power Generation</a:t>
                      </a:r>
                      <a:endParaRPr kumimoji="1" lang="ja-JP" altLang="en-US" sz="1100" dirty="0"/>
                    </a:p>
                  </a:txBody>
                  <a:tcPr/>
                </a:tc>
                <a:tc>
                  <a:txBody>
                    <a:bodyPr/>
                    <a:lstStyle/>
                    <a:p>
                      <a:r>
                        <a:rPr kumimoji="1" lang="en-US" altLang="ja-JP" sz="1100" dirty="0" smtClean="0"/>
                        <a:t>(26) Home Energy Management System</a:t>
                      </a:r>
                      <a:endParaRPr kumimoji="1" lang="ja-JP" altLang="en-US" sz="1100" dirty="0"/>
                    </a:p>
                  </a:txBody>
                  <a:tcPr/>
                </a:tc>
                <a:extLst>
                  <a:ext uri="{0D108BD9-81ED-4DB2-BD59-A6C34878D82A}">
                    <a16:rowId xmlns:a16="http://schemas.microsoft.com/office/drawing/2014/main" val="10005"/>
                  </a:ext>
                </a:extLst>
              </a:tr>
              <a:tr h="228086">
                <a:tc>
                  <a:txBody>
                    <a:bodyPr/>
                    <a:lstStyle/>
                    <a:p>
                      <a:r>
                        <a:rPr kumimoji="1" lang="en-US" altLang="ja-JP" sz="1100" dirty="0" smtClean="0"/>
                        <a:t>(7) Daylight Use plus Lighting System</a:t>
                      </a:r>
                      <a:endParaRPr kumimoji="1" lang="ja-JP" altLang="en-US" sz="1100" dirty="0"/>
                    </a:p>
                  </a:txBody>
                  <a:tcPr/>
                </a:tc>
                <a:tc>
                  <a:txBody>
                    <a:bodyPr/>
                    <a:lstStyle/>
                    <a:p>
                      <a:r>
                        <a:rPr kumimoji="1" lang="en-US" altLang="ja-JP" sz="1100" dirty="0" smtClean="0"/>
                        <a:t>(17) Wind Power Generation</a:t>
                      </a:r>
                      <a:endParaRPr kumimoji="1" lang="ja-JP" altLang="en-US" sz="1100" dirty="0"/>
                    </a:p>
                  </a:txBody>
                  <a:tcPr/>
                </a:tc>
                <a:tc>
                  <a:txBody>
                    <a:bodyPr/>
                    <a:lstStyle/>
                    <a:p>
                      <a:r>
                        <a:rPr kumimoji="1" lang="en-US" altLang="ja-JP" sz="1100" dirty="0" smtClean="0"/>
                        <a:t>(27) Factory Energy Management  </a:t>
                      </a:r>
                    </a:p>
                    <a:p>
                      <a:r>
                        <a:rPr kumimoji="1" lang="en-US" altLang="ja-JP" sz="1100" dirty="0" smtClean="0"/>
                        <a:t>       System</a:t>
                      </a:r>
                      <a:endParaRPr kumimoji="1" lang="ja-JP" altLang="en-US" sz="1100" dirty="0"/>
                    </a:p>
                  </a:txBody>
                  <a:tcPr/>
                </a:tc>
                <a:extLst>
                  <a:ext uri="{0D108BD9-81ED-4DB2-BD59-A6C34878D82A}">
                    <a16:rowId xmlns:a16="http://schemas.microsoft.com/office/drawing/2014/main" val="10006"/>
                  </a:ext>
                </a:extLst>
              </a:tr>
              <a:tr h="228086">
                <a:tc>
                  <a:txBody>
                    <a:bodyPr/>
                    <a:lstStyle/>
                    <a:p>
                      <a:r>
                        <a:rPr kumimoji="1" lang="en-US" altLang="ja-JP" sz="1100" dirty="0" smtClean="0"/>
                        <a:t>(8) Hybrid of Natural Ventilation plus Air </a:t>
                      </a:r>
                    </a:p>
                    <a:p>
                      <a:r>
                        <a:rPr kumimoji="1" lang="en-US" altLang="ja-JP" sz="1100" dirty="0" smtClean="0"/>
                        <a:t>     Conditioning</a:t>
                      </a:r>
                      <a:endParaRPr kumimoji="1" lang="ja-JP" altLang="en-US" sz="1100" dirty="0"/>
                    </a:p>
                  </a:txBody>
                  <a:tcPr/>
                </a:tc>
                <a:tc>
                  <a:txBody>
                    <a:bodyPr/>
                    <a:lstStyle/>
                    <a:p>
                      <a:r>
                        <a:rPr kumimoji="1" lang="en-US" altLang="ja-JP" sz="1100" dirty="0" smtClean="0"/>
                        <a:t>(18) Fuel Cell</a:t>
                      </a:r>
                      <a:endParaRPr kumimoji="1" lang="ja-JP" altLang="en-US" sz="1100" dirty="0"/>
                    </a:p>
                  </a:txBody>
                  <a:tcPr/>
                </a:tc>
                <a:tc>
                  <a:txBody>
                    <a:bodyPr/>
                    <a:lstStyle/>
                    <a:p>
                      <a:r>
                        <a:rPr kumimoji="1" lang="en-US" altLang="ja-JP" sz="1100" dirty="0" smtClean="0"/>
                        <a:t>(28) EV Charging Management Solution </a:t>
                      </a:r>
                      <a:endParaRPr kumimoji="1" lang="ja-JP" altLang="en-US" sz="1100" dirty="0"/>
                    </a:p>
                  </a:txBody>
                  <a:tcPr/>
                </a:tc>
                <a:extLst>
                  <a:ext uri="{0D108BD9-81ED-4DB2-BD59-A6C34878D82A}">
                    <a16:rowId xmlns:a16="http://schemas.microsoft.com/office/drawing/2014/main" val="10007"/>
                  </a:ext>
                </a:extLst>
              </a:tr>
              <a:tr h="228086">
                <a:tc>
                  <a:txBody>
                    <a:bodyPr/>
                    <a:lstStyle/>
                    <a:p>
                      <a:r>
                        <a:rPr kumimoji="1" lang="en-US" altLang="ja-JP" sz="1100" dirty="0" smtClean="0"/>
                        <a:t>(9) High-efficient Heat or Cooling   </a:t>
                      </a:r>
                    </a:p>
                    <a:p>
                      <a:r>
                        <a:rPr kumimoji="1" lang="en-US" altLang="ja-JP" sz="1100" dirty="0" smtClean="0"/>
                        <a:t>     Source plus Thermal Storage</a:t>
                      </a:r>
                      <a:endParaRPr kumimoji="1" lang="ja-JP" altLang="en-US" sz="1100" dirty="0"/>
                    </a:p>
                  </a:txBody>
                  <a:tcPr/>
                </a:tc>
                <a:tc>
                  <a:txBody>
                    <a:bodyPr/>
                    <a:lstStyle/>
                    <a:p>
                      <a:r>
                        <a:rPr kumimoji="1" lang="en-US" altLang="ja-JP" sz="1100" dirty="0" smtClean="0"/>
                        <a:t>(19) Transportation (Establishment </a:t>
                      </a:r>
                    </a:p>
                    <a:p>
                      <a:r>
                        <a:rPr kumimoji="1" lang="en-US" altLang="ja-JP" sz="1100" dirty="0" smtClean="0"/>
                        <a:t>     of Public Transportation Network)</a:t>
                      </a:r>
                      <a:endParaRPr kumimoji="1" lang="ja-JP" altLang="en-US" sz="1100" dirty="0"/>
                    </a:p>
                  </a:txBody>
                  <a:tcPr/>
                </a:tc>
                <a:tc>
                  <a:txBody>
                    <a:bodyPr/>
                    <a:lstStyle/>
                    <a:p>
                      <a:r>
                        <a:rPr kumimoji="1" lang="en-US" altLang="ja-JP" sz="1100" dirty="0" smtClean="0"/>
                        <a:t>(29) Demand Side Management</a:t>
                      </a:r>
                      <a:endParaRPr kumimoji="1" lang="ja-JP" altLang="en-US" sz="1100" dirty="0"/>
                    </a:p>
                  </a:txBody>
                  <a:tcPr/>
                </a:tc>
                <a:extLst>
                  <a:ext uri="{0D108BD9-81ED-4DB2-BD59-A6C34878D82A}">
                    <a16:rowId xmlns:a16="http://schemas.microsoft.com/office/drawing/2014/main" val="10008"/>
                  </a:ext>
                </a:extLst>
              </a:tr>
              <a:tr h="228086">
                <a:tc>
                  <a:txBody>
                    <a:bodyPr/>
                    <a:lstStyle/>
                    <a:p>
                      <a:r>
                        <a:rPr kumimoji="1" lang="en-US" altLang="ja-JP" sz="1100" dirty="0" smtClean="0"/>
                        <a:t>(10) Waste Heat from Sewage Treatment  </a:t>
                      </a:r>
                    </a:p>
                    <a:p>
                      <a:r>
                        <a:rPr kumimoji="1" lang="en-US" altLang="ja-JP" sz="1100" dirty="0" smtClean="0"/>
                        <a:t>       Plant</a:t>
                      </a:r>
                      <a:endParaRPr kumimoji="1" lang="ja-JP" altLang="en-US" sz="1100" dirty="0"/>
                    </a:p>
                  </a:txBody>
                  <a:tcPr/>
                </a:tc>
                <a:tc>
                  <a:txBody>
                    <a:bodyPr/>
                    <a:lstStyle/>
                    <a:p>
                      <a:r>
                        <a:rPr kumimoji="1" lang="en-US" altLang="ja-JP" sz="1100" dirty="0" smtClean="0"/>
                        <a:t>(20) Local Transportation System </a:t>
                      </a:r>
                    </a:p>
                    <a:p>
                      <a:r>
                        <a:rPr kumimoji="1" lang="en-US" altLang="ja-JP" sz="1100" dirty="0" smtClean="0"/>
                        <a:t>       (Bus, LRT, etc.)</a:t>
                      </a:r>
                      <a:endParaRPr kumimoji="1" lang="ja-JP" altLang="en-US" sz="1100" dirty="0"/>
                    </a:p>
                  </a:txBody>
                  <a:tcPr/>
                </a:tc>
                <a:tc>
                  <a:txBody>
                    <a:bodyPr/>
                    <a:lstStyle/>
                    <a:p>
                      <a:r>
                        <a:rPr kumimoji="1" lang="en-US" altLang="ja-JP" sz="1100" dirty="0" smtClean="0"/>
                        <a:t>(30) Simulation Results for CO2 Emission </a:t>
                      </a:r>
                    </a:p>
                    <a:p>
                      <a:r>
                        <a:rPr kumimoji="1" lang="en-US" altLang="ja-JP" sz="1100" dirty="0" smtClean="0"/>
                        <a:t>   Reduction (Central TOKYO 7 Wards Area)</a:t>
                      </a:r>
                      <a:endParaRPr kumimoji="1" lang="ja-JP" altLang="en-US" sz="1100" dirty="0"/>
                    </a:p>
                  </a:txBody>
                  <a:tcPr/>
                </a:tc>
                <a:extLst>
                  <a:ext uri="{0D108BD9-81ED-4DB2-BD59-A6C34878D82A}">
                    <a16:rowId xmlns:a16="http://schemas.microsoft.com/office/drawing/2014/main" val="10009"/>
                  </a:ext>
                </a:extLst>
              </a:tr>
            </a:tbl>
          </a:graphicData>
        </a:graphic>
      </p:graphicFrame>
      <p:sp>
        <p:nvSpPr>
          <p:cNvPr id="7" name="タイトル 6"/>
          <p:cNvSpPr>
            <a:spLocks noGrp="1"/>
          </p:cNvSpPr>
          <p:nvPr>
            <p:ph type="title"/>
          </p:nvPr>
        </p:nvSpPr>
        <p:spPr/>
        <p:txBody>
          <a:bodyPr/>
          <a:lstStyle/>
          <a:p>
            <a:r>
              <a:rPr kumimoji="1" lang="en-US" altLang="ja-JP" b="1" dirty="0" smtClean="0"/>
              <a:t>Volume II: Low-Carbon Measures</a:t>
            </a:r>
            <a:endParaRPr kumimoji="1" lang="ja-JP" altLang="en-US" b="1" dirty="0"/>
          </a:p>
        </p:txBody>
      </p:sp>
      <p:sp>
        <p:nvSpPr>
          <p:cNvPr id="6" name="テキスト ボックス 5"/>
          <p:cNvSpPr txBox="1"/>
          <p:nvPr/>
        </p:nvSpPr>
        <p:spPr>
          <a:xfrm>
            <a:off x="485838" y="1130148"/>
            <a:ext cx="8786178" cy="984885"/>
          </a:xfrm>
          <a:prstGeom prst="rect">
            <a:avLst/>
          </a:prstGeom>
        </p:spPr>
        <p:txBody>
          <a:bodyPr wrap="square" lIns="0" rIns="0" rtlCol="0" anchor="ctr">
            <a:spAutoFit/>
          </a:bodyPr>
          <a:lstStyle/>
          <a:p>
            <a:pPr marL="342900" marR="0" indent="-342900" algn="l" defTabSz="457200" rtl="0" eaLnBrk="1" fontAlgn="auto" latinLnBrk="0" hangingPunct="1">
              <a:lnSpc>
                <a:spcPct val="100000"/>
              </a:lnSpc>
              <a:spcBef>
                <a:spcPts val="600"/>
              </a:spcBef>
              <a:buClrTx/>
              <a:buSzTx/>
              <a:buFont typeface="Arial" panose="020B0604020202020204" pitchFamily="34" charset="0"/>
              <a:buChar char="•"/>
              <a:tabLst/>
            </a:pPr>
            <a:r>
              <a:rPr kumimoji="1" lang="en-US" altLang="ja-JP" sz="2200" b="1" u="none" strike="noStrike" kern="1200" cap="none" spc="0" normalizeH="0" baseline="0" noProof="0" dirty="0" smtClean="0">
                <a:ln>
                  <a:noFill/>
                </a:ln>
                <a:solidFill>
                  <a:srgbClr val="53ABD9"/>
                </a:solidFill>
                <a:effectLst/>
                <a:uLnTx/>
                <a:uFillTx/>
              </a:rPr>
              <a:t>Volume II </a:t>
            </a:r>
            <a:r>
              <a:rPr kumimoji="1" lang="en-US" altLang="ja-JP" sz="2200" b="1" u="none" strike="noStrike" kern="1200" cap="none" spc="0" normalizeH="0" baseline="0" noProof="0" dirty="0" smtClean="0">
                <a:ln>
                  <a:noFill/>
                </a:ln>
                <a:effectLst/>
                <a:uLnTx/>
                <a:uFillTx/>
              </a:rPr>
              <a:t>includes</a:t>
            </a:r>
            <a:r>
              <a:rPr lang="en-US" altLang="ja-JP" sz="2200" b="1" dirty="0" smtClean="0"/>
              <a:t>:</a:t>
            </a:r>
          </a:p>
          <a:p>
            <a:pPr marL="800100" lvl="1" indent="-342900">
              <a:buFont typeface="Wingdings" panose="05000000000000000000" pitchFamily="2" charset="2"/>
              <a:buChar char="Ø"/>
            </a:pPr>
            <a:r>
              <a:rPr lang="en-GB" altLang="ja-JP" b="1" dirty="0"/>
              <a:t>Low-Carbon Measures and Their </a:t>
            </a:r>
            <a:r>
              <a:rPr lang="en-GB" altLang="ja-JP" b="1" dirty="0" smtClean="0"/>
              <a:t>Applicability</a:t>
            </a:r>
          </a:p>
          <a:p>
            <a:pPr marL="800100" lvl="1" indent="-342900">
              <a:buFont typeface="Wingdings" panose="05000000000000000000" pitchFamily="2" charset="2"/>
              <a:buChar char="Ø"/>
            </a:pPr>
            <a:r>
              <a:rPr lang="en-GB" altLang="ja-JP" b="1" dirty="0"/>
              <a:t>Low-Carbon Measures with Case </a:t>
            </a:r>
            <a:r>
              <a:rPr lang="en-GB" altLang="ja-JP" b="1" dirty="0" smtClean="0"/>
              <a:t>Examples</a:t>
            </a:r>
          </a:p>
        </p:txBody>
      </p:sp>
    </p:spTree>
    <p:extLst>
      <p:ext uri="{BB962C8B-B14F-4D97-AF65-F5344CB8AC3E}">
        <p14:creationId xmlns:p14="http://schemas.microsoft.com/office/powerpoint/2010/main" val="331548562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テキスト プレースホルダー 4"/>
          <p:cNvSpPr>
            <a:spLocks noGrp="1"/>
          </p:cNvSpPr>
          <p:nvPr>
            <p:ph type="body" sz="quarter" idx="11"/>
          </p:nvPr>
        </p:nvSpPr>
        <p:spPr>
          <a:xfrm>
            <a:off x="182563" y="975995"/>
            <a:ext cx="9540875" cy="5046959"/>
          </a:xfrm>
        </p:spPr>
        <p:txBody>
          <a:bodyPr/>
          <a:lstStyle/>
          <a:p>
            <a:pPr marL="285750" indent="-285750">
              <a:buFont typeface="Arial" panose="020B0604020202020204" pitchFamily="34" charset="0"/>
              <a:buChar char="•"/>
            </a:pPr>
            <a:r>
              <a:rPr lang="en-GB" altLang="ja-JP" sz="2200" b="1" dirty="0" smtClean="0">
                <a:latin typeface="Segoe UI" panose="020B0502040204020203" pitchFamily="34" charset="0"/>
                <a:ea typeface="Segoe UI" panose="020B0502040204020203" pitchFamily="34" charset="0"/>
                <a:cs typeface="Segoe UI" panose="020B0502040204020203" pitchFamily="34" charset="0"/>
              </a:rPr>
              <a:t>A self-assessment </a:t>
            </a:r>
            <a:r>
              <a:rPr lang="en-GB" altLang="ja-JP" sz="2200" b="1" dirty="0">
                <a:latin typeface="Segoe UI" panose="020B0502040204020203" pitchFamily="34" charset="0"/>
                <a:ea typeface="Segoe UI" panose="020B0502040204020203" pitchFamily="34" charset="0"/>
                <a:cs typeface="Segoe UI" panose="020B0502040204020203" pitchFamily="34" charset="0"/>
              </a:rPr>
              <a:t>tool to assess and monitor the progress of each LCT development </a:t>
            </a:r>
            <a:r>
              <a:rPr lang="en-GB" altLang="ja-JP" sz="2200" b="1" dirty="0" smtClean="0">
                <a:latin typeface="Segoe UI" panose="020B0502040204020203" pitchFamily="34" charset="0"/>
                <a:ea typeface="Segoe UI" panose="020B0502040204020203" pitchFamily="34" charset="0"/>
                <a:cs typeface="Segoe UI" panose="020B0502040204020203" pitchFamily="34" charset="0"/>
              </a:rPr>
              <a:t>project (</a:t>
            </a:r>
            <a:r>
              <a:rPr lang="en-GB" altLang="ja-JP" sz="2200" b="1" dirty="0" smtClean="0">
                <a:solidFill>
                  <a:srgbClr val="FF0000"/>
                </a:solidFill>
                <a:latin typeface="Segoe UI" panose="020B0502040204020203" pitchFamily="34" charset="0"/>
                <a:ea typeface="Segoe UI" panose="020B0502040204020203" pitchFamily="34" charset="0"/>
                <a:cs typeface="Segoe UI" panose="020B0502040204020203" pitchFamily="34" charset="0"/>
              </a:rPr>
              <a:t>not for comparison</a:t>
            </a:r>
            <a:r>
              <a:rPr lang="en-GB" altLang="ja-JP" sz="2200" b="1" dirty="0" smtClean="0">
                <a:latin typeface="Segoe UI" panose="020B0502040204020203" pitchFamily="34" charset="0"/>
                <a:ea typeface="Segoe UI" panose="020B0502040204020203" pitchFamily="34" charset="0"/>
                <a:cs typeface="Segoe UI" panose="020B0502040204020203" pitchFamily="34" charset="0"/>
              </a:rPr>
              <a:t>). </a:t>
            </a:r>
          </a:p>
          <a:p>
            <a:pPr marL="285750" indent="-285750">
              <a:buFont typeface="Arial" panose="020B0604020202020204" pitchFamily="34" charset="0"/>
              <a:buChar char="•"/>
            </a:pPr>
            <a:r>
              <a:rPr lang="en-US" altLang="ja-JP" sz="2200" b="1" kern="0" dirty="0">
                <a:latin typeface="Segoe UI" panose="020B0502040204020203" pitchFamily="34" charset="0"/>
                <a:ea typeface="Segoe UI" panose="020B0502040204020203" pitchFamily="34" charset="0"/>
                <a:cs typeface="Segoe UI" panose="020B0502040204020203" pitchFamily="34" charset="0"/>
              </a:rPr>
              <a:t>It is supposed to be used by central and local government officials.</a:t>
            </a:r>
          </a:p>
          <a:p>
            <a:pPr marL="285750" indent="-285750">
              <a:buFont typeface="Arial" panose="020B0604020202020204" pitchFamily="34" charset="0"/>
              <a:buChar char="•"/>
            </a:pPr>
            <a:r>
              <a:rPr lang="en-GB" altLang="ja-JP" sz="2200" b="1" dirty="0" smtClean="0">
                <a:latin typeface="Segoe UI" panose="020B0502040204020203" pitchFamily="34" charset="0"/>
                <a:ea typeface="Segoe UI" panose="020B0502040204020203" pitchFamily="34" charset="0"/>
                <a:cs typeface="Segoe UI" panose="020B0502040204020203" pitchFamily="34" charset="0"/>
              </a:rPr>
              <a:t>Designed </a:t>
            </a:r>
            <a:r>
              <a:rPr lang="en-GB" altLang="ja-JP" sz="2200" b="1" dirty="0">
                <a:latin typeface="Segoe UI" panose="020B0502040204020203" pitchFamily="34" charset="0"/>
                <a:ea typeface="Segoe UI" panose="020B0502040204020203" pitchFamily="34" charset="0"/>
                <a:cs typeface="Segoe UI" panose="020B0502040204020203" pitchFamily="34" charset="0"/>
              </a:rPr>
              <a:t>to be as simple as possible with user-friendliness in mind.</a:t>
            </a:r>
          </a:p>
          <a:p>
            <a:pPr marL="285750" indent="-285750">
              <a:buFont typeface="Arial" panose="020B0604020202020204" pitchFamily="34" charset="0"/>
              <a:buChar char="•"/>
            </a:pPr>
            <a:r>
              <a:rPr lang="en-GB" altLang="ja-JP" sz="2200" b="1" dirty="0" smtClean="0">
                <a:latin typeface="Segoe UI" panose="020B0502040204020203" pitchFamily="34" charset="0"/>
                <a:ea typeface="Segoe UI" panose="020B0502040204020203" pitchFamily="34" charset="0"/>
                <a:cs typeface="Segoe UI" panose="020B0502040204020203" pitchFamily="34" charset="0"/>
              </a:rPr>
              <a:t>Users can carry </a:t>
            </a:r>
            <a:r>
              <a:rPr lang="en-GB" altLang="ja-JP" sz="2200" b="1" dirty="0">
                <a:latin typeface="Segoe UI" panose="020B0502040204020203" pitchFamily="34" charset="0"/>
                <a:ea typeface="Segoe UI" panose="020B0502040204020203" pitchFamily="34" charset="0"/>
                <a:cs typeface="Segoe UI" panose="020B0502040204020203" pitchFamily="34" charset="0"/>
              </a:rPr>
              <a:t>out an assessment with the attached LCT-I evaluation </a:t>
            </a:r>
            <a:r>
              <a:rPr lang="en-GB" altLang="ja-JP" sz="2200" b="1" dirty="0" smtClean="0">
                <a:latin typeface="Segoe UI" panose="020B0502040204020203" pitchFamily="34" charset="0"/>
                <a:ea typeface="Segoe UI" panose="020B0502040204020203" pitchFamily="34" charset="0"/>
                <a:cs typeface="Segoe UI" panose="020B0502040204020203" pitchFamily="34" charset="0"/>
              </a:rPr>
              <a:t>sheet.</a:t>
            </a:r>
          </a:p>
          <a:p>
            <a:pPr marL="285750" indent="-285750">
              <a:buFont typeface="Arial" panose="020B0604020202020204" pitchFamily="34" charset="0"/>
              <a:buChar char="•"/>
            </a:pPr>
            <a:r>
              <a:rPr lang="en-GB" altLang="ja-JP" sz="2200" b="1" dirty="0" smtClean="0">
                <a:latin typeface="Segoe UI" panose="020B0502040204020203" pitchFamily="34" charset="0"/>
                <a:ea typeface="Segoe UI" panose="020B0502040204020203" pitchFamily="34" charset="0"/>
                <a:cs typeface="Segoe UI" panose="020B0502040204020203" pitchFamily="34" charset="0"/>
              </a:rPr>
              <a:t>The assessment areas of the LCT-I System are comprehensive and uses </a:t>
            </a:r>
            <a:r>
              <a:rPr lang="en-GB" altLang="ja-JP" sz="2200" b="1" dirty="0">
                <a:latin typeface="Segoe UI" panose="020B0502040204020203" pitchFamily="34" charset="0"/>
                <a:ea typeface="Segoe UI" panose="020B0502040204020203" pitchFamily="34" charset="0"/>
                <a:cs typeface="Segoe UI" panose="020B0502040204020203" pitchFamily="34" charset="0"/>
              </a:rPr>
              <a:t>a five point scale </a:t>
            </a:r>
            <a:r>
              <a:rPr lang="en-GB" altLang="ja-JP" sz="2200" b="1" dirty="0" smtClean="0">
                <a:latin typeface="Segoe UI" panose="020B0502040204020203" pitchFamily="34" charset="0"/>
                <a:ea typeface="Segoe UI" panose="020B0502040204020203" pitchFamily="34" charset="0"/>
                <a:cs typeface="Segoe UI" panose="020B0502040204020203" pitchFamily="34" charset="0"/>
              </a:rPr>
              <a:t>evaluation in principle.</a:t>
            </a:r>
          </a:p>
          <a:p>
            <a:pPr marL="285750" indent="-285750">
              <a:buFont typeface="Arial" panose="020B0604020202020204" pitchFamily="34" charset="0"/>
              <a:buChar char="•"/>
            </a:pPr>
            <a:r>
              <a:rPr lang="en-US" altLang="ja-JP" sz="2200" b="1" dirty="0" smtClean="0">
                <a:latin typeface="Segoe UI" panose="020B0502040204020203" pitchFamily="34" charset="0"/>
                <a:ea typeface="Segoe UI" panose="020B0502040204020203" pitchFamily="34" charset="0"/>
                <a:cs typeface="Segoe UI" panose="020B0502040204020203" pitchFamily="34" charset="0"/>
              </a:rPr>
              <a:t>APEC’s </a:t>
            </a:r>
            <a:r>
              <a:rPr lang="en-US" altLang="ja-JP" sz="2200" b="1" dirty="0">
                <a:latin typeface="Segoe UI" panose="020B0502040204020203" pitchFamily="34" charset="0"/>
                <a:ea typeface="Segoe UI" panose="020B0502040204020203" pitchFamily="34" charset="0"/>
                <a:cs typeface="Segoe UI" panose="020B0502040204020203" pitchFamily="34" charset="0"/>
              </a:rPr>
              <a:t>liaison officer </a:t>
            </a:r>
            <a:r>
              <a:rPr lang="en-US" altLang="ja-JP" sz="2200" b="1" dirty="0" smtClean="0">
                <a:latin typeface="Segoe UI" panose="020B0502040204020203" pitchFamily="34" charset="0"/>
                <a:ea typeface="Segoe UI" panose="020B0502040204020203" pitchFamily="34" charset="0"/>
                <a:cs typeface="Segoe UI" panose="020B0502040204020203" pitchFamily="34" charset="0"/>
              </a:rPr>
              <a:t>had attended </a:t>
            </a:r>
            <a:r>
              <a:rPr lang="en-US" altLang="ja-JP" sz="2200" b="1" dirty="0">
                <a:latin typeface="Segoe UI" panose="020B0502040204020203" pitchFamily="34" charset="0"/>
                <a:ea typeface="Segoe UI" panose="020B0502040204020203" pitchFamily="34" charset="0"/>
                <a:cs typeface="Segoe UI" panose="020B0502040204020203" pitchFamily="34" charset="0"/>
              </a:rPr>
              <a:t>meetings of ISO/TC268 on Sustainable  Cities and Communities since February 2015 to maintain the LCT-I System relevant to global standards developed by ISO.</a:t>
            </a:r>
          </a:p>
          <a:p>
            <a:endParaRPr lang="en-US" altLang="ja-JP" sz="2400" b="1" kern="0" dirty="0" smtClean="0"/>
          </a:p>
          <a:p>
            <a:pPr marL="285750" indent="-285750">
              <a:buFont typeface="Arial" panose="020B0604020202020204" pitchFamily="34" charset="0"/>
              <a:buChar char="•"/>
            </a:pPr>
            <a:endParaRPr lang="en-US" altLang="ja-JP" sz="2400" b="1" kern="0" dirty="0"/>
          </a:p>
          <a:p>
            <a:pPr marL="285750" indent="-285750">
              <a:buFont typeface="Arial" panose="020B0604020202020204" pitchFamily="34" charset="0"/>
              <a:buChar char="•"/>
            </a:pPr>
            <a:endParaRPr lang="en-GB" altLang="ja-JP" sz="2400" b="1" dirty="0" smtClean="0"/>
          </a:p>
          <a:p>
            <a:pPr marL="285750" indent="-285750">
              <a:buFont typeface="Arial" panose="020B0604020202020204" pitchFamily="34" charset="0"/>
              <a:buChar char="•"/>
            </a:pPr>
            <a:endParaRPr kumimoji="1" lang="ja-JP" altLang="en-US" dirty="0"/>
          </a:p>
        </p:txBody>
      </p:sp>
      <p:sp>
        <p:nvSpPr>
          <p:cNvPr id="3" name="タイトル 2"/>
          <p:cNvSpPr>
            <a:spLocks noGrp="1"/>
          </p:cNvSpPr>
          <p:nvPr>
            <p:ph type="title"/>
          </p:nvPr>
        </p:nvSpPr>
        <p:spPr/>
        <p:txBody>
          <a:bodyPr/>
          <a:lstStyle/>
          <a:p>
            <a:r>
              <a:rPr kumimoji="1" lang="en-US" altLang="ja-JP" dirty="0" smtClean="0"/>
              <a:t>Characteristics of LCT-I System</a:t>
            </a:r>
            <a:endParaRPr kumimoji="1" lang="ja-JP" altLang="en-US" dirty="0"/>
          </a:p>
        </p:txBody>
      </p:sp>
    </p:spTree>
    <p:extLst>
      <p:ext uri="{BB962C8B-B14F-4D97-AF65-F5344CB8AC3E}">
        <p14:creationId xmlns:p14="http://schemas.microsoft.com/office/powerpoint/2010/main" val="65515709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タイトル 5"/>
          <p:cNvSpPr>
            <a:spLocks noGrp="1"/>
          </p:cNvSpPr>
          <p:nvPr>
            <p:ph type="title"/>
          </p:nvPr>
        </p:nvSpPr>
        <p:spPr/>
        <p:txBody>
          <a:bodyPr/>
          <a:lstStyle/>
          <a:p>
            <a:r>
              <a:rPr kumimoji="1" lang="en-US" altLang="ja-JP" smtClean="0"/>
              <a:t>Assessment Framework of LCT-I System</a:t>
            </a:r>
            <a:endParaRPr kumimoji="1" lang="ja-JP" altLang="en-US"/>
          </a:p>
        </p:txBody>
      </p:sp>
      <p:pic>
        <p:nvPicPr>
          <p:cNvPr id="34" name="図 33"/>
          <p:cNvPicPr>
            <a:picLocks noChangeAspect="1"/>
          </p:cNvPicPr>
          <p:nvPr/>
        </p:nvPicPr>
        <p:blipFill>
          <a:blip r:embed="rId3"/>
          <a:stretch>
            <a:fillRect/>
          </a:stretch>
        </p:blipFill>
        <p:spPr>
          <a:xfrm>
            <a:off x="1587681" y="1012885"/>
            <a:ext cx="6541336" cy="5089465"/>
          </a:xfrm>
          <a:prstGeom prst="rect">
            <a:avLst/>
          </a:prstGeom>
        </p:spPr>
      </p:pic>
    </p:spTree>
    <p:extLst>
      <p:ext uri="{BB962C8B-B14F-4D97-AF65-F5344CB8AC3E}">
        <p14:creationId xmlns:p14="http://schemas.microsoft.com/office/powerpoint/2010/main" val="361671576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タイトル 5"/>
          <p:cNvSpPr>
            <a:spLocks noGrp="1"/>
          </p:cNvSpPr>
          <p:nvPr>
            <p:ph type="title"/>
          </p:nvPr>
        </p:nvSpPr>
        <p:spPr/>
        <p:txBody>
          <a:bodyPr/>
          <a:lstStyle/>
          <a:p>
            <a:r>
              <a:rPr kumimoji="1" lang="en-US" altLang="ja-JP" smtClean="0"/>
              <a:t>Indicators of LCT-I System: Demand</a:t>
            </a:r>
            <a:endParaRPr kumimoji="1" lang="ja-JP" altLang="en-US"/>
          </a:p>
        </p:txBody>
      </p:sp>
      <p:sp>
        <p:nvSpPr>
          <p:cNvPr id="7" name="AutoShape 23"/>
          <p:cNvSpPr>
            <a:spLocks noChangeArrowheads="1"/>
          </p:cNvSpPr>
          <p:nvPr/>
        </p:nvSpPr>
        <p:spPr bwMode="auto">
          <a:xfrm>
            <a:off x="1422706" y="859598"/>
            <a:ext cx="1879600" cy="5387701"/>
          </a:xfrm>
          <a:prstGeom prst="roundRect">
            <a:avLst>
              <a:gd name="adj" fmla="val 1767"/>
            </a:avLst>
          </a:prstGeom>
          <a:solidFill>
            <a:srgbClr val="99CCFF"/>
          </a:solidFill>
          <a:ln w="9525">
            <a:noFill/>
            <a:round/>
            <a:headEnd/>
            <a:tailEnd/>
          </a:ln>
          <a:effectLst>
            <a:outerShdw blurRad="50800" dist="38100" dir="2700000" algn="tl" rotWithShape="0">
              <a:prstClr val="black">
                <a:alpha val="40000"/>
              </a:prstClr>
            </a:outerShdw>
          </a:effectLst>
        </p:spPr>
        <p:txBody>
          <a:bodyPr vert="horz" wrap="square" lIns="74295" tIns="8890" rIns="74295" bIns="8890" numCol="1" anchor="t" anchorCtr="0" compatLnSpc="1">
            <a:prstTxWarp prst="textNoShape">
              <a:avLst/>
            </a:prstTxWarp>
          </a:bodyPr>
          <a:lstStyle/>
          <a:p>
            <a:endParaRPr lang="ja-JP" altLang="en-US" dirty="0"/>
          </a:p>
        </p:txBody>
      </p:sp>
      <p:sp>
        <p:nvSpPr>
          <p:cNvPr id="8" name="Text Box 41"/>
          <p:cNvSpPr txBox="1">
            <a:spLocks noChangeArrowheads="1"/>
          </p:cNvSpPr>
          <p:nvPr/>
        </p:nvSpPr>
        <p:spPr bwMode="auto">
          <a:xfrm>
            <a:off x="182562" y="859598"/>
            <a:ext cx="1218011" cy="5384447"/>
          </a:xfrm>
          <a:prstGeom prst="rect">
            <a:avLst/>
          </a:prstGeom>
          <a:solidFill>
            <a:srgbClr val="99CCFF"/>
          </a:solidFill>
          <a:ln w="9525">
            <a:noFill/>
            <a:miter lim="800000"/>
            <a:headEnd/>
            <a:tailEnd/>
          </a:ln>
          <a:effectLst>
            <a:outerShdw blurRad="50800" dist="38100" dir="2700000" algn="tl" rotWithShape="0">
              <a:prstClr val="black">
                <a:alpha val="40000"/>
              </a:prstClr>
            </a:outerShdw>
          </a:effectLst>
        </p:spPr>
        <p:txBody>
          <a:bodyPr vert="horz" wrap="square" lIns="16560" tIns="8890" rIns="16560" bIns="8890" numCol="1" anchor="ctr" anchorCtr="0" compatLnSpc="1">
            <a:prstTxWarp prst="textNoShape">
              <a:avLst/>
            </a:prstTxWarp>
          </a:bodyPr>
          <a:lstStyle/>
          <a:p>
            <a:pPr marL="0" marR="0" lvl="0" indent="0" algn="ctr" defTabSz="914400" rtl="0" eaLnBrk="0" fontAlgn="base" latinLnBrk="0" hangingPunct="0">
              <a:lnSpc>
                <a:spcPct val="112000"/>
              </a:lnSpc>
              <a:spcBef>
                <a:spcPct val="0"/>
              </a:spcBef>
              <a:spcAft>
                <a:spcPct val="0"/>
              </a:spcAft>
              <a:buClrTx/>
              <a:buSzTx/>
              <a:buFontTx/>
              <a:buNone/>
              <a:tabLst/>
            </a:pPr>
            <a:r>
              <a:rPr kumimoji="0" lang="en-US" altLang="ja-JP" sz="2000" b="1" i="0" u="none" strike="noStrike" cap="none" normalizeH="0" baseline="0" smtClean="0">
                <a:ln>
                  <a:noFill/>
                </a:ln>
                <a:effectLst/>
                <a:latin typeface="+mn-ea"/>
              </a:rPr>
              <a:t>Demand</a:t>
            </a:r>
            <a:r>
              <a:rPr kumimoji="0" lang="ja-JP" altLang="en-US" sz="2000" b="1" i="0" u="none" strike="noStrike" cap="none" normalizeH="0" baseline="0" smtClean="0">
                <a:ln>
                  <a:noFill/>
                </a:ln>
                <a:effectLst/>
                <a:latin typeface="Adobe Fan Heiti Std B" panose="020B0700000000000000" pitchFamily="34" charset="-128"/>
                <a:ea typeface="Adobe Fan Heiti Std B" panose="020B0700000000000000" pitchFamily="34" charset="-128"/>
              </a:rPr>
              <a:t> </a:t>
            </a:r>
            <a:endParaRPr kumimoji="0" lang="en-US" altLang="ja-JP" sz="2000" b="1" i="0" u="none" strike="noStrike" cap="none" normalizeH="0" baseline="0" dirty="0" smtClean="0">
              <a:ln>
                <a:noFill/>
              </a:ln>
              <a:effectLst/>
              <a:latin typeface="Adobe Fan Heiti Std B" panose="020B0700000000000000" pitchFamily="34" charset="-128"/>
              <a:ea typeface="Adobe Fan Heiti Std B" panose="020B0700000000000000" pitchFamily="34" charset="-128"/>
            </a:endParaRPr>
          </a:p>
        </p:txBody>
      </p:sp>
      <p:sp>
        <p:nvSpPr>
          <p:cNvPr id="9" name="Text Box 38"/>
          <p:cNvSpPr txBox="1">
            <a:spLocks noChangeArrowheads="1"/>
          </p:cNvSpPr>
          <p:nvPr/>
        </p:nvSpPr>
        <p:spPr bwMode="auto">
          <a:xfrm>
            <a:off x="1549163" y="1460742"/>
            <a:ext cx="1661160" cy="4749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6560" tIns="16200" rIns="16560" bIns="16200" numCol="1" anchor="t" anchorCtr="0" compatLnSpc="1">
            <a:prstTxWarp prst="textNoShape">
              <a:avLst/>
            </a:prstTxWarp>
          </a:bodyPr>
          <a:lstStyle/>
          <a:p>
            <a:pPr marR="0" lvl="0" defTabSz="914400" rtl="0" eaLnBrk="0" fontAlgn="base" latinLnBrk="0" hangingPunct="0">
              <a:lnSpc>
                <a:spcPct val="96000"/>
              </a:lnSpc>
              <a:spcBef>
                <a:spcPct val="0"/>
              </a:spcBef>
              <a:spcAft>
                <a:spcPct val="0"/>
              </a:spcAft>
              <a:buClrTx/>
              <a:buSzTx/>
              <a:tabLst/>
            </a:pPr>
            <a:r>
              <a:rPr kumimoji="0" lang="en-US" altLang="ja-JP" sz="2000" b="1" i="0" u="none" strike="noStrike" cap="none" normalizeH="0" baseline="0" smtClean="0">
                <a:ln>
                  <a:noFill/>
                </a:ln>
                <a:effectLst/>
                <a:latin typeface="+mn-ea"/>
              </a:rPr>
              <a:t>Town</a:t>
            </a:r>
            <a:r>
              <a:rPr kumimoji="0" lang="ja-JP" altLang="en-US" sz="2000" b="1" smtClean="0">
                <a:latin typeface="+mn-ea"/>
              </a:rPr>
              <a:t> </a:t>
            </a:r>
            <a:r>
              <a:rPr kumimoji="0" lang="en-US" altLang="ja-JP" sz="2000" b="1" i="0" u="none" strike="noStrike" cap="none" normalizeH="0" dirty="0" smtClean="0">
                <a:ln>
                  <a:noFill/>
                </a:ln>
                <a:effectLst/>
                <a:latin typeface="+mn-ea"/>
              </a:rPr>
              <a:t>Structure</a:t>
            </a:r>
          </a:p>
          <a:p>
            <a:pPr marL="0" marR="0" lvl="0" indent="0" defTabSz="914400" rtl="0" eaLnBrk="0" fontAlgn="base" latinLnBrk="0" hangingPunct="0">
              <a:lnSpc>
                <a:spcPct val="96000"/>
              </a:lnSpc>
              <a:spcBef>
                <a:spcPct val="0"/>
              </a:spcBef>
              <a:spcAft>
                <a:spcPct val="0"/>
              </a:spcAft>
              <a:buClrTx/>
              <a:buSzTx/>
              <a:buFontTx/>
              <a:buNone/>
              <a:tabLst/>
            </a:pPr>
            <a:endParaRPr kumimoji="0" lang="en-US" altLang="ja-JP" sz="2000" b="1" u="none" strike="noStrike" cap="none" normalizeH="0" dirty="0" smtClean="0">
              <a:ln>
                <a:noFill/>
              </a:ln>
              <a:effectLst/>
              <a:latin typeface="+mn-ea"/>
            </a:endParaRPr>
          </a:p>
        </p:txBody>
      </p:sp>
      <p:sp>
        <p:nvSpPr>
          <p:cNvPr id="10" name="AutoShape 23"/>
          <p:cNvSpPr>
            <a:spLocks noChangeArrowheads="1"/>
          </p:cNvSpPr>
          <p:nvPr/>
        </p:nvSpPr>
        <p:spPr bwMode="auto">
          <a:xfrm>
            <a:off x="3419872" y="856344"/>
            <a:ext cx="6168265" cy="5387701"/>
          </a:xfrm>
          <a:prstGeom prst="roundRect">
            <a:avLst>
              <a:gd name="adj" fmla="val 931"/>
            </a:avLst>
          </a:prstGeom>
          <a:solidFill>
            <a:srgbClr val="C9E4FF">
              <a:alpha val="67451"/>
            </a:srgbClr>
          </a:solidFill>
          <a:ln w="9525">
            <a:noFill/>
            <a:round/>
            <a:headEnd/>
            <a:tailEnd/>
          </a:ln>
          <a:effectLst>
            <a:outerShdw blurRad="50800" dist="38100" dir="2700000" algn="tl" rotWithShape="0">
              <a:prstClr val="black">
                <a:alpha val="40000"/>
              </a:prstClr>
            </a:outerShdw>
          </a:effectLst>
        </p:spPr>
        <p:txBody>
          <a:bodyPr vert="horz" wrap="square" lIns="74295" tIns="8890" rIns="74295" bIns="8890" numCol="1" anchor="t" anchorCtr="0" compatLnSpc="1">
            <a:prstTxWarp prst="textNoShape">
              <a:avLst/>
            </a:prstTxWarp>
          </a:bodyPr>
          <a:lstStyle/>
          <a:p>
            <a:endParaRPr lang="ja-JP" altLang="en-US" dirty="0"/>
          </a:p>
        </p:txBody>
      </p:sp>
      <p:sp>
        <p:nvSpPr>
          <p:cNvPr id="11" name="Text Box 38"/>
          <p:cNvSpPr txBox="1">
            <a:spLocks noChangeArrowheads="1"/>
          </p:cNvSpPr>
          <p:nvPr/>
        </p:nvSpPr>
        <p:spPr bwMode="auto">
          <a:xfrm>
            <a:off x="3584105" y="1351348"/>
            <a:ext cx="5442329" cy="7429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6560" tIns="16200" rIns="16560" bIns="16200" numCol="1" anchor="t" anchorCtr="0" compatLnSpc="1">
            <a:prstTxWarp prst="textNoShape">
              <a:avLst/>
            </a:prstTxWarp>
          </a:bodyPr>
          <a:lstStyle/>
          <a:p>
            <a:pPr marL="285750" lvl="0" indent="-285750" eaLnBrk="0" hangingPunct="0">
              <a:lnSpc>
                <a:spcPct val="96000"/>
              </a:lnSpc>
              <a:buFont typeface="Wingdings" panose="05000000000000000000" pitchFamily="2" charset="2"/>
              <a:buChar char="Ø"/>
            </a:pPr>
            <a:r>
              <a:rPr kumimoji="0" lang="en-US" altLang="ja-JP" b="1" smtClean="0">
                <a:latin typeface="+mn-ea"/>
              </a:rPr>
              <a:t>Adjacent </a:t>
            </a:r>
            <a:r>
              <a:rPr kumimoji="0" lang="en-US" altLang="ja-JP" b="1" dirty="0">
                <a:latin typeface="+mn-ea"/>
              </a:rPr>
              <a:t>Workplace and Residence</a:t>
            </a:r>
          </a:p>
          <a:p>
            <a:pPr marL="285750" lvl="0" indent="-285750" eaLnBrk="0" hangingPunct="0">
              <a:lnSpc>
                <a:spcPct val="96000"/>
              </a:lnSpc>
              <a:buFont typeface="Wingdings" panose="05000000000000000000" pitchFamily="2" charset="2"/>
              <a:buChar char="Ø"/>
            </a:pPr>
            <a:r>
              <a:rPr kumimoji="0" lang="en-US" altLang="ja-JP" b="1" smtClean="0">
                <a:latin typeface="+mn-ea"/>
              </a:rPr>
              <a:t>Land </a:t>
            </a:r>
            <a:r>
              <a:rPr kumimoji="0" lang="en-US" altLang="ja-JP" b="1" dirty="0" smtClean="0">
                <a:latin typeface="+mn-ea"/>
              </a:rPr>
              <a:t>use</a:t>
            </a:r>
          </a:p>
          <a:p>
            <a:pPr marL="285750" lvl="0" indent="-285750" eaLnBrk="0" hangingPunct="0">
              <a:lnSpc>
                <a:spcPct val="96000"/>
              </a:lnSpc>
              <a:buFont typeface="Wingdings" panose="05000000000000000000" pitchFamily="2" charset="2"/>
              <a:buChar char="Ø"/>
            </a:pPr>
            <a:r>
              <a:rPr kumimoji="0" lang="en-US" altLang="ja-JP" b="1" smtClean="0">
                <a:latin typeface="+mn-ea"/>
              </a:rPr>
              <a:t>Transit Oriented Development (TOD)</a:t>
            </a:r>
            <a:endParaRPr kumimoji="0" lang="en-US" altLang="ja-JP" b="1" dirty="0">
              <a:latin typeface="+mn-ea"/>
            </a:endParaRPr>
          </a:p>
        </p:txBody>
      </p:sp>
      <p:sp>
        <p:nvSpPr>
          <p:cNvPr id="12" name="Text Box 38"/>
          <p:cNvSpPr txBox="1">
            <a:spLocks noChangeArrowheads="1"/>
          </p:cNvSpPr>
          <p:nvPr/>
        </p:nvSpPr>
        <p:spPr bwMode="auto">
          <a:xfrm>
            <a:off x="328733" y="972866"/>
            <a:ext cx="813672" cy="3321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6560" tIns="16200" rIns="16560" bIns="16200" numCol="1" anchor="t" anchorCtr="0" compatLnSpc="1">
            <a:prstTxWarp prst="textNoShape">
              <a:avLst/>
            </a:prstTxWarp>
          </a:bodyPr>
          <a:lstStyle/>
          <a:p>
            <a:pPr marL="0" marR="0" lvl="0" indent="0" defTabSz="914400" rtl="0" eaLnBrk="0" fontAlgn="base" latinLnBrk="0" hangingPunct="0">
              <a:lnSpc>
                <a:spcPct val="96000"/>
              </a:lnSpc>
              <a:spcBef>
                <a:spcPct val="0"/>
              </a:spcBef>
              <a:spcAft>
                <a:spcPct val="0"/>
              </a:spcAft>
              <a:buClrTx/>
              <a:buSzTx/>
              <a:buFontTx/>
              <a:buNone/>
              <a:tabLst/>
            </a:pPr>
            <a:r>
              <a:rPr kumimoji="0" lang="en-US" altLang="ja-JP" sz="1600" b="1" i="0" u="none" strike="noStrike" cap="none" normalizeH="0" baseline="0" dirty="0" smtClean="0">
                <a:ln>
                  <a:noFill/>
                </a:ln>
                <a:effectLst/>
                <a:latin typeface="+mn-ea"/>
              </a:rPr>
              <a:t>Tier</a:t>
            </a:r>
            <a:r>
              <a:rPr kumimoji="0" lang="en-US" altLang="ja-JP" sz="1600" b="1" i="0" u="none" strike="noStrike" cap="none" normalizeH="0" dirty="0" smtClean="0">
                <a:ln>
                  <a:noFill/>
                </a:ln>
                <a:effectLst/>
                <a:latin typeface="+mn-ea"/>
              </a:rPr>
              <a:t> 1</a:t>
            </a:r>
            <a:endParaRPr kumimoji="0" lang="ja-JP" altLang="ja-JP" sz="1600" b="1" i="0" u="none" strike="noStrike" cap="none" normalizeH="0" baseline="0" dirty="0" smtClean="0">
              <a:ln>
                <a:noFill/>
              </a:ln>
              <a:effectLst/>
              <a:latin typeface="+mn-ea"/>
            </a:endParaRPr>
          </a:p>
        </p:txBody>
      </p:sp>
      <p:sp>
        <p:nvSpPr>
          <p:cNvPr id="13" name="Text Box 38"/>
          <p:cNvSpPr txBox="1">
            <a:spLocks noChangeArrowheads="1"/>
          </p:cNvSpPr>
          <p:nvPr/>
        </p:nvSpPr>
        <p:spPr bwMode="auto">
          <a:xfrm>
            <a:off x="1593612" y="981056"/>
            <a:ext cx="821201" cy="3258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6560" tIns="16200" rIns="16560" bIns="16200" numCol="1" anchor="t" anchorCtr="0" compatLnSpc="1">
            <a:prstTxWarp prst="textNoShape">
              <a:avLst/>
            </a:prstTxWarp>
          </a:bodyPr>
          <a:lstStyle/>
          <a:p>
            <a:pPr marL="0" marR="0" lvl="0" indent="0" defTabSz="914400" rtl="0" eaLnBrk="0" fontAlgn="base" latinLnBrk="0" hangingPunct="0">
              <a:lnSpc>
                <a:spcPct val="96000"/>
              </a:lnSpc>
              <a:spcBef>
                <a:spcPct val="0"/>
              </a:spcBef>
              <a:spcAft>
                <a:spcPct val="0"/>
              </a:spcAft>
              <a:buClrTx/>
              <a:buSzTx/>
              <a:buFontTx/>
              <a:buNone/>
              <a:tabLst/>
            </a:pPr>
            <a:r>
              <a:rPr kumimoji="0" lang="en-US" altLang="ja-JP" sz="1600" b="1" i="0" u="none" strike="noStrike" cap="none" normalizeH="0" baseline="0" dirty="0" smtClean="0">
                <a:ln>
                  <a:noFill/>
                </a:ln>
                <a:effectLst/>
                <a:latin typeface="+mn-ea"/>
              </a:rPr>
              <a:t>Tier</a:t>
            </a:r>
            <a:r>
              <a:rPr kumimoji="0" lang="en-US" altLang="ja-JP" sz="1600" b="1" i="0" u="none" strike="noStrike" cap="none" normalizeH="0" dirty="0" smtClean="0">
                <a:ln>
                  <a:noFill/>
                </a:ln>
                <a:effectLst/>
                <a:latin typeface="+mn-ea"/>
              </a:rPr>
              <a:t> 2</a:t>
            </a:r>
            <a:endParaRPr kumimoji="0" lang="ja-JP" altLang="ja-JP" sz="1600" b="1" i="0" u="none" strike="noStrike" cap="none" normalizeH="0" baseline="0" dirty="0" smtClean="0">
              <a:ln>
                <a:noFill/>
              </a:ln>
              <a:effectLst/>
              <a:latin typeface="+mn-ea"/>
            </a:endParaRPr>
          </a:p>
        </p:txBody>
      </p:sp>
      <p:sp>
        <p:nvSpPr>
          <p:cNvPr id="14" name="Text Box 38"/>
          <p:cNvSpPr txBox="1">
            <a:spLocks noChangeArrowheads="1"/>
          </p:cNvSpPr>
          <p:nvPr/>
        </p:nvSpPr>
        <p:spPr bwMode="auto">
          <a:xfrm>
            <a:off x="3509921" y="972866"/>
            <a:ext cx="741262" cy="372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6560" tIns="16200" rIns="16560" bIns="16200" numCol="1" anchor="t" anchorCtr="0" compatLnSpc="1">
            <a:prstTxWarp prst="textNoShape">
              <a:avLst/>
            </a:prstTxWarp>
          </a:bodyPr>
          <a:lstStyle/>
          <a:p>
            <a:pPr marL="0" marR="0" lvl="0" indent="0" defTabSz="914400" rtl="0" eaLnBrk="0" fontAlgn="base" latinLnBrk="0" hangingPunct="0">
              <a:lnSpc>
                <a:spcPct val="96000"/>
              </a:lnSpc>
              <a:spcBef>
                <a:spcPct val="0"/>
              </a:spcBef>
              <a:spcAft>
                <a:spcPct val="0"/>
              </a:spcAft>
              <a:buClrTx/>
              <a:buSzTx/>
              <a:buFontTx/>
              <a:buNone/>
              <a:tabLst/>
            </a:pPr>
            <a:r>
              <a:rPr kumimoji="0" lang="en-US" altLang="ja-JP" sz="1600" b="1" i="0" u="none" strike="noStrike" cap="none" normalizeH="0" baseline="0" dirty="0" smtClean="0">
                <a:ln>
                  <a:noFill/>
                </a:ln>
                <a:effectLst/>
                <a:latin typeface="+mn-ea"/>
              </a:rPr>
              <a:t>Tier 3</a:t>
            </a:r>
            <a:endParaRPr kumimoji="0" lang="ja-JP" altLang="ja-JP" sz="1600" b="1" i="0" u="none" strike="noStrike" cap="none" normalizeH="0" baseline="0" dirty="0" smtClean="0">
              <a:ln>
                <a:noFill/>
              </a:ln>
              <a:effectLst/>
              <a:latin typeface="+mn-ea"/>
            </a:endParaRPr>
          </a:p>
        </p:txBody>
      </p:sp>
      <p:sp>
        <p:nvSpPr>
          <p:cNvPr id="15" name="Text Box 38"/>
          <p:cNvSpPr txBox="1">
            <a:spLocks noChangeArrowheads="1"/>
          </p:cNvSpPr>
          <p:nvPr/>
        </p:nvSpPr>
        <p:spPr bwMode="auto">
          <a:xfrm>
            <a:off x="3584105" y="2451772"/>
            <a:ext cx="4912593" cy="9055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6560" tIns="16200" rIns="16560" bIns="16200" numCol="1" anchor="t" anchorCtr="0" compatLnSpc="1">
            <a:prstTxWarp prst="textNoShape">
              <a:avLst/>
            </a:prstTxWarp>
          </a:bodyPr>
          <a:lstStyle/>
          <a:p>
            <a:pPr marL="285750" lvl="0" indent="-285750" eaLnBrk="0" hangingPunct="0">
              <a:lnSpc>
                <a:spcPct val="96000"/>
              </a:lnSpc>
              <a:buFont typeface="Wingdings" panose="05000000000000000000" pitchFamily="2" charset="2"/>
              <a:buChar char="Ø"/>
            </a:pPr>
            <a:r>
              <a:rPr kumimoji="0" lang="en-US" altLang="ja-JP" b="1" smtClean="0">
                <a:latin typeface="+mn-ea"/>
              </a:rPr>
              <a:t>Energy </a:t>
            </a:r>
            <a:r>
              <a:rPr kumimoji="0" lang="en-US" altLang="ja-JP" b="1" dirty="0">
                <a:latin typeface="+mn-ea"/>
              </a:rPr>
              <a:t>Saving Construction </a:t>
            </a:r>
          </a:p>
          <a:p>
            <a:pPr marL="285750" lvl="0" indent="-285750" eaLnBrk="0" hangingPunct="0">
              <a:lnSpc>
                <a:spcPct val="96000"/>
              </a:lnSpc>
              <a:buFont typeface="Wingdings" panose="05000000000000000000" pitchFamily="2" charset="2"/>
              <a:buChar char="Ø"/>
            </a:pPr>
            <a:r>
              <a:rPr kumimoji="0" lang="en-US" altLang="ja-JP" b="1" smtClean="0">
                <a:latin typeface="+mn-ea"/>
              </a:rPr>
              <a:t>Green </a:t>
            </a:r>
            <a:r>
              <a:rPr kumimoji="0" lang="en-US" altLang="ja-JP" b="1" dirty="0" smtClean="0">
                <a:latin typeface="+mn-ea"/>
              </a:rPr>
              <a:t>Construction</a:t>
            </a:r>
            <a:endParaRPr kumimoji="0" lang="en-US" altLang="ja-JP" b="1" dirty="0">
              <a:latin typeface="+mn-ea"/>
            </a:endParaRPr>
          </a:p>
        </p:txBody>
      </p:sp>
      <p:cxnSp>
        <p:nvCxnSpPr>
          <p:cNvPr id="16" name="直線コネクタ 15"/>
          <p:cNvCxnSpPr/>
          <p:nvPr/>
        </p:nvCxnSpPr>
        <p:spPr>
          <a:xfrm>
            <a:off x="1549163" y="2358753"/>
            <a:ext cx="7921408" cy="0"/>
          </a:xfrm>
          <a:prstGeom prst="line">
            <a:avLst/>
          </a:prstGeom>
          <a:ln w="28575">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7" name="直線コネクタ 16"/>
          <p:cNvCxnSpPr/>
          <p:nvPr/>
        </p:nvCxnSpPr>
        <p:spPr>
          <a:xfrm>
            <a:off x="1549163" y="3228749"/>
            <a:ext cx="7921409" cy="0"/>
          </a:xfrm>
          <a:prstGeom prst="line">
            <a:avLst/>
          </a:prstGeom>
          <a:ln w="28575">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18" name="角丸四角形 17"/>
          <p:cNvSpPr/>
          <p:nvPr/>
        </p:nvSpPr>
        <p:spPr>
          <a:xfrm>
            <a:off x="241827" y="929368"/>
            <a:ext cx="815487" cy="330201"/>
          </a:xfrm>
          <a:prstGeom prst="roundRect">
            <a:avLst/>
          </a:prstGeom>
          <a:no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solidFill>
                <a:schemeClr val="tx1"/>
              </a:solidFill>
            </a:endParaRPr>
          </a:p>
        </p:txBody>
      </p:sp>
      <p:sp>
        <p:nvSpPr>
          <p:cNvPr id="19" name="角丸四角形 18"/>
          <p:cNvSpPr/>
          <p:nvPr/>
        </p:nvSpPr>
        <p:spPr>
          <a:xfrm>
            <a:off x="1518048" y="929369"/>
            <a:ext cx="833265" cy="330200"/>
          </a:xfrm>
          <a:prstGeom prst="roundRect">
            <a:avLst/>
          </a:prstGeom>
          <a:no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b="1" dirty="0">
              <a:solidFill>
                <a:schemeClr val="tx1"/>
              </a:solidFill>
            </a:endParaRPr>
          </a:p>
        </p:txBody>
      </p:sp>
      <p:sp>
        <p:nvSpPr>
          <p:cNvPr id="20" name="角丸四角形 19"/>
          <p:cNvSpPr/>
          <p:nvPr/>
        </p:nvSpPr>
        <p:spPr>
          <a:xfrm>
            <a:off x="3473847" y="929369"/>
            <a:ext cx="777335" cy="330200"/>
          </a:xfrm>
          <a:prstGeom prst="roundRect">
            <a:avLst/>
          </a:prstGeom>
          <a:no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solidFill>
                <a:schemeClr val="tx1"/>
              </a:solidFill>
            </a:endParaRPr>
          </a:p>
        </p:txBody>
      </p:sp>
      <p:sp>
        <p:nvSpPr>
          <p:cNvPr id="21" name="Text Box 38"/>
          <p:cNvSpPr txBox="1">
            <a:spLocks noChangeArrowheads="1"/>
          </p:cNvSpPr>
          <p:nvPr/>
        </p:nvSpPr>
        <p:spPr bwMode="auto">
          <a:xfrm>
            <a:off x="1584233" y="2616900"/>
            <a:ext cx="1661160" cy="3606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6560" tIns="16200" rIns="16560" bIns="16200" numCol="1" anchor="t" anchorCtr="0" compatLnSpc="1">
            <a:prstTxWarp prst="textNoShape">
              <a:avLst/>
            </a:prstTxWarp>
          </a:bodyPr>
          <a:lstStyle/>
          <a:p>
            <a:pPr marL="0" marR="0" lvl="0" indent="0" defTabSz="914400" rtl="0" eaLnBrk="0" fontAlgn="base" latinLnBrk="0" hangingPunct="0">
              <a:lnSpc>
                <a:spcPct val="96000"/>
              </a:lnSpc>
              <a:spcBef>
                <a:spcPct val="0"/>
              </a:spcBef>
              <a:spcAft>
                <a:spcPct val="0"/>
              </a:spcAft>
              <a:buClrTx/>
              <a:buSzTx/>
              <a:buFontTx/>
              <a:buNone/>
              <a:tabLst/>
            </a:pPr>
            <a:r>
              <a:rPr kumimoji="0" lang="en-US" altLang="ja-JP" sz="2000" b="1" smtClean="0">
                <a:latin typeface="+mn-ea"/>
              </a:rPr>
              <a:t>Buildings</a:t>
            </a:r>
            <a:endParaRPr kumimoji="0" lang="en-US" altLang="ja-JP" sz="2000" b="1" dirty="0" smtClean="0">
              <a:latin typeface="+mn-ea"/>
            </a:endParaRPr>
          </a:p>
        </p:txBody>
      </p:sp>
      <p:sp>
        <p:nvSpPr>
          <p:cNvPr id="22" name="Text Box 38"/>
          <p:cNvSpPr txBox="1">
            <a:spLocks noChangeArrowheads="1"/>
          </p:cNvSpPr>
          <p:nvPr/>
        </p:nvSpPr>
        <p:spPr bwMode="auto">
          <a:xfrm>
            <a:off x="1518048" y="3425902"/>
            <a:ext cx="1826260" cy="6400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6560" tIns="16200" rIns="16560" bIns="16200" numCol="1" anchor="t" anchorCtr="0" compatLnSpc="1">
            <a:prstTxWarp prst="textNoShape">
              <a:avLst/>
            </a:prstTxWarp>
          </a:bodyPr>
          <a:lstStyle/>
          <a:p>
            <a:pPr marL="0" marR="0" lvl="0" indent="0" defTabSz="914400" rtl="0" eaLnBrk="0" fontAlgn="base" latinLnBrk="0" hangingPunct="0">
              <a:lnSpc>
                <a:spcPct val="96000"/>
              </a:lnSpc>
              <a:spcBef>
                <a:spcPct val="0"/>
              </a:spcBef>
              <a:spcAft>
                <a:spcPct val="0"/>
              </a:spcAft>
              <a:buClrTx/>
              <a:buSzTx/>
              <a:buFontTx/>
              <a:buNone/>
              <a:tabLst/>
            </a:pPr>
            <a:r>
              <a:rPr kumimoji="0" lang="en-US" altLang="ja-JP" sz="1600" b="1" smtClean="0">
                <a:latin typeface="+mn-ea"/>
              </a:rPr>
              <a:t> Transportation</a:t>
            </a:r>
            <a:endParaRPr kumimoji="0" lang="en-US" altLang="ja-JP" sz="1600" b="1" dirty="0" smtClean="0">
              <a:latin typeface="+mn-ea"/>
            </a:endParaRPr>
          </a:p>
          <a:p>
            <a:pPr marL="0" marR="0" lvl="0" indent="0" defTabSz="914400" rtl="0" eaLnBrk="0" fontAlgn="base" latinLnBrk="0" hangingPunct="0">
              <a:lnSpc>
                <a:spcPct val="96000"/>
              </a:lnSpc>
              <a:spcBef>
                <a:spcPct val="0"/>
              </a:spcBef>
              <a:spcAft>
                <a:spcPct val="0"/>
              </a:spcAft>
              <a:buClrTx/>
              <a:buSzTx/>
              <a:buFontTx/>
              <a:buNone/>
              <a:tabLst/>
            </a:pPr>
            <a:r>
              <a:rPr kumimoji="0" lang="en-US" altLang="ja-JP" sz="1600" b="1" i="0" u="none" strike="noStrike" cap="none" normalizeH="0" baseline="0" dirty="0">
                <a:ln>
                  <a:noFill/>
                </a:ln>
                <a:effectLst/>
                <a:latin typeface="+mn-ea"/>
              </a:rPr>
              <a:t> </a:t>
            </a:r>
            <a:endParaRPr kumimoji="0" lang="ja-JP" altLang="ja-JP" sz="1600" b="1" i="0" u="none" strike="noStrike" cap="none" normalizeH="0" baseline="0" dirty="0" smtClean="0">
              <a:ln>
                <a:noFill/>
              </a:ln>
              <a:effectLst/>
              <a:latin typeface="+mn-ea"/>
            </a:endParaRPr>
          </a:p>
        </p:txBody>
      </p:sp>
      <p:sp>
        <p:nvSpPr>
          <p:cNvPr id="23" name="Text Box 38"/>
          <p:cNvSpPr txBox="1">
            <a:spLocks noChangeArrowheads="1"/>
          </p:cNvSpPr>
          <p:nvPr/>
        </p:nvSpPr>
        <p:spPr bwMode="auto">
          <a:xfrm>
            <a:off x="3584105" y="3408373"/>
            <a:ext cx="6004032" cy="23213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6560" tIns="16200" rIns="16560" bIns="16200" numCol="1" anchor="t" anchorCtr="0" compatLnSpc="1">
            <a:prstTxWarp prst="textNoShape">
              <a:avLst/>
            </a:prstTxWarp>
          </a:bodyPr>
          <a:lstStyle/>
          <a:p>
            <a:pPr marL="285750" lvl="0" indent="-285750" eaLnBrk="0" hangingPunct="0">
              <a:lnSpc>
                <a:spcPct val="96000"/>
              </a:lnSpc>
              <a:buFont typeface="Wingdings" panose="05000000000000000000" pitchFamily="2" charset="2"/>
              <a:buChar char="Ø"/>
            </a:pPr>
            <a:r>
              <a:rPr kumimoji="0" lang="en-US" altLang="ja-JP" b="1" smtClean="0">
                <a:latin typeface="+mn-ea"/>
              </a:rPr>
              <a:t>Promotion of Public Transportation</a:t>
            </a:r>
          </a:p>
          <a:p>
            <a:pPr marL="742950" lvl="1" indent="-285750" eaLnBrk="0" hangingPunct="0">
              <a:lnSpc>
                <a:spcPct val="96000"/>
              </a:lnSpc>
              <a:buFont typeface="Arial" panose="020B0604020202020204" pitchFamily="34" charset="0"/>
              <a:buChar char="•"/>
            </a:pPr>
            <a:r>
              <a:rPr kumimoji="0" lang="en-US" altLang="ja-JP" smtClean="0">
                <a:latin typeface="+mn-ea"/>
              </a:rPr>
              <a:t>Easy-to-Use Public Transportation</a:t>
            </a:r>
          </a:p>
          <a:p>
            <a:pPr marL="742950" lvl="1" indent="-285750" eaLnBrk="0" hangingPunct="0">
              <a:lnSpc>
                <a:spcPct val="96000"/>
              </a:lnSpc>
              <a:buFont typeface="Arial" panose="020B0604020202020204" pitchFamily="34" charset="0"/>
              <a:buChar char="•"/>
            </a:pPr>
            <a:r>
              <a:rPr kumimoji="0" lang="en-US" altLang="ja-JP" smtClean="0">
                <a:latin typeface="+mn-ea"/>
              </a:rPr>
              <a:t>Comprehensive Transportation Measures</a:t>
            </a:r>
          </a:p>
          <a:p>
            <a:pPr marL="285750" lvl="0" indent="-285750" eaLnBrk="0" hangingPunct="0">
              <a:lnSpc>
                <a:spcPct val="96000"/>
              </a:lnSpc>
              <a:buFont typeface="Wingdings" panose="05000000000000000000" pitchFamily="2" charset="2"/>
              <a:buChar char="Ø"/>
            </a:pPr>
            <a:r>
              <a:rPr kumimoji="0" lang="en-US" altLang="ja-JP" b="1" smtClean="0">
                <a:latin typeface="+mn-ea"/>
              </a:rPr>
              <a:t>Improvement in Traffic Flow</a:t>
            </a:r>
          </a:p>
          <a:p>
            <a:pPr marL="742950" lvl="1" indent="-285750" eaLnBrk="0" hangingPunct="0">
              <a:lnSpc>
                <a:spcPct val="96000"/>
              </a:lnSpc>
              <a:buFont typeface="Arial" panose="020B0604020202020204" pitchFamily="34" charset="0"/>
              <a:buChar char="•"/>
            </a:pPr>
            <a:r>
              <a:rPr kumimoji="0" lang="en-US" altLang="ja-JP" smtClean="0">
                <a:latin typeface="+mn-ea"/>
              </a:rPr>
              <a:t>Transportation Demand Management (TDM)</a:t>
            </a:r>
          </a:p>
          <a:p>
            <a:pPr marL="742950" lvl="1" indent="-285750" eaLnBrk="0" hangingPunct="0">
              <a:lnSpc>
                <a:spcPct val="96000"/>
              </a:lnSpc>
              <a:buFont typeface="Arial" panose="020B0604020202020204" pitchFamily="34" charset="0"/>
              <a:buChar char="•"/>
            </a:pPr>
            <a:r>
              <a:rPr kumimoji="0" lang="en-US" altLang="ja-JP" smtClean="0">
                <a:latin typeface="+mn-ea"/>
              </a:rPr>
              <a:t>Transportation Infrastructure Planning</a:t>
            </a:r>
            <a:r>
              <a:rPr kumimoji="0" lang="ja-JP" altLang="en-US" b="1" dirty="0">
                <a:latin typeface="+mn-ea"/>
              </a:rPr>
              <a:t>　</a:t>
            </a:r>
          </a:p>
          <a:p>
            <a:pPr marL="285750" lvl="0" indent="-285750" eaLnBrk="0" hangingPunct="0">
              <a:lnSpc>
                <a:spcPct val="96000"/>
              </a:lnSpc>
              <a:buFont typeface="Wingdings" panose="05000000000000000000" pitchFamily="2" charset="2"/>
              <a:buChar char="Ø"/>
            </a:pPr>
            <a:r>
              <a:rPr kumimoji="0" lang="en-US" altLang="ja-JP" b="1" smtClean="0">
                <a:latin typeface="+mn-ea"/>
              </a:rPr>
              <a:t>Introduction </a:t>
            </a:r>
            <a:r>
              <a:rPr kumimoji="0" lang="en-US" altLang="ja-JP" b="1" dirty="0">
                <a:latin typeface="+mn-ea"/>
              </a:rPr>
              <a:t>of low carbon vehicles</a:t>
            </a:r>
          </a:p>
          <a:p>
            <a:pPr marL="285750" lvl="0" indent="-285750" eaLnBrk="0" hangingPunct="0">
              <a:lnSpc>
                <a:spcPct val="96000"/>
              </a:lnSpc>
              <a:buFont typeface="Wingdings" panose="05000000000000000000" pitchFamily="2" charset="2"/>
              <a:buChar char="Ø"/>
            </a:pPr>
            <a:r>
              <a:rPr kumimoji="0" lang="en-US" altLang="ja-JP" b="1" smtClean="0">
                <a:latin typeface="+mn-ea"/>
              </a:rPr>
              <a:t>Promotion of Efficient Use</a:t>
            </a:r>
          </a:p>
          <a:p>
            <a:pPr marL="742950" lvl="1" indent="-285750" eaLnBrk="0" hangingPunct="0">
              <a:lnSpc>
                <a:spcPct val="96000"/>
              </a:lnSpc>
              <a:buFont typeface="Arial" panose="020B0604020202020204" pitchFamily="34" charset="0"/>
              <a:buChar char="•"/>
            </a:pPr>
            <a:r>
              <a:rPr kumimoji="0" lang="en-US" altLang="ja-JP" smtClean="0">
                <a:latin typeface="+mn-ea"/>
              </a:rPr>
              <a:t>Support for Eco-driving</a:t>
            </a:r>
            <a:endParaRPr kumimoji="0" lang="en-US" altLang="ja-JP" dirty="0">
              <a:latin typeface="+mn-ea"/>
            </a:endParaRPr>
          </a:p>
        </p:txBody>
      </p:sp>
      <p:sp>
        <p:nvSpPr>
          <p:cNvPr id="24" name="コンテンツ プレースホルダー 16"/>
          <p:cNvSpPr txBox="1">
            <a:spLocks/>
          </p:cNvSpPr>
          <p:nvPr/>
        </p:nvSpPr>
        <p:spPr>
          <a:xfrm>
            <a:off x="379290" y="3997112"/>
            <a:ext cx="8206018" cy="2520280"/>
          </a:xfrm>
          <a:prstGeom prst="rect">
            <a:avLst/>
          </a:prstGeom>
        </p:spPr>
        <p:txBody>
          <a:bodyPr vert="horz" lIns="91440" tIns="45720" rIns="91440" bIns="45720" rtlCol="0">
            <a:noAutofit/>
          </a:bodyPr>
          <a:lstStyle>
            <a:lvl1pPr marL="0" indent="0" algn="l" defTabSz="914400" rtl="0" eaLnBrk="1" latinLnBrk="0" hangingPunct="1">
              <a:spcBef>
                <a:spcPts val="600"/>
              </a:spcBef>
              <a:spcAft>
                <a:spcPts val="1200"/>
              </a:spcAft>
              <a:buFont typeface="Arial" panose="020B0604020202020204" pitchFamily="34" charset="0"/>
              <a:buNone/>
              <a:defRPr sz="3600" kern="1200" spc="-50" baseline="0">
                <a:solidFill>
                  <a:schemeClr val="tx1"/>
                </a:solidFill>
                <a:latin typeface="Segoe UI" panose="020B0502040204020203" pitchFamily="34" charset="0"/>
                <a:ea typeface="Segoe UI" panose="020B0502040204020203" pitchFamily="34" charset="0"/>
                <a:cs typeface="Segoe UI" panose="020B0502040204020203" pitchFamily="34" charset="0"/>
              </a:defRPr>
            </a:lvl1pPr>
            <a:lvl2pPr marL="622300" indent="-354013" algn="l" defTabSz="914400" rtl="0" eaLnBrk="1" latinLnBrk="0" hangingPunct="1">
              <a:spcBef>
                <a:spcPts val="300"/>
              </a:spcBef>
              <a:spcAft>
                <a:spcPts val="600"/>
              </a:spcAft>
              <a:buFont typeface="Arial" panose="020B0604020202020204" pitchFamily="34" charset="0"/>
              <a:buChar char="–"/>
              <a:defRPr sz="2400" kern="1200" spc="-50" baseline="0">
                <a:solidFill>
                  <a:schemeClr val="tx1"/>
                </a:solidFill>
                <a:latin typeface="Segoe UI" panose="020B0502040204020203" pitchFamily="34" charset="0"/>
                <a:ea typeface="Segoe UI" panose="020B0502040204020203" pitchFamily="34" charset="0"/>
                <a:cs typeface="Segoe UI" panose="020B0502040204020203" pitchFamily="34" charset="0"/>
              </a:defRPr>
            </a:lvl2pPr>
            <a:lvl3pPr marL="1143000" indent="-228600" algn="l" defTabSz="914400" rtl="0" eaLnBrk="1" latinLnBrk="0" hangingPunct="1">
              <a:spcBef>
                <a:spcPts val="300"/>
              </a:spcBef>
              <a:spcAft>
                <a:spcPts val="600"/>
              </a:spcAft>
              <a:buFont typeface="Arial" panose="020B0604020202020204" pitchFamily="34" charset="0"/>
              <a:buChar char="•"/>
              <a:defRPr sz="2000" kern="1200" spc="-50" baseline="0">
                <a:solidFill>
                  <a:schemeClr val="tx1"/>
                </a:solidFill>
                <a:latin typeface="Segoe UI" panose="020B0502040204020203" pitchFamily="34" charset="0"/>
                <a:ea typeface="Segoe UI" panose="020B0502040204020203" pitchFamily="34" charset="0"/>
                <a:cs typeface="Segoe UI" panose="020B0502040204020203" pitchFamily="34" charset="0"/>
              </a:defRPr>
            </a:lvl3pPr>
            <a:lvl4pPr marL="1600200" indent="-228600" algn="l" defTabSz="914400" rtl="0" eaLnBrk="1" latinLnBrk="0" hangingPunct="1">
              <a:spcBef>
                <a:spcPts val="300"/>
              </a:spcBef>
              <a:spcAft>
                <a:spcPts val="600"/>
              </a:spcAft>
              <a:buFont typeface="Arial" panose="020B0604020202020204" pitchFamily="34" charset="0"/>
              <a:buChar char="–"/>
              <a:defRPr sz="1800" kern="1200" spc="-50" baseline="0">
                <a:solidFill>
                  <a:schemeClr val="tx1"/>
                </a:solidFill>
                <a:latin typeface="Segoe UI" panose="020B0502040204020203" pitchFamily="34" charset="0"/>
                <a:ea typeface="Segoe UI" panose="020B0502040204020203" pitchFamily="34" charset="0"/>
                <a:cs typeface="Segoe UI" panose="020B0502040204020203" pitchFamily="34" charset="0"/>
              </a:defRPr>
            </a:lvl4pPr>
            <a:lvl5pPr marL="2057400" indent="-228600" algn="l" defTabSz="914400" rtl="0" eaLnBrk="1" latinLnBrk="0" hangingPunct="1">
              <a:spcBef>
                <a:spcPts val="300"/>
              </a:spcBef>
              <a:spcAft>
                <a:spcPts val="600"/>
              </a:spcAft>
              <a:buFont typeface="Arial" panose="020B0604020202020204" pitchFamily="34" charset="0"/>
              <a:buChar char="»"/>
              <a:defRPr sz="1800" kern="1200" spc="-50" baseline="0">
                <a:solidFill>
                  <a:schemeClr val="tx1"/>
                </a:solidFill>
                <a:latin typeface="Segoe UI" panose="020B0502040204020203" pitchFamily="34" charset="0"/>
                <a:ea typeface="Segoe UI" panose="020B0502040204020203" pitchFamily="34" charset="0"/>
                <a:cs typeface="Segoe UI" panose="020B0502040204020203"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spcBef>
                <a:spcPts val="0"/>
              </a:spcBef>
              <a:spcAft>
                <a:spcPts val="0"/>
              </a:spcAft>
            </a:pPr>
            <a:endParaRPr lang="en-US" altLang="ja-JP" sz="1600" b="1" dirty="0"/>
          </a:p>
          <a:p>
            <a:pPr>
              <a:spcBef>
                <a:spcPts val="0"/>
              </a:spcBef>
              <a:spcAft>
                <a:spcPts val="0"/>
              </a:spcAft>
            </a:pPr>
            <a:endParaRPr lang="en-US" altLang="ja-JP" sz="1600" b="1" dirty="0" smtClean="0"/>
          </a:p>
        </p:txBody>
      </p:sp>
    </p:spTree>
    <p:extLst>
      <p:ext uri="{BB962C8B-B14F-4D97-AF65-F5344CB8AC3E}">
        <p14:creationId xmlns:p14="http://schemas.microsoft.com/office/powerpoint/2010/main" val="151313839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タイトル 5"/>
          <p:cNvSpPr>
            <a:spLocks noGrp="1"/>
          </p:cNvSpPr>
          <p:nvPr>
            <p:ph type="title"/>
          </p:nvPr>
        </p:nvSpPr>
        <p:spPr/>
        <p:txBody>
          <a:bodyPr/>
          <a:lstStyle/>
          <a:p>
            <a:r>
              <a:rPr lang="en-US" altLang="ja-JP" sz="2700" smtClean="0"/>
              <a:t>Indicators of LCT-I System: </a:t>
            </a:r>
            <a:r>
              <a:rPr kumimoji="1" lang="en-US" altLang="ja-JP" sz="2700" smtClean="0"/>
              <a:t>Supply, Demand &amp; Supply</a:t>
            </a:r>
            <a:endParaRPr kumimoji="1" lang="ja-JP" altLang="en-US" sz="2700"/>
          </a:p>
        </p:txBody>
      </p:sp>
      <p:sp>
        <p:nvSpPr>
          <p:cNvPr id="7" name="AutoShape 23"/>
          <p:cNvSpPr>
            <a:spLocks noChangeArrowheads="1"/>
          </p:cNvSpPr>
          <p:nvPr/>
        </p:nvSpPr>
        <p:spPr bwMode="auto">
          <a:xfrm>
            <a:off x="1452810" y="1013478"/>
            <a:ext cx="1879600" cy="3149601"/>
          </a:xfrm>
          <a:prstGeom prst="roundRect">
            <a:avLst>
              <a:gd name="adj" fmla="val 1767"/>
            </a:avLst>
          </a:prstGeom>
          <a:solidFill>
            <a:srgbClr val="FFFF66"/>
          </a:solidFill>
          <a:ln w="9525">
            <a:noFill/>
            <a:round/>
            <a:headEnd/>
            <a:tailEnd/>
          </a:ln>
          <a:effectLst>
            <a:outerShdw blurRad="50800" dist="38100" dir="2700000" algn="tl" rotWithShape="0">
              <a:prstClr val="black">
                <a:alpha val="40000"/>
              </a:prstClr>
            </a:outerShdw>
          </a:effectLst>
        </p:spPr>
        <p:txBody>
          <a:bodyPr vert="horz" wrap="square" lIns="74295" tIns="8890" rIns="74295" bIns="8890" numCol="1" anchor="t" anchorCtr="0" compatLnSpc="1">
            <a:prstTxWarp prst="textNoShape">
              <a:avLst/>
            </a:prstTxWarp>
          </a:bodyPr>
          <a:lstStyle/>
          <a:p>
            <a:endParaRPr lang="ja-JP" altLang="en-US" dirty="0">
              <a:latin typeface="+mn-ea"/>
            </a:endParaRPr>
          </a:p>
        </p:txBody>
      </p:sp>
      <p:sp>
        <p:nvSpPr>
          <p:cNvPr id="8" name="Text Box 41"/>
          <p:cNvSpPr txBox="1">
            <a:spLocks noChangeArrowheads="1"/>
          </p:cNvSpPr>
          <p:nvPr/>
        </p:nvSpPr>
        <p:spPr bwMode="auto">
          <a:xfrm>
            <a:off x="182562" y="1016732"/>
            <a:ext cx="1206748" cy="3147347"/>
          </a:xfrm>
          <a:prstGeom prst="rect">
            <a:avLst/>
          </a:prstGeom>
          <a:solidFill>
            <a:srgbClr val="FFFF66"/>
          </a:solidFill>
          <a:ln w="9525">
            <a:noFill/>
            <a:miter lim="800000"/>
            <a:headEnd/>
            <a:tailEnd/>
          </a:ln>
          <a:effectLst>
            <a:outerShdw blurRad="50800" dist="38100" dir="2700000" algn="tl" rotWithShape="0">
              <a:prstClr val="black">
                <a:alpha val="40000"/>
              </a:prstClr>
            </a:outerShdw>
          </a:effectLst>
        </p:spPr>
        <p:txBody>
          <a:bodyPr vert="horz" wrap="square" lIns="16560" tIns="8890" rIns="16560" bIns="8890" numCol="1" anchor="ctr" anchorCtr="0" compatLnSpc="1">
            <a:prstTxWarp prst="textNoShape">
              <a:avLst/>
            </a:prstTxWarp>
          </a:bodyPr>
          <a:lstStyle/>
          <a:p>
            <a:pPr marL="0" marR="0" lvl="0" indent="0" algn="ctr" defTabSz="914400" rtl="0" eaLnBrk="0" fontAlgn="base" latinLnBrk="0" hangingPunct="0">
              <a:lnSpc>
                <a:spcPct val="112000"/>
              </a:lnSpc>
              <a:spcBef>
                <a:spcPct val="0"/>
              </a:spcBef>
              <a:spcAft>
                <a:spcPct val="0"/>
              </a:spcAft>
              <a:buClrTx/>
              <a:buSzTx/>
              <a:buFontTx/>
              <a:buNone/>
              <a:tabLst/>
            </a:pPr>
            <a:r>
              <a:rPr kumimoji="0" lang="en-US" altLang="ja-JP" sz="1700" b="1" i="0" u="none" strike="noStrike" cap="none" normalizeH="0" baseline="0" smtClean="0">
                <a:ln>
                  <a:noFill/>
                </a:ln>
                <a:effectLst/>
                <a:latin typeface="+mn-ea"/>
              </a:rPr>
              <a:t>Supply</a:t>
            </a:r>
            <a:r>
              <a:rPr kumimoji="0" lang="ja-JP" altLang="en-US" sz="1700" b="1" i="0" u="none" strike="noStrike" cap="none" normalizeH="0" baseline="0" smtClean="0">
                <a:ln>
                  <a:noFill/>
                </a:ln>
                <a:effectLst/>
                <a:latin typeface="+mn-ea"/>
              </a:rPr>
              <a:t> </a:t>
            </a:r>
            <a:endParaRPr kumimoji="0" lang="en-US" altLang="ja-JP" sz="1700" b="1" i="0" u="none" strike="noStrike" cap="none" normalizeH="0" baseline="0" dirty="0" smtClean="0">
              <a:ln>
                <a:noFill/>
              </a:ln>
              <a:effectLst/>
              <a:latin typeface="+mn-ea"/>
            </a:endParaRPr>
          </a:p>
        </p:txBody>
      </p:sp>
      <p:sp>
        <p:nvSpPr>
          <p:cNvPr id="9" name="Text Box 38"/>
          <p:cNvSpPr txBox="1">
            <a:spLocks noChangeArrowheads="1"/>
          </p:cNvSpPr>
          <p:nvPr/>
        </p:nvSpPr>
        <p:spPr bwMode="auto">
          <a:xfrm>
            <a:off x="1559115" y="1318602"/>
            <a:ext cx="1661160" cy="4749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6560" tIns="16200" rIns="16560" bIns="16200" numCol="1" anchor="t" anchorCtr="0" compatLnSpc="1">
            <a:prstTxWarp prst="textNoShape">
              <a:avLst/>
            </a:prstTxWarp>
          </a:bodyPr>
          <a:lstStyle/>
          <a:p>
            <a:pPr lvl="0" indent="-457200" eaLnBrk="0" hangingPunct="0">
              <a:lnSpc>
                <a:spcPct val="96000"/>
              </a:lnSpc>
            </a:pPr>
            <a:r>
              <a:rPr kumimoji="0" lang="en-US" altLang="ja-JP" b="1" smtClean="0">
                <a:latin typeface="+mn-ea"/>
              </a:rPr>
              <a:t>Area </a:t>
            </a:r>
            <a:r>
              <a:rPr kumimoji="0" lang="en-US" altLang="ja-JP" b="1" dirty="0">
                <a:latin typeface="+mn-ea"/>
              </a:rPr>
              <a:t>Energy </a:t>
            </a:r>
            <a:endParaRPr kumimoji="0" lang="en-US" altLang="ja-JP" b="1" dirty="0" smtClean="0">
              <a:latin typeface="+mn-ea"/>
            </a:endParaRPr>
          </a:p>
          <a:p>
            <a:pPr lvl="0" indent="-457200" eaLnBrk="0" hangingPunct="0">
              <a:lnSpc>
                <a:spcPct val="96000"/>
              </a:lnSpc>
            </a:pPr>
            <a:r>
              <a:rPr kumimoji="0" lang="en-US" altLang="ja-JP" b="1" smtClean="0">
                <a:latin typeface="+mn-ea"/>
              </a:rPr>
              <a:t>System</a:t>
            </a:r>
            <a:endParaRPr kumimoji="0" lang="en-US" altLang="ja-JP" b="1" u="none" strike="noStrike" cap="none" normalizeH="0" dirty="0" smtClean="0">
              <a:ln>
                <a:noFill/>
              </a:ln>
              <a:effectLst/>
              <a:latin typeface="+mn-ea"/>
            </a:endParaRPr>
          </a:p>
        </p:txBody>
      </p:sp>
      <p:sp>
        <p:nvSpPr>
          <p:cNvPr id="10" name="AutoShape 23"/>
          <p:cNvSpPr>
            <a:spLocks noChangeArrowheads="1"/>
          </p:cNvSpPr>
          <p:nvPr/>
        </p:nvSpPr>
        <p:spPr bwMode="auto">
          <a:xfrm>
            <a:off x="3408609" y="1013478"/>
            <a:ext cx="6205654" cy="3149601"/>
          </a:xfrm>
          <a:prstGeom prst="roundRect">
            <a:avLst>
              <a:gd name="adj" fmla="val 931"/>
            </a:avLst>
          </a:prstGeom>
          <a:solidFill>
            <a:srgbClr val="FFFFCC"/>
          </a:solidFill>
          <a:ln w="9525">
            <a:noFill/>
            <a:round/>
            <a:headEnd/>
            <a:tailEnd/>
          </a:ln>
          <a:effectLst>
            <a:outerShdw blurRad="50800" dist="38100" dir="2700000" algn="tl" rotWithShape="0">
              <a:prstClr val="black">
                <a:alpha val="40000"/>
              </a:prstClr>
            </a:outerShdw>
          </a:effectLst>
        </p:spPr>
        <p:txBody>
          <a:bodyPr vert="horz" wrap="square" lIns="74295" tIns="8890" rIns="74295" bIns="8890" numCol="1" anchor="t" anchorCtr="0" compatLnSpc="1">
            <a:prstTxWarp prst="textNoShape">
              <a:avLst/>
            </a:prstTxWarp>
          </a:bodyPr>
          <a:lstStyle/>
          <a:p>
            <a:endParaRPr lang="ja-JP" altLang="en-US" dirty="0">
              <a:latin typeface="+mn-ea"/>
            </a:endParaRPr>
          </a:p>
        </p:txBody>
      </p:sp>
      <p:sp>
        <p:nvSpPr>
          <p:cNvPr id="11" name="Text Box 38"/>
          <p:cNvSpPr txBox="1">
            <a:spLocks noChangeArrowheads="1"/>
          </p:cNvSpPr>
          <p:nvPr/>
        </p:nvSpPr>
        <p:spPr bwMode="auto">
          <a:xfrm>
            <a:off x="3572842" y="1326536"/>
            <a:ext cx="5001203" cy="3460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6560" tIns="16200" rIns="16560" bIns="16200" numCol="1" anchor="t" anchorCtr="0" compatLnSpc="1">
            <a:prstTxWarp prst="textNoShape">
              <a:avLst/>
            </a:prstTxWarp>
          </a:bodyPr>
          <a:lstStyle/>
          <a:p>
            <a:pPr marL="342900" lvl="0" indent="-342900" eaLnBrk="0" hangingPunct="0">
              <a:lnSpc>
                <a:spcPct val="96000"/>
              </a:lnSpc>
              <a:buFont typeface="Wingdings" panose="05000000000000000000" pitchFamily="2" charset="2"/>
              <a:buChar char="Ø"/>
            </a:pPr>
            <a:r>
              <a:rPr kumimoji="0" lang="en-US" altLang="ja-JP" sz="2000" b="1" smtClean="0">
                <a:latin typeface="+mn-ea"/>
              </a:rPr>
              <a:t>Area </a:t>
            </a:r>
            <a:r>
              <a:rPr kumimoji="0" lang="en-US" altLang="ja-JP" sz="2000" b="1">
                <a:latin typeface="+mn-ea"/>
              </a:rPr>
              <a:t>E</a:t>
            </a:r>
            <a:r>
              <a:rPr kumimoji="0" lang="en-US" altLang="ja-JP" sz="2000" b="1" smtClean="0">
                <a:latin typeface="+mn-ea"/>
              </a:rPr>
              <a:t>nergy</a:t>
            </a:r>
            <a:r>
              <a:rPr kumimoji="0" lang="ja-JP" altLang="en-US" sz="2000" b="1" smtClean="0">
                <a:latin typeface="+mn-ea"/>
              </a:rPr>
              <a:t> </a:t>
            </a:r>
            <a:r>
              <a:rPr kumimoji="0" lang="en-US" altLang="ja-JP" sz="2000" b="1" dirty="0">
                <a:latin typeface="+mn-ea"/>
              </a:rPr>
              <a:t>S</a:t>
            </a:r>
            <a:r>
              <a:rPr kumimoji="0" lang="en-US" altLang="ja-JP" sz="2000" b="1" smtClean="0">
                <a:latin typeface="+mn-ea"/>
              </a:rPr>
              <a:t>ystem</a:t>
            </a:r>
            <a:endParaRPr kumimoji="0" lang="en-US" altLang="ja-JP" sz="2000" b="1" dirty="0">
              <a:latin typeface="+mn-ea"/>
            </a:endParaRPr>
          </a:p>
        </p:txBody>
      </p:sp>
      <p:sp>
        <p:nvSpPr>
          <p:cNvPr id="12" name="Text Box 38"/>
          <p:cNvSpPr txBox="1">
            <a:spLocks noChangeArrowheads="1"/>
          </p:cNvSpPr>
          <p:nvPr/>
        </p:nvSpPr>
        <p:spPr bwMode="auto">
          <a:xfrm>
            <a:off x="310393" y="1059152"/>
            <a:ext cx="885450" cy="3257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6560" tIns="16200" rIns="16560" bIns="16200" numCol="1" anchor="t" anchorCtr="0" compatLnSpc="1">
            <a:prstTxWarp prst="textNoShape">
              <a:avLst/>
            </a:prstTxWarp>
          </a:bodyPr>
          <a:lstStyle/>
          <a:p>
            <a:pPr marL="0" marR="0" lvl="0" indent="0" defTabSz="914400" rtl="0" eaLnBrk="0" fontAlgn="base" latinLnBrk="0" hangingPunct="0">
              <a:lnSpc>
                <a:spcPct val="96000"/>
              </a:lnSpc>
              <a:spcBef>
                <a:spcPct val="0"/>
              </a:spcBef>
              <a:spcAft>
                <a:spcPct val="0"/>
              </a:spcAft>
              <a:buClrTx/>
              <a:buSzTx/>
              <a:buFontTx/>
              <a:buNone/>
              <a:tabLst/>
            </a:pPr>
            <a:r>
              <a:rPr kumimoji="0" lang="en-US" altLang="ja-JP" sz="1300" b="1" i="0" u="none" strike="noStrike" cap="none" normalizeH="0" baseline="0" dirty="0" smtClean="0">
                <a:ln>
                  <a:noFill/>
                </a:ln>
                <a:effectLst/>
                <a:latin typeface="+mn-ea"/>
              </a:rPr>
              <a:t>Tier</a:t>
            </a:r>
            <a:r>
              <a:rPr kumimoji="0" lang="en-US" altLang="ja-JP" sz="1300" b="1" i="0" u="none" strike="noStrike" cap="none" normalizeH="0" dirty="0" smtClean="0">
                <a:ln>
                  <a:noFill/>
                </a:ln>
                <a:effectLst/>
                <a:latin typeface="+mn-ea"/>
              </a:rPr>
              <a:t> 1</a:t>
            </a:r>
            <a:endParaRPr kumimoji="0" lang="ja-JP" altLang="ja-JP" sz="1300" b="1" i="0" u="none" strike="noStrike" cap="none" normalizeH="0" baseline="0" dirty="0" smtClean="0">
              <a:ln>
                <a:noFill/>
              </a:ln>
              <a:effectLst/>
              <a:latin typeface="+mn-ea"/>
            </a:endParaRPr>
          </a:p>
        </p:txBody>
      </p:sp>
      <p:sp>
        <p:nvSpPr>
          <p:cNvPr id="13" name="Text Box 38"/>
          <p:cNvSpPr txBox="1">
            <a:spLocks noChangeArrowheads="1"/>
          </p:cNvSpPr>
          <p:nvPr/>
        </p:nvSpPr>
        <p:spPr bwMode="auto">
          <a:xfrm>
            <a:off x="1518849" y="1083845"/>
            <a:ext cx="682393" cy="300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6560" tIns="16200" rIns="16560" bIns="16200" numCol="1" anchor="t" anchorCtr="0" compatLnSpc="1">
            <a:prstTxWarp prst="textNoShape">
              <a:avLst/>
            </a:prstTxWarp>
          </a:bodyPr>
          <a:lstStyle/>
          <a:p>
            <a:pPr marL="0" marR="0" lvl="0" indent="0" defTabSz="914400" rtl="0" eaLnBrk="0" fontAlgn="base" latinLnBrk="0" hangingPunct="0">
              <a:lnSpc>
                <a:spcPct val="96000"/>
              </a:lnSpc>
              <a:spcBef>
                <a:spcPct val="0"/>
              </a:spcBef>
              <a:spcAft>
                <a:spcPct val="0"/>
              </a:spcAft>
              <a:buClrTx/>
              <a:buSzTx/>
              <a:buFontTx/>
              <a:buNone/>
              <a:tabLst/>
            </a:pPr>
            <a:r>
              <a:rPr kumimoji="0" lang="en-US" altLang="ja-JP" sz="1300" b="1" i="0" u="none" strike="noStrike" cap="none" normalizeH="0" baseline="0" dirty="0" smtClean="0">
                <a:ln>
                  <a:noFill/>
                </a:ln>
                <a:effectLst/>
                <a:latin typeface="+mn-ea"/>
              </a:rPr>
              <a:t>Tier</a:t>
            </a:r>
            <a:r>
              <a:rPr kumimoji="0" lang="en-US" altLang="ja-JP" sz="1300" b="1" i="0" u="none" strike="noStrike" cap="none" normalizeH="0" dirty="0" smtClean="0">
                <a:ln>
                  <a:noFill/>
                </a:ln>
                <a:effectLst/>
                <a:latin typeface="+mn-ea"/>
              </a:rPr>
              <a:t> 2</a:t>
            </a:r>
            <a:endParaRPr kumimoji="0" lang="ja-JP" altLang="ja-JP" sz="1300" b="1" i="0" u="none" strike="noStrike" cap="none" normalizeH="0" baseline="0" dirty="0" smtClean="0">
              <a:ln>
                <a:noFill/>
              </a:ln>
              <a:effectLst/>
              <a:latin typeface="+mn-ea"/>
            </a:endParaRPr>
          </a:p>
        </p:txBody>
      </p:sp>
      <p:sp>
        <p:nvSpPr>
          <p:cNvPr id="14" name="Text Box 38"/>
          <p:cNvSpPr txBox="1">
            <a:spLocks noChangeArrowheads="1"/>
          </p:cNvSpPr>
          <p:nvPr/>
        </p:nvSpPr>
        <p:spPr bwMode="auto">
          <a:xfrm>
            <a:off x="3493700" y="1087020"/>
            <a:ext cx="777854" cy="261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6560" tIns="16200" rIns="16560" bIns="16200" numCol="1" anchor="t" anchorCtr="0" compatLnSpc="1">
            <a:prstTxWarp prst="textNoShape">
              <a:avLst/>
            </a:prstTxWarp>
          </a:bodyPr>
          <a:lstStyle/>
          <a:p>
            <a:pPr marL="0" marR="0" lvl="0" indent="0" defTabSz="914400" rtl="0" eaLnBrk="0" fontAlgn="base" latinLnBrk="0" hangingPunct="0">
              <a:lnSpc>
                <a:spcPct val="96000"/>
              </a:lnSpc>
              <a:spcBef>
                <a:spcPct val="0"/>
              </a:spcBef>
              <a:spcAft>
                <a:spcPct val="0"/>
              </a:spcAft>
              <a:buClrTx/>
              <a:buSzTx/>
              <a:buFontTx/>
              <a:buNone/>
              <a:tabLst/>
            </a:pPr>
            <a:r>
              <a:rPr kumimoji="0" lang="en-US" altLang="ja-JP" sz="1300" b="1" i="0" u="none" strike="noStrike" cap="none" normalizeH="0" baseline="0" dirty="0" smtClean="0">
                <a:ln>
                  <a:noFill/>
                </a:ln>
                <a:effectLst/>
                <a:latin typeface="+mn-ea"/>
              </a:rPr>
              <a:t>Tier 3</a:t>
            </a:r>
            <a:endParaRPr kumimoji="0" lang="ja-JP" altLang="ja-JP" sz="1300" b="1" i="0" u="none" strike="noStrike" cap="none" normalizeH="0" baseline="0" dirty="0" smtClean="0">
              <a:ln>
                <a:noFill/>
              </a:ln>
              <a:effectLst/>
              <a:latin typeface="+mn-ea"/>
            </a:endParaRPr>
          </a:p>
        </p:txBody>
      </p:sp>
      <p:sp>
        <p:nvSpPr>
          <p:cNvPr id="15" name="Text Box 38"/>
          <p:cNvSpPr txBox="1">
            <a:spLocks noChangeArrowheads="1"/>
          </p:cNvSpPr>
          <p:nvPr/>
        </p:nvSpPr>
        <p:spPr bwMode="auto">
          <a:xfrm>
            <a:off x="3572842" y="2110863"/>
            <a:ext cx="3704987" cy="2985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6560" tIns="16200" rIns="16560" bIns="16200" numCol="1" anchor="t" anchorCtr="0" compatLnSpc="1">
            <a:prstTxWarp prst="textNoShape">
              <a:avLst/>
            </a:prstTxWarp>
          </a:bodyPr>
          <a:lstStyle/>
          <a:p>
            <a:pPr marL="342900" lvl="0" indent="-342900" eaLnBrk="0" hangingPunct="0">
              <a:lnSpc>
                <a:spcPct val="96000"/>
              </a:lnSpc>
              <a:buFont typeface="Wingdings" panose="05000000000000000000" pitchFamily="2" charset="2"/>
              <a:buChar char="Ø"/>
            </a:pPr>
            <a:r>
              <a:rPr kumimoji="0" lang="en-US" altLang="ja-JP" sz="2000" b="1" smtClean="0">
                <a:latin typeface="+mn-ea"/>
              </a:rPr>
              <a:t>Untapped </a:t>
            </a:r>
            <a:r>
              <a:rPr kumimoji="0" lang="en-US" altLang="ja-JP" sz="2000" b="1" dirty="0">
                <a:latin typeface="+mn-ea"/>
              </a:rPr>
              <a:t>E</a:t>
            </a:r>
            <a:r>
              <a:rPr kumimoji="0" lang="en-US" altLang="ja-JP" sz="2000" b="1" smtClean="0">
                <a:latin typeface="+mn-ea"/>
              </a:rPr>
              <a:t>nergy</a:t>
            </a:r>
            <a:endParaRPr kumimoji="0" lang="en-US" altLang="ja-JP" sz="2000" b="1" dirty="0">
              <a:latin typeface="+mn-ea"/>
            </a:endParaRPr>
          </a:p>
        </p:txBody>
      </p:sp>
      <p:cxnSp>
        <p:nvCxnSpPr>
          <p:cNvPr id="16" name="直線コネクタ 15"/>
          <p:cNvCxnSpPr/>
          <p:nvPr/>
        </p:nvCxnSpPr>
        <p:spPr>
          <a:xfrm>
            <a:off x="1608385" y="1904413"/>
            <a:ext cx="6867525" cy="0"/>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7" name="直線コネクタ 16"/>
          <p:cNvCxnSpPr/>
          <p:nvPr/>
        </p:nvCxnSpPr>
        <p:spPr>
          <a:xfrm>
            <a:off x="1617910" y="2594582"/>
            <a:ext cx="6867525" cy="0"/>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18" name="角丸四角形 17"/>
          <p:cNvSpPr/>
          <p:nvPr/>
        </p:nvSpPr>
        <p:spPr>
          <a:xfrm>
            <a:off x="282453" y="1073696"/>
            <a:ext cx="722246" cy="223388"/>
          </a:xfrm>
          <a:prstGeom prst="roundRect">
            <a:avLst/>
          </a:prstGeom>
          <a:no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solidFill>
                <a:schemeClr val="tx1"/>
              </a:solidFill>
              <a:latin typeface="+mn-ea"/>
            </a:endParaRPr>
          </a:p>
        </p:txBody>
      </p:sp>
      <p:sp>
        <p:nvSpPr>
          <p:cNvPr id="19" name="角丸四角形 18"/>
          <p:cNvSpPr/>
          <p:nvPr/>
        </p:nvSpPr>
        <p:spPr>
          <a:xfrm>
            <a:off x="1506785" y="1095214"/>
            <a:ext cx="694457" cy="209550"/>
          </a:xfrm>
          <a:prstGeom prst="roundRect">
            <a:avLst/>
          </a:prstGeom>
          <a:no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solidFill>
                <a:schemeClr val="tx1"/>
              </a:solidFill>
              <a:latin typeface="+mn-ea"/>
            </a:endParaRPr>
          </a:p>
        </p:txBody>
      </p:sp>
      <p:sp>
        <p:nvSpPr>
          <p:cNvPr id="20" name="角丸四角形 19"/>
          <p:cNvSpPr/>
          <p:nvPr/>
        </p:nvSpPr>
        <p:spPr>
          <a:xfrm>
            <a:off x="3462585" y="1095214"/>
            <a:ext cx="704466" cy="223388"/>
          </a:xfrm>
          <a:prstGeom prst="roundRect">
            <a:avLst/>
          </a:prstGeom>
          <a:no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b="1" dirty="0">
              <a:solidFill>
                <a:schemeClr val="tx1"/>
              </a:solidFill>
              <a:latin typeface="+mn-ea"/>
            </a:endParaRPr>
          </a:p>
        </p:txBody>
      </p:sp>
      <p:sp>
        <p:nvSpPr>
          <p:cNvPr id="21" name="Text Box 38"/>
          <p:cNvSpPr txBox="1">
            <a:spLocks noChangeArrowheads="1"/>
          </p:cNvSpPr>
          <p:nvPr/>
        </p:nvSpPr>
        <p:spPr bwMode="auto">
          <a:xfrm>
            <a:off x="1556950" y="1990604"/>
            <a:ext cx="1661160" cy="5324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6560" tIns="16200" rIns="16560" bIns="16200" numCol="1" anchor="t" anchorCtr="0" compatLnSpc="1">
            <a:prstTxWarp prst="textNoShape">
              <a:avLst/>
            </a:prstTxWarp>
          </a:bodyPr>
          <a:lstStyle/>
          <a:p>
            <a:pPr lvl="0" indent="-457200" eaLnBrk="0" hangingPunct="0">
              <a:lnSpc>
                <a:spcPct val="96000"/>
              </a:lnSpc>
            </a:pPr>
            <a:r>
              <a:rPr kumimoji="0" lang="en-US" altLang="ja-JP" b="1" smtClean="0">
                <a:latin typeface="+mn-ea"/>
              </a:rPr>
              <a:t>Untapped </a:t>
            </a:r>
            <a:endParaRPr kumimoji="0" lang="en-US" altLang="ja-JP" b="1" dirty="0" smtClean="0">
              <a:latin typeface="+mn-ea"/>
            </a:endParaRPr>
          </a:p>
          <a:p>
            <a:pPr lvl="0" indent="-457200" eaLnBrk="0" hangingPunct="0">
              <a:lnSpc>
                <a:spcPct val="96000"/>
              </a:lnSpc>
            </a:pPr>
            <a:r>
              <a:rPr kumimoji="0" lang="en-US" altLang="ja-JP" b="1" smtClean="0">
                <a:latin typeface="+mn-ea"/>
              </a:rPr>
              <a:t>Energy</a:t>
            </a:r>
            <a:endParaRPr kumimoji="0" lang="en-US" altLang="ja-JP" b="1" dirty="0" smtClean="0">
              <a:latin typeface="+mn-ea"/>
            </a:endParaRPr>
          </a:p>
        </p:txBody>
      </p:sp>
      <p:sp>
        <p:nvSpPr>
          <p:cNvPr id="22" name="Text Box 38"/>
          <p:cNvSpPr txBox="1">
            <a:spLocks noChangeArrowheads="1"/>
          </p:cNvSpPr>
          <p:nvPr/>
        </p:nvSpPr>
        <p:spPr bwMode="auto">
          <a:xfrm>
            <a:off x="1518850" y="2719738"/>
            <a:ext cx="1661160" cy="565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6560" tIns="16200" rIns="16560" bIns="16200" numCol="1" anchor="t" anchorCtr="0" compatLnSpc="1">
            <a:prstTxWarp prst="textNoShape">
              <a:avLst/>
            </a:prstTxWarp>
          </a:bodyPr>
          <a:lstStyle/>
          <a:p>
            <a:pPr marL="0" marR="0" lvl="0" indent="-457200" defTabSz="914400" rtl="0" eaLnBrk="0" fontAlgn="base" latinLnBrk="0" hangingPunct="0">
              <a:lnSpc>
                <a:spcPct val="96000"/>
              </a:lnSpc>
              <a:spcBef>
                <a:spcPct val="0"/>
              </a:spcBef>
              <a:spcAft>
                <a:spcPct val="0"/>
              </a:spcAft>
              <a:buClrTx/>
              <a:buSzTx/>
              <a:buFontTx/>
              <a:buNone/>
              <a:tabLst/>
            </a:pPr>
            <a:r>
              <a:rPr kumimoji="0" lang="en-US" altLang="ja-JP" b="1" smtClean="0">
                <a:latin typeface="+mn-ea"/>
              </a:rPr>
              <a:t> Renewable </a:t>
            </a:r>
            <a:endParaRPr kumimoji="0" lang="en-US" altLang="ja-JP" b="1" dirty="0" smtClean="0">
              <a:latin typeface="+mn-ea"/>
            </a:endParaRPr>
          </a:p>
          <a:p>
            <a:pPr marL="0" marR="0" lvl="0" indent="-457200" defTabSz="914400" rtl="0" eaLnBrk="0" fontAlgn="base" latinLnBrk="0" hangingPunct="0">
              <a:lnSpc>
                <a:spcPct val="96000"/>
              </a:lnSpc>
              <a:spcBef>
                <a:spcPct val="0"/>
              </a:spcBef>
              <a:spcAft>
                <a:spcPct val="0"/>
              </a:spcAft>
              <a:buClrTx/>
              <a:buSzTx/>
              <a:buFontTx/>
              <a:buNone/>
              <a:tabLst/>
            </a:pPr>
            <a:r>
              <a:rPr lang="en-US" altLang="ja-JP" b="1">
                <a:latin typeface="+mn-ea"/>
              </a:rPr>
              <a:t> </a:t>
            </a:r>
            <a:r>
              <a:rPr kumimoji="0" lang="en-US" altLang="ja-JP" b="1" smtClean="0">
                <a:latin typeface="+mn-ea"/>
              </a:rPr>
              <a:t>Energy </a:t>
            </a:r>
            <a:endParaRPr kumimoji="0" lang="ja-JP" altLang="ja-JP" b="1" i="0" u="none" strike="noStrike" cap="none" normalizeH="0" baseline="0" dirty="0" smtClean="0">
              <a:ln>
                <a:noFill/>
              </a:ln>
              <a:effectLst/>
              <a:latin typeface="+mn-ea"/>
            </a:endParaRPr>
          </a:p>
        </p:txBody>
      </p:sp>
      <p:sp>
        <p:nvSpPr>
          <p:cNvPr id="23" name="Text Box 38"/>
          <p:cNvSpPr txBox="1">
            <a:spLocks noChangeArrowheads="1"/>
          </p:cNvSpPr>
          <p:nvPr/>
        </p:nvSpPr>
        <p:spPr bwMode="auto">
          <a:xfrm>
            <a:off x="3572842" y="2806188"/>
            <a:ext cx="3704987" cy="2985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6560" tIns="16200" rIns="16560" bIns="16200" numCol="1" anchor="t" anchorCtr="0" compatLnSpc="1">
            <a:prstTxWarp prst="textNoShape">
              <a:avLst/>
            </a:prstTxWarp>
          </a:bodyPr>
          <a:lstStyle/>
          <a:p>
            <a:pPr marL="342900" lvl="0" indent="-342900" eaLnBrk="0" hangingPunct="0">
              <a:lnSpc>
                <a:spcPct val="96000"/>
              </a:lnSpc>
              <a:buFont typeface="Wingdings" panose="05000000000000000000" pitchFamily="2" charset="2"/>
              <a:buChar char="Ø"/>
            </a:pPr>
            <a:r>
              <a:rPr kumimoji="0" lang="en-US" altLang="ja-JP" sz="2000" b="1" smtClean="0">
                <a:latin typeface="+mn-ea"/>
              </a:rPr>
              <a:t>Renewable </a:t>
            </a:r>
            <a:r>
              <a:rPr kumimoji="0" lang="en-US" altLang="ja-JP" sz="2000" b="1" dirty="0">
                <a:latin typeface="+mn-ea"/>
              </a:rPr>
              <a:t>Energy</a:t>
            </a:r>
          </a:p>
        </p:txBody>
      </p:sp>
      <p:cxnSp>
        <p:nvCxnSpPr>
          <p:cNvPr id="24" name="直線コネクタ 23"/>
          <p:cNvCxnSpPr/>
          <p:nvPr/>
        </p:nvCxnSpPr>
        <p:spPr>
          <a:xfrm>
            <a:off x="1617910" y="3356666"/>
            <a:ext cx="6867525" cy="0"/>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25" name="Text Box 38"/>
          <p:cNvSpPr txBox="1">
            <a:spLocks noChangeArrowheads="1"/>
          </p:cNvSpPr>
          <p:nvPr/>
        </p:nvSpPr>
        <p:spPr bwMode="auto">
          <a:xfrm>
            <a:off x="1569650" y="3452276"/>
            <a:ext cx="1661160" cy="565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6560" tIns="16200" rIns="16560" bIns="16200" numCol="1" anchor="t" anchorCtr="0" compatLnSpc="1">
            <a:prstTxWarp prst="textNoShape">
              <a:avLst/>
            </a:prstTxWarp>
          </a:bodyPr>
          <a:lstStyle/>
          <a:p>
            <a:pPr lvl="0" indent="-457200" eaLnBrk="0" hangingPunct="0">
              <a:lnSpc>
                <a:spcPct val="96000"/>
              </a:lnSpc>
            </a:pPr>
            <a:r>
              <a:rPr kumimoji="0" lang="en-US" altLang="ja-JP" sz="1600" b="1" smtClean="0">
                <a:latin typeface="+mn-ea"/>
              </a:rPr>
              <a:t>Multi-Energy  </a:t>
            </a:r>
            <a:endParaRPr kumimoji="0" lang="en-US" altLang="ja-JP" sz="1600" b="1" dirty="0" smtClean="0">
              <a:latin typeface="+mn-ea"/>
            </a:endParaRPr>
          </a:p>
          <a:p>
            <a:pPr lvl="0" indent="-457200" eaLnBrk="0" hangingPunct="0">
              <a:lnSpc>
                <a:spcPct val="96000"/>
              </a:lnSpc>
            </a:pPr>
            <a:r>
              <a:rPr kumimoji="0" lang="en-US" altLang="ja-JP" sz="1600" b="1" smtClean="0">
                <a:latin typeface="+mn-ea"/>
              </a:rPr>
              <a:t>System</a:t>
            </a:r>
            <a:endParaRPr kumimoji="0" lang="ja-JP" altLang="ja-JP" sz="1600" b="1" i="0" u="none" strike="noStrike" cap="none" normalizeH="0" baseline="0" dirty="0" smtClean="0">
              <a:ln>
                <a:noFill/>
              </a:ln>
              <a:effectLst/>
              <a:latin typeface="+mn-ea"/>
            </a:endParaRPr>
          </a:p>
        </p:txBody>
      </p:sp>
      <p:sp>
        <p:nvSpPr>
          <p:cNvPr id="26" name="Text Box 38"/>
          <p:cNvSpPr txBox="1">
            <a:spLocks noChangeArrowheads="1"/>
          </p:cNvSpPr>
          <p:nvPr/>
        </p:nvSpPr>
        <p:spPr bwMode="auto">
          <a:xfrm>
            <a:off x="3572842" y="3564631"/>
            <a:ext cx="3704987" cy="2985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6560" tIns="16200" rIns="16560" bIns="16200" numCol="1" anchor="t" anchorCtr="0" compatLnSpc="1">
            <a:prstTxWarp prst="textNoShape">
              <a:avLst/>
            </a:prstTxWarp>
          </a:bodyPr>
          <a:lstStyle/>
          <a:p>
            <a:pPr marL="342900" lvl="0" indent="-342900" eaLnBrk="0" hangingPunct="0">
              <a:lnSpc>
                <a:spcPct val="96000"/>
              </a:lnSpc>
              <a:buFont typeface="Wingdings" panose="05000000000000000000" pitchFamily="2" charset="2"/>
              <a:buChar char="Ø"/>
            </a:pPr>
            <a:r>
              <a:rPr kumimoji="0" lang="en-US" altLang="ja-JP" sz="2000" b="1" smtClean="0">
                <a:latin typeface="+mn-ea"/>
              </a:rPr>
              <a:t>Multi-Energy System</a:t>
            </a:r>
            <a:endParaRPr kumimoji="0" lang="en-US" altLang="ja-JP" sz="2000" b="1" dirty="0">
              <a:latin typeface="+mn-ea"/>
            </a:endParaRPr>
          </a:p>
        </p:txBody>
      </p:sp>
      <p:sp>
        <p:nvSpPr>
          <p:cNvPr id="27" name="AutoShape 23"/>
          <p:cNvSpPr>
            <a:spLocks noChangeArrowheads="1"/>
          </p:cNvSpPr>
          <p:nvPr/>
        </p:nvSpPr>
        <p:spPr bwMode="auto">
          <a:xfrm>
            <a:off x="1475656" y="4282781"/>
            <a:ext cx="1879600" cy="1800200"/>
          </a:xfrm>
          <a:prstGeom prst="roundRect">
            <a:avLst>
              <a:gd name="adj" fmla="val 1767"/>
            </a:avLst>
          </a:prstGeom>
          <a:solidFill>
            <a:srgbClr val="FF6600"/>
          </a:solidFill>
          <a:ln w="9525">
            <a:noFill/>
            <a:round/>
            <a:headEnd/>
            <a:tailEnd/>
          </a:ln>
          <a:effectLst>
            <a:outerShdw blurRad="50800" dist="38100" dir="2700000" algn="tl" rotWithShape="0">
              <a:prstClr val="black">
                <a:alpha val="40000"/>
              </a:prstClr>
            </a:outerShdw>
          </a:effectLst>
        </p:spPr>
        <p:txBody>
          <a:bodyPr vert="horz" wrap="square" lIns="74295" tIns="8890" rIns="74295" bIns="8890" numCol="1" anchor="t" anchorCtr="0" compatLnSpc="1">
            <a:prstTxWarp prst="textNoShape">
              <a:avLst/>
            </a:prstTxWarp>
          </a:bodyPr>
          <a:lstStyle/>
          <a:p>
            <a:r>
              <a:rPr lang="en-US" altLang="ja-JP" smtClean="0">
                <a:latin typeface="+mn-ea"/>
              </a:rPr>
              <a:t>        </a:t>
            </a:r>
            <a:endParaRPr lang="ja-JP" altLang="en-US" dirty="0">
              <a:latin typeface="+mn-ea"/>
            </a:endParaRPr>
          </a:p>
        </p:txBody>
      </p:sp>
      <p:sp>
        <p:nvSpPr>
          <p:cNvPr id="28" name="Text Box 41"/>
          <p:cNvSpPr txBox="1">
            <a:spLocks noChangeArrowheads="1"/>
          </p:cNvSpPr>
          <p:nvPr/>
        </p:nvSpPr>
        <p:spPr bwMode="auto">
          <a:xfrm>
            <a:off x="182562" y="4286035"/>
            <a:ext cx="1229594" cy="1796946"/>
          </a:xfrm>
          <a:prstGeom prst="rect">
            <a:avLst/>
          </a:prstGeom>
          <a:solidFill>
            <a:srgbClr val="FF6600"/>
          </a:solidFill>
          <a:ln w="9525">
            <a:noFill/>
            <a:miter lim="800000"/>
            <a:headEnd/>
            <a:tailEnd/>
          </a:ln>
          <a:effectLst>
            <a:outerShdw blurRad="50800" dist="38100" dir="2700000" algn="tl" rotWithShape="0">
              <a:prstClr val="black">
                <a:alpha val="40000"/>
              </a:prstClr>
            </a:outerShdw>
          </a:effectLst>
        </p:spPr>
        <p:txBody>
          <a:bodyPr vert="horz" wrap="square" lIns="16560" tIns="8890" rIns="16560" bIns="8890" numCol="1" anchor="ctr" anchorCtr="0" compatLnSpc="1">
            <a:prstTxWarp prst="textNoShape">
              <a:avLst/>
            </a:prstTxWarp>
          </a:bodyPr>
          <a:lstStyle/>
          <a:p>
            <a:pPr marL="0" marR="0" lvl="0" indent="0" algn="ctr" defTabSz="914400" rtl="0" eaLnBrk="0" fontAlgn="base" latinLnBrk="0" hangingPunct="0">
              <a:lnSpc>
                <a:spcPct val="112000"/>
              </a:lnSpc>
              <a:spcBef>
                <a:spcPct val="0"/>
              </a:spcBef>
              <a:spcAft>
                <a:spcPct val="0"/>
              </a:spcAft>
              <a:buClrTx/>
              <a:buSzTx/>
              <a:buFontTx/>
              <a:buNone/>
              <a:tabLst/>
            </a:pPr>
            <a:r>
              <a:rPr kumimoji="0" lang="en-US" altLang="ja-JP" b="1" i="0" u="none" strike="noStrike" cap="none" normalizeH="0" baseline="0" dirty="0" smtClean="0">
                <a:ln>
                  <a:noFill/>
                </a:ln>
                <a:effectLst/>
                <a:latin typeface="+mn-ea"/>
              </a:rPr>
              <a:t>Demand </a:t>
            </a:r>
            <a:r>
              <a:rPr kumimoji="0" lang="en-US" altLang="ja-JP" sz="1700" b="1" i="0" u="none" strike="noStrike" cap="none" normalizeH="0" baseline="0" dirty="0" smtClean="0">
                <a:ln>
                  <a:noFill/>
                </a:ln>
                <a:effectLst/>
                <a:latin typeface="+mn-ea"/>
              </a:rPr>
              <a:t>&amp; </a:t>
            </a:r>
            <a:r>
              <a:rPr kumimoji="0" lang="en-US" altLang="ja-JP" sz="1700" b="1" i="0" u="none" strike="noStrike" cap="none" normalizeH="0" baseline="0" smtClean="0">
                <a:ln>
                  <a:noFill/>
                </a:ln>
                <a:effectLst/>
                <a:latin typeface="+mn-ea"/>
              </a:rPr>
              <a:t>Supply</a:t>
            </a:r>
            <a:r>
              <a:rPr kumimoji="0" lang="ja-JP" altLang="en-US" sz="1700" b="1" i="0" u="none" strike="noStrike" cap="none" normalizeH="0" baseline="0" smtClean="0">
                <a:ln>
                  <a:noFill/>
                </a:ln>
                <a:effectLst/>
                <a:latin typeface="+mn-ea"/>
              </a:rPr>
              <a:t> </a:t>
            </a:r>
            <a:endParaRPr kumimoji="0" lang="en-US" altLang="ja-JP" sz="1700" b="1" i="0" u="none" strike="noStrike" cap="none" normalizeH="0" baseline="0" dirty="0" smtClean="0">
              <a:ln>
                <a:noFill/>
              </a:ln>
              <a:effectLst/>
              <a:latin typeface="+mn-ea"/>
            </a:endParaRPr>
          </a:p>
        </p:txBody>
      </p:sp>
      <p:sp>
        <p:nvSpPr>
          <p:cNvPr id="29" name="Text Box 38"/>
          <p:cNvSpPr txBox="1">
            <a:spLocks noChangeArrowheads="1"/>
          </p:cNvSpPr>
          <p:nvPr/>
        </p:nvSpPr>
        <p:spPr bwMode="auto">
          <a:xfrm>
            <a:off x="1550945" y="4749526"/>
            <a:ext cx="1711670" cy="7350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6560" tIns="16200" rIns="16560" bIns="16200" numCol="1" anchor="t" anchorCtr="0" compatLnSpc="1">
            <a:prstTxWarp prst="textNoShape">
              <a:avLst/>
            </a:prstTxWarp>
          </a:bodyPr>
          <a:lstStyle/>
          <a:p>
            <a:pPr lvl="0" eaLnBrk="0" hangingPunct="0">
              <a:lnSpc>
                <a:spcPct val="96000"/>
              </a:lnSpc>
            </a:pPr>
            <a:r>
              <a:rPr kumimoji="0" lang="en-US" altLang="ja-JP" b="1" smtClean="0">
                <a:latin typeface="+mn-ea"/>
              </a:rPr>
              <a:t>Energy  </a:t>
            </a:r>
            <a:endParaRPr kumimoji="0" lang="en-US" altLang="ja-JP" b="1" dirty="0" smtClean="0">
              <a:latin typeface="+mn-ea"/>
            </a:endParaRPr>
          </a:p>
          <a:p>
            <a:pPr lvl="0" eaLnBrk="0" hangingPunct="0">
              <a:lnSpc>
                <a:spcPct val="96000"/>
              </a:lnSpc>
            </a:pPr>
            <a:r>
              <a:rPr kumimoji="0" lang="en-US" altLang="ja-JP" b="1" smtClean="0">
                <a:latin typeface="+mn-ea"/>
              </a:rPr>
              <a:t>Management</a:t>
            </a:r>
          </a:p>
          <a:p>
            <a:pPr lvl="0" eaLnBrk="0" hangingPunct="0">
              <a:lnSpc>
                <a:spcPct val="96000"/>
              </a:lnSpc>
            </a:pPr>
            <a:r>
              <a:rPr kumimoji="0" lang="en-US" altLang="ja-JP" b="1" smtClean="0">
                <a:latin typeface="+mn-ea"/>
              </a:rPr>
              <a:t>System </a:t>
            </a:r>
            <a:endParaRPr kumimoji="0" lang="en-US" altLang="ja-JP" b="1" dirty="0" smtClean="0">
              <a:latin typeface="+mn-ea"/>
            </a:endParaRPr>
          </a:p>
        </p:txBody>
      </p:sp>
      <p:sp>
        <p:nvSpPr>
          <p:cNvPr id="30" name="AutoShape 23"/>
          <p:cNvSpPr>
            <a:spLocks noChangeArrowheads="1"/>
          </p:cNvSpPr>
          <p:nvPr/>
        </p:nvSpPr>
        <p:spPr bwMode="auto">
          <a:xfrm>
            <a:off x="3431455" y="4282781"/>
            <a:ext cx="6182808" cy="1800200"/>
          </a:xfrm>
          <a:prstGeom prst="roundRect">
            <a:avLst>
              <a:gd name="adj" fmla="val 931"/>
            </a:avLst>
          </a:prstGeom>
          <a:solidFill>
            <a:srgbClr val="FFCC99"/>
          </a:solidFill>
          <a:ln w="9525">
            <a:noFill/>
            <a:round/>
            <a:headEnd/>
            <a:tailEnd/>
          </a:ln>
          <a:effectLst>
            <a:outerShdw blurRad="50800" dist="38100" dir="2700000" algn="tl" rotWithShape="0">
              <a:prstClr val="black">
                <a:alpha val="40000"/>
              </a:prstClr>
            </a:outerShdw>
          </a:effectLst>
        </p:spPr>
        <p:txBody>
          <a:bodyPr vert="horz" wrap="square" lIns="74295" tIns="8890" rIns="74295" bIns="8890" numCol="1" anchor="t" anchorCtr="0" compatLnSpc="1">
            <a:prstTxWarp prst="textNoShape">
              <a:avLst/>
            </a:prstTxWarp>
          </a:bodyPr>
          <a:lstStyle/>
          <a:p>
            <a:r>
              <a:rPr lang="en-US" altLang="ja-JP" smtClean="0">
                <a:latin typeface="+mn-ea"/>
              </a:rPr>
              <a:t>       </a:t>
            </a:r>
            <a:endParaRPr lang="ja-JP" altLang="en-US" dirty="0">
              <a:latin typeface="+mn-ea"/>
            </a:endParaRPr>
          </a:p>
        </p:txBody>
      </p:sp>
      <p:sp>
        <p:nvSpPr>
          <p:cNvPr id="31" name="Text Box 38"/>
          <p:cNvSpPr txBox="1">
            <a:spLocks noChangeArrowheads="1"/>
          </p:cNvSpPr>
          <p:nvPr/>
        </p:nvSpPr>
        <p:spPr bwMode="auto">
          <a:xfrm>
            <a:off x="3570243" y="4654716"/>
            <a:ext cx="6044019" cy="1197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6560" tIns="16200" rIns="16560" bIns="16200" numCol="1" anchor="t" anchorCtr="0" compatLnSpc="1">
            <a:prstTxWarp prst="textNoShape">
              <a:avLst/>
            </a:prstTxWarp>
          </a:bodyPr>
          <a:lstStyle/>
          <a:p>
            <a:pPr marL="342900" lvl="0" indent="-342900" eaLnBrk="0" hangingPunct="0">
              <a:lnSpc>
                <a:spcPct val="96000"/>
              </a:lnSpc>
              <a:buFont typeface="Wingdings" panose="05000000000000000000" pitchFamily="2" charset="2"/>
              <a:buChar char="Ø"/>
            </a:pPr>
            <a:r>
              <a:rPr kumimoji="0" lang="en-US" altLang="ja-JP" sz="2000" b="1" smtClean="0">
                <a:latin typeface="+mn-ea"/>
              </a:rPr>
              <a:t>Energy </a:t>
            </a:r>
            <a:r>
              <a:rPr kumimoji="0" lang="en-US" altLang="ja-JP" sz="2000" b="1" dirty="0">
                <a:latin typeface="+mn-ea"/>
              </a:rPr>
              <a:t>M</a:t>
            </a:r>
            <a:r>
              <a:rPr kumimoji="0" lang="en-US" altLang="ja-JP" sz="2000" b="1" smtClean="0">
                <a:latin typeface="+mn-ea"/>
              </a:rPr>
              <a:t>anagement </a:t>
            </a:r>
            <a:r>
              <a:rPr kumimoji="0" lang="en-US" altLang="ja-JP" sz="2000" b="1">
                <a:latin typeface="+mn-ea"/>
              </a:rPr>
              <a:t>of </a:t>
            </a:r>
            <a:r>
              <a:rPr kumimoji="0" lang="en-US" altLang="ja-JP" sz="2000" b="1" smtClean="0">
                <a:latin typeface="+mn-ea"/>
              </a:rPr>
              <a:t>Buildings/Area</a:t>
            </a:r>
          </a:p>
          <a:p>
            <a:pPr marL="800100" lvl="1" indent="-342900" eaLnBrk="0" hangingPunct="0">
              <a:lnSpc>
                <a:spcPct val="96000"/>
              </a:lnSpc>
              <a:buFont typeface="Arial" panose="020B0604020202020204" pitchFamily="34" charset="0"/>
              <a:buChar char="•"/>
            </a:pPr>
            <a:r>
              <a:rPr kumimoji="0" lang="en-US" altLang="ja-JP" smtClean="0">
                <a:latin typeface="+mn-ea"/>
              </a:rPr>
              <a:t>Energy Management System (EMS)</a:t>
            </a:r>
          </a:p>
          <a:p>
            <a:pPr marL="800100" lvl="1" indent="-342900" eaLnBrk="0" hangingPunct="0">
              <a:lnSpc>
                <a:spcPct val="96000"/>
              </a:lnSpc>
              <a:buFont typeface="Arial" panose="020B0604020202020204" pitchFamily="34" charset="0"/>
              <a:buChar char="•"/>
            </a:pPr>
            <a:r>
              <a:rPr kumimoji="0" lang="en-US" altLang="ja-JP" smtClean="0">
                <a:latin typeface="+mn-ea"/>
              </a:rPr>
              <a:t>Area Energy Management System (AEMS)</a:t>
            </a:r>
          </a:p>
          <a:p>
            <a:pPr marL="800100" lvl="1" indent="-342900" eaLnBrk="0" hangingPunct="0">
              <a:lnSpc>
                <a:spcPct val="96000"/>
              </a:lnSpc>
              <a:buFont typeface="Arial" panose="020B0604020202020204" pitchFamily="34" charset="0"/>
              <a:buChar char="•"/>
            </a:pPr>
            <a:r>
              <a:rPr kumimoji="0" lang="en-US" altLang="ja-JP" smtClean="0">
                <a:latin typeface="+mn-ea"/>
              </a:rPr>
              <a:t>Smart Micro-Grid</a:t>
            </a:r>
            <a:endParaRPr kumimoji="0" lang="en-US" altLang="ja-JP" dirty="0">
              <a:latin typeface="+mn-ea"/>
            </a:endParaRPr>
          </a:p>
        </p:txBody>
      </p:sp>
      <p:sp>
        <p:nvSpPr>
          <p:cNvPr id="32" name="Text Box 38"/>
          <p:cNvSpPr txBox="1">
            <a:spLocks noChangeArrowheads="1"/>
          </p:cNvSpPr>
          <p:nvPr/>
        </p:nvSpPr>
        <p:spPr bwMode="auto">
          <a:xfrm>
            <a:off x="310393" y="4353899"/>
            <a:ext cx="810249" cy="3008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6560" tIns="16200" rIns="16560" bIns="16200" numCol="1" anchor="t" anchorCtr="0" compatLnSpc="1">
            <a:prstTxWarp prst="textNoShape">
              <a:avLst/>
            </a:prstTxWarp>
          </a:bodyPr>
          <a:lstStyle/>
          <a:p>
            <a:pPr marL="0" marR="0" lvl="0" indent="0" defTabSz="914400" rtl="0" eaLnBrk="0" fontAlgn="base" latinLnBrk="0" hangingPunct="0">
              <a:lnSpc>
                <a:spcPct val="96000"/>
              </a:lnSpc>
              <a:spcBef>
                <a:spcPct val="0"/>
              </a:spcBef>
              <a:spcAft>
                <a:spcPct val="0"/>
              </a:spcAft>
              <a:buClrTx/>
              <a:buSzTx/>
              <a:buFontTx/>
              <a:buNone/>
              <a:tabLst/>
            </a:pPr>
            <a:r>
              <a:rPr kumimoji="0" lang="en-US" altLang="ja-JP" sz="1300" b="1" i="0" u="none" strike="noStrike" cap="none" normalizeH="0" baseline="0" dirty="0" smtClean="0">
                <a:ln>
                  <a:noFill/>
                </a:ln>
                <a:effectLst/>
                <a:latin typeface="+mn-ea"/>
              </a:rPr>
              <a:t>Tier</a:t>
            </a:r>
            <a:r>
              <a:rPr kumimoji="0" lang="en-US" altLang="ja-JP" sz="1300" b="1" i="0" u="none" strike="noStrike" cap="none" normalizeH="0" dirty="0" smtClean="0">
                <a:ln>
                  <a:noFill/>
                </a:ln>
                <a:effectLst/>
                <a:latin typeface="+mn-ea"/>
              </a:rPr>
              <a:t> 1</a:t>
            </a:r>
            <a:endParaRPr kumimoji="0" lang="ja-JP" altLang="ja-JP" sz="1300" b="1" i="0" u="none" strike="noStrike" cap="none" normalizeH="0" baseline="0" dirty="0" smtClean="0">
              <a:ln>
                <a:noFill/>
              </a:ln>
              <a:effectLst/>
              <a:latin typeface="+mn-ea"/>
            </a:endParaRPr>
          </a:p>
        </p:txBody>
      </p:sp>
      <p:sp>
        <p:nvSpPr>
          <p:cNvPr id="33" name="Text Box 38"/>
          <p:cNvSpPr txBox="1">
            <a:spLocks noChangeArrowheads="1"/>
          </p:cNvSpPr>
          <p:nvPr/>
        </p:nvSpPr>
        <p:spPr bwMode="auto">
          <a:xfrm>
            <a:off x="1541696" y="4357074"/>
            <a:ext cx="659546" cy="2627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6560" tIns="16200" rIns="16560" bIns="16200" numCol="1" anchor="t" anchorCtr="0" compatLnSpc="1">
            <a:prstTxWarp prst="textNoShape">
              <a:avLst/>
            </a:prstTxWarp>
          </a:bodyPr>
          <a:lstStyle/>
          <a:p>
            <a:pPr marL="0" marR="0" lvl="0" indent="0" defTabSz="914400" rtl="0" eaLnBrk="0" fontAlgn="base" latinLnBrk="0" hangingPunct="0">
              <a:lnSpc>
                <a:spcPct val="96000"/>
              </a:lnSpc>
              <a:spcBef>
                <a:spcPct val="0"/>
              </a:spcBef>
              <a:spcAft>
                <a:spcPct val="0"/>
              </a:spcAft>
              <a:buClrTx/>
              <a:buSzTx/>
              <a:buFontTx/>
              <a:buNone/>
              <a:tabLst/>
            </a:pPr>
            <a:r>
              <a:rPr kumimoji="0" lang="en-US" altLang="ja-JP" sz="1300" b="1" i="0" u="none" strike="noStrike" cap="none" normalizeH="0" baseline="0" dirty="0" smtClean="0">
                <a:ln>
                  <a:noFill/>
                </a:ln>
                <a:effectLst/>
                <a:latin typeface="+mn-ea"/>
              </a:rPr>
              <a:t>Tier</a:t>
            </a:r>
            <a:r>
              <a:rPr kumimoji="0" lang="en-US" altLang="ja-JP" sz="1300" b="1" i="0" u="none" strike="noStrike" cap="none" normalizeH="0" dirty="0" smtClean="0">
                <a:ln>
                  <a:noFill/>
                </a:ln>
                <a:effectLst/>
                <a:latin typeface="+mn-ea"/>
              </a:rPr>
              <a:t> 2</a:t>
            </a:r>
            <a:endParaRPr kumimoji="0" lang="ja-JP" altLang="ja-JP" sz="1300" b="1" i="0" u="none" strike="noStrike" cap="none" normalizeH="0" baseline="0" dirty="0" smtClean="0">
              <a:ln>
                <a:noFill/>
              </a:ln>
              <a:effectLst/>
              <a:latin typeface="+mn-ea"/>
            </a:endParaRPr>
          </a:p>
        </p:txBody>
      </p:sp>
      <p:sp>
        <p:nvSpPr>
          <p:cNvPr id="34" name="Text Box 38"/>
          <p:cNvSpPr txBox="1">
            <a:spLocks noChangeArrowheads="1"/>
          </p:cNvSpPr>
          <p:nvPr/>
        </p:nvSpPr>
        <p:spPr bwMode="auto">
          <a:xfrm>
            <a:off x="3516546" y="4360249"/>
            <a:ext cx="755008" cy="2596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6560" tIns="16200" rIns="16560" bIns="16200" numCol="1" anchor="t" anchorCtr="0" compatLnSpc="1">
            <a:prstTxWarp prst="textNoShape">
              <a:avLst/>
            </a:prstTxWarp>
          </a:bodyPr>
          <a:lstStyle/>
          <a:p>
            <a:pPr marL="0" marR="0" lvl="0" indent="0" defTabSz="914400" rtl="0" eaLnBrk="0" fontAlgn="base" latinLnBrk="0" hangingPunct="0">
              <a:lnSpc>
                <a:spcPct val="96000"/>
              </a:lnSpc>
              <a:spcBef>
                <a:spcPct val="0"/>
              </a:spcBef>
              <a:spcAft>
                <a:spcPct val="0"/>
              </a:spcAft>
              <a:buClrTx/>
              <a:buSzTx/>
              <a:buFontTx/>
              <a:buNone/>
              <a:tabLst/>
            </a:pPr>
            <a:r>
              <a:rPr kumimoji="0" lang="en-US" altLang="ja-JP" sz="1300" b="1" i="0" u="none" strike="noStrike" cap="none" normalizeH="0" baseline="0" dirty="0" smtClean="0">
                <a:ln>
                  <a:noFill/>
                </a:ln>
                <a:effectLst/>
                <a:latin typeface="+mn-ea"/>
              </a:rPr>
              <a:t>Tier 3</a:t>
            </a:r>
            <a:endParaRPr kumimoji="0" lang="ja-JP" altLang="ja-JP" sz="1300" b="1" i="0" u="none" strike="noStrike" cap="none" normalizeH="0" baseline="0" dirty="0" smtClean="0">
              <a:ln>
                <a:noFill/>
              </a:ln>
              <a:effectLst/>
              <a:latin typeface="+mn-ea"/>
            </a:endParaRPr>
          </a:p>
        </p:txBody>
      </p:sp>
      <p:sp>
        <p:nvSpPr>
          <p:cNvPr id="35" name="角丸四角形 34"/>
          <p:cNvSpPr/>
          <p:nvPr/>
        </p:nvSpPr>
        <p:spPr>
          <a:xfrm>
            <a:off x="282454" y="4355805"/>
            <a:ext cx="699400" cy="202457"/>
          </a:xfrm>
          <a:prstGeom prst="roundRect">
            <a:avLst/>
          </a:prstGeom>
          <a:no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solidFill>
                <a:schemeClr val="tx1"/>
              </a:solidFill>
              <a:latin typeface="+mn-ea"/>
            </a:endParaRPr>
          </a:p>
        </p:txBody>
      </p:sp>
      <p:sp>
        <p:nvSpPr>
          <p:cNvPr id="36" name="角丸四角形 35"/>
          <p:cNvSpPr/>
          <p:nvPr/>
        </p:nvSpPr>
        <p:spPr>
          <a:xfrm>
            <a:off x="1529631" y="4355805"/>
            <a:ext cx="671611" cy="209550"/>
          </a:xfrm>
          <a:prstGeom prst="roundRect">
            <a:avLst/>
          </a:prstGeom>
          <a:no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solidFill>
                <a:schemeClr val="tx1"/>
              </a:solidFill>
              <a:latin typeface="+mn-ea"/>
            </a:endParaRPr>
          </a:p>
        </p:txBody>
      </p:sp>
      <p:sp>
        <p:nvSpPr>
          <p:cNvPr id="37" name="角丸四角形 36"/>
          <p:cNvSpPr/>
          <p:nvPr/>
        </p:nvSpPr>
        <p:spPr>
          <a:xfrm>
            <a:off x="3485431" y="4355805"/>
            <a:ext cx="681620" cy="209550"/>
          </a:xfrm>
          <a:prstGeom prst="roundRect">
            <a:avLst/>
          </a:prstGeom>
          <a:no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solidFill>
                <a:schemeClr val="tx1"/>
              </a:solidFill>
              <a:latin typeface="+mn-ea"/>
            </a:endParaRPr>
          </a:p>
        </p:txBody>
      </p:sp>
    </p:spTree>
    <p:extLst>
      <p:ext uri="{BB962C8B-B14F-4D97-AF65-F5344CB8AC3E}">
        <p14:creationId xmlns:p14="http://schemas.microsoft.com/office/powerpoint/2010/main" val="277711453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タイトル 5"/>
          <p:cNvSpPr>
            <a:spLocks noGrp="1"/>
          </p:cNvSpPr>
          <p:nvPr>
            <p:ph type="title"/>
          </p:nvPr>
        </p:nvSpPr>
        <p:spPr/>
        <p:txBody>
          <a:bodyPr/>
          <a:lstStyle/>
          <a:p>
            <a:r>
              <a:rPr kumimoji="1" lang="en-US" altLang="ja-JP" sz="2700" smtClean="0">
                <a:latin typeface="+mn-ea"/>
                <a:ea typeface="+mn-ea"/>
              </a:rPr>
              <a:t>Indicators of LCT-I System: Environment &amp; Resources </a:t>
            </a:r>
            <a:endParaRPr kumimoji="1" lang="ja-JP" altLang="en-US" sz="2700">
              <a:latin typeface="+mn-ea"/>
              <a:ea typeface="+mn-ea"/>
            </a:endParaRPr>
          </a:p>
        </p:txBody>
      </p:sp>
      <p:sp>
        <p:nvSpPr>
          <p:cNvPr id="7" name="AutoShape 23"/>
          <p:cNvSpPr>
            <a:spLocks noChangeArrowheads="1"/>
          </p:cNvSpPr>
          <p:nvPr/>
        </p:nvSpPr>
        <p:spPr bwMode="auto">
          <a:xfrm>
            <a:off x="1555749" y="842885"/>
            <a:ext cx="1879600" cy="5171834"/>
          </a:xfrm>
          <a:prstGeom prst="roundRect">
            <a:avLst>
              <a:gd name="adj" fmla="val 1767"/>
            </a:avLst>
          </a:prstGeom>
          <a:solidFill>
            <a:srgbClr val="92D050"/>
          </a:solidFill>
          <a:ln w="9525">
            <a:noFill/>
            <a:round/>
            <a:headEnd/>
            <a:tailEnd/>
          </a:ln>
          <a:effectLst>
            <a:outerShdw blurRad="50800" dist="38100" dir="2700000" algn="tl" rotWithShape="0">
              <a:prstClr val="black">
                <a:alpha val="40000"/>
              </a:prstClr>
            </a:outerShdw>
          </a:effectLst>
        </p:spPr>
        <p:txBody>
          <a:bodyPr vert="horz" wrap="square" lIns="74295" tIns="8890" rIns="74295" bIns="8890" numCol="1" anchor="t" anchorCtr="0" compatLnSpc="1">
            <a:prstTxWarp prst="textNoShape">
              <a:avLst/>
            </a:prstTxWarp>
          </a:bodyPr>
          <a:lstStyle/>
          <a:p>
            <a:endParaRPr lang="ja-JP" altLang="en-US" b="1" dirty="0">
              <a:latin typeface="+mn-ea"/>
            </a:endParaRPr>
          </a:p>
        </p:txBody>
      </p:sp>
      <p:sp>
        <p:nvSpPr>
          <p:cNvPr id="8" name="Text Box 41"/>
          <p:cNvSpPr txBox="1">
            <a:spLocks noChangeArrowheads="1"/>
          </p:cNvSpPr>
          <p:nvPr/>
        </p:nvSpPr>
        <p:spPr bwMode="auto">
          <a:xfrm>
            <a:off x="205860" y="846138"/>
            <a:ext cx="1286692" cy="5168581"/>
          </a:xfrm>
          <a:prstGeom prst="rect">
            <a:avLst/>
          </a:prstGeom>
          <a:solidFill>
            <a:srgbClr val="92D050"/>
          </a:solidFill>
          <a:ln w="9525">
            <a:noFill/>
            <a:miter lim="800000"/>
            <a:headEnd/>
            <a:tailEnd/>
          </a:ln>
          <a:effectLst>
            <a:outerShdw blurRad="50800" dist="38100" dir="2700000" algn="tl" rotWithShape="0">
              <a:prstClr val="black">
                <a:alpha val="40000"/>
              </a:prstClr>
            </a:outerShdw>
          </a:effectLst>
        </p:spPr>
        <p:txBody>
          <a:bodyPr vert="horz" wrap="square" lIns="16560" tIns="8890" rIns="16560" bIns="8890" numCol="1" anchor="ctr" anchorCtr="0" compatLnSpc="1">
            <a:prstTxWarp prst="textNoShape">
              <a:avLst/>
            </a:prstTxWarp>
          </a:bodyPr>
          <a:lstStyle/>
          <a:p>
            <a:pPr lvl="0" algn="ctr" eaLnBrk="0" hangingPunct="0">
              <a:lnSpc>
                <a:spcPct val="112000"/>
              </a:lnSpc>
            </a:pPr>
            <a:r>
              <a:rPr kumimoji="0" lang="en-US" altLang="ja-JP" sz="1600" b="1" dirty="0" smtClean="0">
                <a:latin typeface="+mn-ea"/>
              </a:rPr>
              <a:t>Environ-</a:t>
            </a:r>
            <a:r>
              <a:rPr kumimoji="0" lang="en-US" altLang="ja-JP" sz="1600" b="1" dirty="0" err="1" smtClean="0">
                <a:latin typeface="+mn-ea"/>
              </a:rPr>
              <a:t>ment</a:t>
            </a:r>
            <a:r>
              <a:rPr kumimoji="0" lang="en-US" altLang="ja-JP" sz="1600" b="1" dirty="0" smtClean="0">
                <a:latin typeface="+mn-ea"/>
              </a:rPr>
              <a:t> </a:t>
            </a:r>
            <a:r>
              <a:rPr kumimoji="0" lang="en-US" altLang="ja-JP" sz="1600" b="1">
                <a:latin typeface="+mn-ea"/>
              </a:rPr>
              <a:t>&amp; </a:t>
            </a:r>
            <a:r>
              <a:rPr kumimoji="0" lang="en-US" altLang="ja-JP" sz="1600" b="1" smtClean="0">
                <a:latin typeface="+mn-ea"/>
              </a:rPr>
              <a:t>Resources</a:t>
            </a:r>
            <a:endParaRPr kumimoji="0" lang="ja-JP" altLang="ja-JP" sz="1600" b="1" i="0" u="none" strike="noStrike" cap="none" normalizeH="0" baseline="0" dirty="0" smtClean="0">
              <a:ln>
                <a:noFill/>
              </a:ln>
              <a:effectLst/>
              <a:latin typeface="+mn-ea"/>
            </a:endParaRPr>
          </a:p>
        </p:txBody>
      </p:sp>
      <p:sp>
        <p:nvSpPr>
          <p:cNvPr id="9" name="Text Box 38"/>
          <p:cNvSpPr txBox="1">
            <a:spLocks noChangeArrowheads="1"/>
          </p:cNvSpPr>
          <p:nvPr/>
        </p:nvSpPr>
        <p:spPr bwMode="auto">
          <a:xfrm>
            <a:off x="1658006" y="1204002"/>
            <a:ext cx="1661160" cy="4749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6560" tIns="16200" rIns="16560" bIns="16200" numCol="1" anchor="t" anchorCtr="0" compatLnSpc="1">
            <a:prstTxWarp prst="textNoShape">
              <a:avLst/>
            </a:prstTxWarp>
          </a:bodyPr>
          <a:lstStyle/>
          <a:p>
            <a:pPr lvl="0" eaLnBrk="0" hangingPunct="0">
              <a:lnSpc>
                <a:spcPct val="96000"/>
              </a:lnSpc>
            </a:pPr>
            <a:r>
              <a:rPr kumimoji="0" lang="en-US" altLang="ja-JP" b="1" smtClean="0">
                <a:latin typeface="+mn-ea"/>
              </a:rPr>
              <a:t>Greenery</a:t>
            </a:r>
            <a:endParaRPr kumimoji="0" lang="en-US" altLang="ja-JP" b="1" u="none" strike="noStrike" cap="none" normalizeH="0" dirty="0" smtClean="0">
              <a:ln>
                <a:noFill/>
              </a:ln>
              <a:effectLst/>
              <a:latin typeface="+mn-ea"/>
            </a:endParaRPr>
          </a:p>
        </p:txBody>
      </p:sp>
      <p:sp>
        <p:nvSpPr>
          <p:cNvPr id="10" name="AutoShape 23"/>
          <p:cNvSpPr>
            <a:spLocks noChangeArrowheads="1"/>
          </p:cNvSpPr>
          <p:nvPr/>
        </p:nvSpPr>
        <p:spPr bwMode="auto">
          <a:xfrm>
            <a:off x="3507783" y="842885"/>
            <a:ext cx="6215654" cy="5171834"/>
          </a:xfrm>
          <a:prstGeom prst="roundRect">
            <a:avLst>
              <a:gd name="adj" fmla="val 931"/>
            </a:avLst>
          </a:prstGeom>
          <a:solidFill>
            <a:srgbClr val="CCFF99"/>
          </a:solidFill>
          <a:ln w="9525">
            <a:noFill/>
            <a:round/>
            <a:headEnd/>
            <a:tailEnd/>
          </a:ln>
          <a:effectLst>
            <a:outerShdw blurRad="50800" dist="38100" dir="2700000" algn="tl" rotWithShape="0">
              <a:prstClr val="black">
                <a:alpha val="40000"/>
              </a:prstClr>
            </a:outerShdw>
          </a:effectLst>
        </p:spPr>
        <p:txBody>
          <a:bodyPr vert="horz" wrap="square" lIns="74295" tIns="8890" rIns="74295" bIns="8890" numCol="1" anchor="t" anchorCtr="0" compatLnSpc="1">
            <a:prstTxWarp prst="textNoShape">
              <a:avLst/>
            </a:prstTxWarp>
          </a:bodyPr>
          <a:lstStyle/>
          <a:p>
            <a:endParaRPr lang="ja-JP" altLang="en-US" b="1">
              <a:latin typeface="+mn-ea"/>
            </a:endParaRPr>
          </a:p>
        </p:txBody>
      </p:sp>
      <p:sp>
        <p:nvSpPr>
          <p:cNvPr id="11" name="Text Box 38"/>
          <p:cNvSpPr txBox="1">
            <a:spLocks noChangeArrowheads="1"/>
          </p:cNvSpPr>
          <p:nvPr/>
        </p:nvSpPr>
        <p:spPr bwMode="auto">
          <a:xfrm>
            <a:off x="3624578" y="1147942"/>
            <a:ext cx="5001203" cy="7815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6560" tIns="16200" rIns="16560" bIns="16200" numCol="1" anchor="t" anchorCtr="0" compatLnSpc="1">
            <a:prstTxWarp prst="textNoShape">
              <a:avLst/>
            </a:prstTxWarp>
          </a:bodyPr>
          <a:lstStyle/>
          <a:p>
            <a:pPr marL="285750" lvl="0" indent="-285750" eaLnBrk="0" hangingPunct="0">
              <a:lnSpc>
                <a:spcPct val="96000"/>
              </a:lnSpc>
              <a:buFont typeface="Wingdings" panose="05000000000000000000" pitchFamily="2" charset="2"/>
              <a:buChar char="Ø"/>
            </a:pPr>
            <a:r>
              <a:rPr kumimoji="0" lang="en-US" altLang="ja-JP" b="1" smtClean="0">
                <a:latin typeface="+mn-ea"/>
              </a:rPr>
              <a:t>Securing </a:t>
            </a:r>
            <a:r>
              <a:rPr kumimoji="0" lang="en-US" altLang="ja-JP" b="1">
                <a:latin typeface="+mn-ea"/>
              </a:rPr>
              <a:t>Green </a:t>
            </a:r>
            <a:r>
              <a:rPr kumimoji="0" lang="en-US" altLang="ja-JP" b="1" smtClean="0">
                <a:latin typeface="+mn-ea"/>
              </a:rPr>
              <a:t>Space</a:t>
            </a:r>
          </a:p>
          <a:p>
            <a:pPr marL="742950" lvl="1" indent="-285750" eaLnBrk="0" hangingPunct="0">
              <a:lnSpc>
                <a:spcPct val="96000"/>
              </a:lnSpc>
              <a:buFont typeface="Arial" panose="020B0604020202020204" pitchFamily="34" charset="0"/>
              <a:buChar char="•"/>
            </a:pPr>
            <a:r>
              <a:rPr kumimoji="0" lang="en-US" altLang="ja-JP" sz="1600" smtClean="0">
                <a:latin typeface="+mn-ea"/>
              </a:rPr>
              <a:t>Formation of Green Shade</a:t>
            </a:r>
          </a:p>
          <a:p>
            <a:pPr marL="742950" lvl="1" indent="-285750" eaLnBrk="0" hangingPunct="0">
              <a:lnSpc>
                <a:spcPct val="96000"/>
              </a:lnSpc>
              <a:buFont typeface="Arial" panose="020B0604020202020204" pitchFamily="34" charset="0"/>
              <a:buChar char="•"/>
            </a:pPr>
            <a:r>
              <a:rPr kumimoji="0" lang="en-US" altLang="ja-JP" sz="1600" smtClean="0">
                <a:latin typeface="+mn-ea"/>
              </a:rPr>
              <a:t>Formation of Greening</a:t>
            </a:r>
          </a:p>
          <a:p>
            <a:pPr marL="742950" lvl="1" indent="-285750" eaLnBrk="0" hangingPunct="0">
              <a:lnSpc>
                <a:spcPct val="96000"/>
              </a:lnSpc>
              <a:buFont typeface="Arial" panose="020B0604020202020204" pitchFamily="34" charset="0"/>
              <a:buChar char="•"/>
            </a:pPr>
            <a:endParaRPr kumimoji="0" lang="en-US" altLang="ja-JP" b="1" dirty="0">
              <a:latin typeface="+mn-ea"/>
            </a:endParaRPr>
          </a:p>
        </p:txBody>
      </p:sp>
      <p:sp>
        <p:nvSpPr>
          <p:cNvPr id="12" name="Text Box 38"/>
          <p:cNvSpPr txBox="1">
            <a:spLocks noChangeArrowheads="1"/>
          </p:cNvSpPr>
          <p:nvPr/>
        </p:nvSpPr>
        <p:spPr bwMode="auto">
          <a:xfrm>
            <a:off x="310514" y="897492"/>
            <a:ext cx="723265" cy="3257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6560" tIns="16200" rIns="16560" bIns="16200" numCol="1" anchor="t" anchorCtr="0" compatLnSpc="1">
            <a:prstTxWarp prst="textNoShape">
              <a:avLst/>
            </a:prstTxWarp>
          </a:bodyPr>
          <a:lstStyle/>
          <a:p>
            <a:pPr marL="0" marR="0" lvl="0" indent="0" defTabSz="914400" rtl="0" eaLnBrk="0" fontAlgn="base" latinLnBrk="0" hangingPunct="0">
              <a:lnSpc>
                <a:spcPct val="96000"/>
              </a:lnSpc>
              <a:spcBef>
                <a:spcPct val="0"/>
              </a:spcBef>
              <a:spcAft>
                <a:spcPct val="0"/>
              </a:spcAft>
              <a:buClrTx/>
              <a:buSzTx/>
              <a:buFontTx/>
              <a:buNone/>
              <a:tabLst/>
            </a:pPr>
            <a:r>
              <a:rPr kumimoji="0" lang="en-US" altLang="ja-JP" sz="1300" b="1" i="0" u="none" strike="noStrike" cap="none" normalizeH="0" baseline="0" dirty="0" smtClean="0">
                <a:ln>
                  <a:noFill/>
                </a:ln>
                <a:effectLst/>
                <a:latin typeface="+mn-ea"/>
              </a:rPr>
              <a:t>Tier</a:t>
            </a:r>
            <a:r>
              <a:rPr kumimoji="0" lang="en-US" altLang="ja-JP" sz="1300" b="1" i="0" u="none" strike="noStrike" cap="none" normalizeH="0" dirty="0" smtClean="0">
                <a:ln>
                  <a:noFill/>
                </a:ln>
                <a:effectLst/>
                <a:latin typeface="+mn-ea"/>
              </a:rPr>
              <a:t> 1</a:t>
            </a:r>
            <a:endParaRPr kumimoji="0" lang="ja-JP" altLang="ja-JP" sz="1300" b="1" i="0" u="none" strike="noStrike" cap="none" normalizeH="0" baseline="0" dirty="0" smtClean="0">
              <a:ln>
                <a:noFill/>
              </a:ln>
              <a:effectLst/>
              <a:latin typeface="+mn-ea"/>
            </a:endParaRPr>
          </a:p>
        </p:txBody>
      </p:sp>
      <p:sp>
        <p:nvSpPr>
          <p:cNvPr id="13" name="Text Box 38"/>
          <p:cNvSpPr txBox="1">
            <a:spLocks noChangeArrowheads="1"/>
          </p:cNvSpPr>
          <p:nvPr/>
        </p:nvSpPr>
        <p:spPr bwMode="auto">
          <a:xfrm>
            <a:off x="1649728" y="917179"/>
            <a:ext cx="654409" cy="3257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6560" tIns="16200" rIns="16560" bIns="16200" numCol="1" anchor="t" anchorCtr="0" compatLnSpc="1">
            <a:prstTxWarp prst="textNoShape">
              <a:avLst/>
            </a:prstTxWarp>
          </a:bodyPr>
          <a:lstStyle/>
          <a:p>
            <a:pPr marL="0" marR="0" lvl="0" indent="0" defTabSz="914400" rtl="0" eaLnBrk="0" fontAlgn="base" latinLnBrk="0" hangingPunct="0">
              <a:lnSpc>
                <a:spcPct val="96000"/>
              </a:lnSpc>
              <a:spcBef>
                <a:spcPct val="0"/>
              </a:spcBef>
              <a:spcAft>
                <a:spcPct val="0"/>
              </a:spcAft>
              <a:buClrTx/>
              <a:buSzTx/>
              <a:buFontTx/>
              <a:buNone/>
              <a:tabLst/>
            </a:pPr>
            <a:r>
              <a:rPr kumimoji="0" lang="en-US" altLang="ja-JP" sz="1300" b="1" i="0" u="none" strike="noStrike" cap="none" normalizeH="0" baseline="0" dirty="0" smtClean="0">
                <a:ln>
                  <a:noFill/>
                </a:ln>
                <a:effectLst/>
                <a:latin typeface="+mn-ea"/>
              </a:rPr>
              <a:t>Tier</a:t>
            </a:r>
            <a:r>
              <a:rPr kumimoji="0" lang="en-US" altLang="ja-JP" sz="1300" b="1" i="0" u="none" strike="noStrike" cap="none" normalizeH="0" dirty="0" smtClean="0">
                <a:ln>
                  <a:noFill/>
                </a:ln>
                <a:effectLst/>
                <a:latin typeface="+mn-ea"/>
              </a:rPr>
              <a:t> 2</a:t>
            </a:r>
            <a:endParaRPr kumimoji="0" lang="ja-JP" altLang="ja-JP" sz="1300" b="1" i="0" u="none" strike="noStrike" cap="none" normalizeH="0" baseline="0" dirty="0" smtClean="0">
              <a:ln>
                <a:noFill/>
              </a:ln>
              <a:effectLst/>
              <a:latin typeface="+mn-ea"/>
            </a:endParaRPr>
          </a:p>
        </p:txBody>
      </p:sp>
      <p:sp>
        <p:nvSpPr>
          <p:cNvPr id="14" name="Text Box 38"/>
          <p:cNvSpPr txBox="1">
            <a:spLocks noChangeArrowheads="1"/>
          </p:cNvSpPr>
          <p:nvPr/>
        </p:nvSpPr>
        <p:spPr bwMode="auto">
          <a:xfrm>
            <a:off x="3624578" y="909816"/>
            <a:ext cx="635359" cy="3257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6560" tIns="16200" rIns="16560" bIns="16200" numCol="1" anchor="t" anchorCtr="0" compatLnSpc="1">
            <a:prstTxWarp prst="textNoShape">
              <a:avLst/>
            </a:prstTxWarp>
          </a:bodyPr>
          <a:lstStyle/>
          <a:p>
            <a:pPr marL="0" marR="0" lvl="0" indent="0" defTabSz="914400" rtl="0" eaLnBrk="0" fontAlgn="base" latinLnBrk="0" hangingPunct="0">
              <a:lnSpc>
                <a:spcPct val="96000"/>
              </a:lnSpc>
              <a:spcBef>
                <a:spcPct val="0"/>
              </a:spcBef>
              <a:spcAft>
                <a:spcPct val="0"/>
              </a:spcAft>
              <a:buClrTx/>
              <a:buSzTx/>
              <a:buFontTx/>
              <a:buNone/>
              <a:tabLst/>
            </a:pPr>
            <a:r>
              <a:rPr kumimoji="0" lang="en-US" altLang="ja-JP" sz="1300" b="1" i="0" u="none" strike="noStrike" cap="none" normalizeH="0" baseline="0" dirty="0" smtClean="0">
                <a:ln>
                  <a:noFill/>
                </a:ln>
                <a:effectLst/>
                <a:latin typeface="+mn-ea"/>
              </a:rPr>
              <a:t>Tier 3</a:t>
            </a:r>
            <a:endParaRPr kumimoji="0" lang="ja-JP" altLang="ja-JP" sz="1300" b="1" i="0" u="none" strike="noStrike" cap="none" normalizeH="0" baseline="0" dirty="0" smtClean="0">
              <a:ln>
                <a:noFill/>
              </a:ln>
              <a:effectLst/>
              <a:latin typeface="+mn-ea"/>
            </a:endParaRPr>
          </a:p>
        </p:txBody>
      </p:sp>
      <p:sp>
        <p:nvSpPr>
          <p:cNvPr id="15" name="Text Box 38"/>
          <p:cNvSpPr txBox="1">
            <a:spLocks noChangeArrowheads="1"/>
          </p:cNvSpPr>
          <p:nvPr/>
        </p:nvSpPr>
        <p:spPr bwMode="auto">
          <a:xfrm>
            <a:off x="3644032" y="2105879"/>
            <a:ext cx="5060892" cy="2209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6560" tIns="16200" rIns="16560" bIns="16200" numCol="1" anchor="t" anchorCtr="0" compatLnSpc="1">
            <a:prstTxWarp prst="textNoShape">
              <a:avLst/>
            </a:prstTxWarp>
          </a:bodyPr>
          <a:lstStyle/>
          <a:p>
            <a:pPr marL="285750" lvl="0" indent="-285750" eaLnBrk="0" hangingPunct="0">
              <a:lnSpc>
                <a:spcPct val="96000"/>
              </a:lnSpc>
              <a:buFont typeface="Wingdings" panose="05000000000000000000" pitchFamily="2" charset="2"/>
              <a:buChar char="Ø"/>
            </a:pPr>
            <a:r>
              <a:rPr kumimoji="0" lang="en-US" altLang="ja-JP" b="1" smtClean="0">
                <a:latin typeface="+mn-ea"/>
              </a:rPr>
              <a:t>Water Resources</a:t>
            </a:r>
          </a:p>
          <a:p>
            <a:pPr marL="742950" lvl="1" indent="-285750" eaLnBrk="0" hangingPunct="0">
              <a:lnSpc>
                <a:spcPct val="96000"/>
              </a:lnSpc>
              <a:buFont typeface="Arial" panose="020B0604020202020204" pitchFamily="34" charset="0"/>
              <a:buChar char="•"/>
            </a:pPr>
            <a:r>
              <a:rPr kumimoji="0" lang="en-US" altLang="ja-JP" sz="1600" smtClean="0">
                <a:latin typeface="+mn-ea"/>
              </a:rPr>
              <a:t>Water Usage</a:t>
            </a:r>
          </a:p>
          <a:p>
            <a:pPr marL="742950" lvl="1" indent="-285750" eaLnBrk="0" hangingPunct="0">
              <a:lnSpc>
                <a:spcPct val="96000"/>
              </a:lnSpc>
              <a:buFont typeface="Arial" panose="020B0604020202020204" pitchFamily="34" charset="0"/>
              <a:buChar char="•"/>
            </a:pPr>
            <a:r>
              <a:rPr kumimoji="0" lang="en-US" altLang="ja-JP" sz="1600" smtClean="0">
                <a:latin typeface="+mn-ea"/>
              </a:rPr>
              <a:t>Water Reuse</a:t>
            </a:r>
          </a:p>
          <a:p>
            <a:pPr marL="1200150" lvl="2" indent="-285750" eaLnBrk="0" hangingPunct="0">
              <a:lnSpc>
                <a:spcPct val="96000"/>
              </a:lnSpc>
              <a:buFont typeface="Segoe UI" panose="020B0502040204020203" pitchFamily="34" charset="0"/>
              <a:buChar char="‐"/>
            </a:pPr>
            <a:r>
              <a:rPr kumimoji="0" lang="en-US" altLang="ja-JP" sz="1600" smtClean="0">
                <a:latin typeface="+mn-ea"/>
              </a:rPr>
              <a:t>Rainwater Use</a:t>
            </a:r>
          </a:p>
          <a:p>
            <a:pPr marL="1200150" lvl="2" indent="-285750" eaLnBrk="0" hangingPunct="0">
              <a:lnSpc>
                <a:spcPct val="96000"/>
              </a:lnSpc>
              <a:buFont typeface="Segoe UI" panose="020B0502040204020203" pitchFamily="34" charset="0"/>
              <a:buChar char="‐"/>
            </a:pPr>
            <a:r>
              <a:rPr kumimoji="0" lang="en-US" altLang="ja-JP" sz="1600" smtClean="0">
                <a:latin typeface="+mn-ea"/>
              </a:rPr>
              <a:t>Recycled Wastewater Use</a:t>
            </a:r>
            <a:endParaRPr kumimoji="0" lang="en-US" altLang="ja-JP" sz="1600" dirty="0">
              <a:latin typeface="+mn-ea"/>
            </a:endParaRPr>
          </a:p>
        </p:txBody>
      </p:sp>
      <p:cxnSp>
        <p:nvCxnSpPr>
          <p:cNvPr id="16" name="直線コネクタ 15"/>
          <p:cNvCxnSpPr/>
          <p:nvPr/>
        </p:nvCxnSpPr>
        <p:spPr>
          <a:xfrm>
            <a:off x="1679575" y="2016071"/>
            <a:ext cx="7809865" cy="13560"/>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7" name="直線コネクタ 16"/>
          <p:cNvCxnSpPr/>
          <p:nvPr/>
        </p:nvCxnSpPr>
        <p:spPr>
          <a:xfrm>
            <a:off x="1668790" y="3428802"/>
            <a:ext cx="7831434" cy="0"/>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18" name="角丸四角形 17"/>
          <p:cNvSpPr/>
          <p:nvPr/>
        </p:nvSpPr>
        <p:spPr>
          <a:xfrm>
            <a:off x="282575" y="899398"/>
            <a:ext cx="643889" cy="226062"/>
          </a:xfrm>
          <a:prstGeom prst="roundRect">
            <a:avLst/>
          </a:prstGeom>
          <a:no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b="1">
              <a:solidFill>
                <a:schemeClr val="tx1"/>
              </a:solidFill>
              <a:latin typeface="+mn-ea"/>
            </a:endParaRPr>
          </a:p>
        </p:txBody>
      </p:sp>
      <p:sp>
        <p:nvSpPr>
          <p:cNvPr id="19" name="角丸四角形 18"/>
          <p:cNvSpPr/>
          <p:nvPr/>
        </p:nvSpPr>
        <p:spPr>
          <a:xfrm>
            <a:off x="1637664" y="915909"/>
            <a:ext cx="628014" cy="232033"/>
          </a:xfrm>
          <a:prstGeom prst="roundRect">
            <a:avLst/>
          </a:prstGeom>
          <a:no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b="1">
              <a:solidFill>
                <a:schemeClr val="tx1"/>
              </a:solidFill>
              <a:latin typeface="+mn-ea"/>
            </a:endParaRPr>
          </a:p>
        </p:txBody>
      </p:sp>
      <p:sp>
        <p:nvSpPr>
          <p:cNvPr id="20" name="角丸四角形 19"/>
          <p:cNvSpPr/>
          <p:nvPr/>
        </p:nvSpPr>
        <p:spPr>
          <a:xfrm>
            <a:off x="3593464" y="905372"/>
            <a:ext cx="647064" cy="209550"/>
          </a:xfrm>
          <a:prstGeom prst="roundRect">
            <a:avLst/>
          </a:prstGeom>
          <a:no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b="1">
              <a:solidFill>
                <a:schemeClr val="tx1"/>
              </a:solidFill>
              <a:latin typeface="+mn-ea"/>
            </a:endParaRPr>
          </a:p>
        </p:txBody>
      </p:sp>
      <p:sp>
        <p:nvSpPr>
          <p:cNvPr id="21" name="Text Box 38"/>
          <p:cNvSpPr txBox="1">
            <a:spLocks noChangeArrowheads="1"/>
          </p:cNvSpPr>
          <p:nvPr/>
        </p:nvSpPr>
        <p:spPr bwMode="auto">
          <a:xfrm>
            <a:off x="1637664" y="2178444"/>
            <a:ext cx="1661160" cy="3213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6560" tIns="16200" rIns="16560" bIns="16200" numCol="1" anchor="t" anchorCtr="0" compatLnSpc="1">
            <a:prstTxWarp prst="textNoShape">
              <a:avLst/>
            </a:prstTxWarp>
          </a:bodyPr>
          <a:lstStyle/>
          <a:p>
            <a:pPr lvl="0" eaLnBrk="0" hangingPunct="0">
              <a:lnSpc>
                <a:spcPct val="96000"/>
              </a:lnSpc>
            </a:pPr>
            <a:r>
              <a:rPr kumimoji="0" lang="en-US" altLang="ja-JP" sz="1700" b="1" smtClean="0">
                <a:latin typeface="+mn-ea"/>
              </a:rPr>
              <a:t>Water Management </a:t>
            </a:r>
            <a:endParaRPr kumimoji="0" lang="en-US" altLang="ja-JP" sz="1700" b="1" dirty="0" smtClean="0">
              <a:latin typeface="+mn-ea"/>
            </a:endParaRPr>
          </a:p>
          <a:p>
            <a:pPr lvl="0" eaLnBrk="0" hangingPunct="0">
              <a:lnSpc>
                <a:spcPct val="96000"/>
              </a:lnSpc>
            </a:pPr>
            <a:r>
              <a:rPr lang="en-US" altLang="ja-JP" sz="1600" b="1">
                <a:latin typeface="+mn-ea"/>
              </a:rPr>
              <a:t> </a:t>
            </a:r>
            <a:r>
              <a:rPr lang="en-US" altLang="ja-JP" sz="1600" b="1" smtClean="0">
                <a:latin typeface="+mn-ea"/>
              </a:rPr>
              <a:t>   </a:t>
            </a:r>
            <a:endParaRPr kumimoji="0" lang="en-US" altLang="ja-JP" sz="1600" b="1" dirty="0" smtClean="0">
              <a:latin typeface="+mn-ea"/>
            </a:endParaRPr>
          </a:p>
        </p:txBody>
      </p:sp>
      <p:sp>
        <p:nvSpPr>
          <p:cNvPr id="22" name="Text Box 38"/>
          <p:cNvSpPr txBox="1">
            <a:spLocks noChangeArrowheads="1"/>
          </p:cNvSpPr>
          <p:nvPr/>
        </p:nvSpPr>
        <p:spPr bwMode="auto">
          <a:xfrm>
            <a:off x="1649728" y="3625281"/>
            <a:ext cx="1661160" cy="565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6560" tIns="16200" rIns="16560" bIns="16200" numCol="1" anchor="t" anchorCtr="0" compatLnSpc="1">
            <a:prstTxWarp prst="textNoShape">
              <a:avLst/>
            </a:prstTxWarp>
          </a:bodyPr>
          <a:lstStyle/>
          <a:p>
            <a:pPr lvl="0" eaLnBrk="0" hangingPunct="0">
              <a:lnSpc>
                <a:spcPct val="96000"/>
              </a:lnSpc>
            </a:pPr>
            <a:r>
              <a:rPr kumimoji="0" lang="en-US" altLang="ja-JP" b="1" smtClean="0">
                <a:latin typeface="+mn-ea"/>
              </a:rPr>
              <a:t>Waste </a:t>
            </a:r>
            <a:r>
              <a:rPr kumimoji="0" lang="en-US" altLang="ja-JP" sz="1700" b="1" smtClean="0">
                <a:latin typeface="+mn-ea"/>
              </a:rPr>
              <a:t>Management </a:t>
            </a:r>
            <a:endParaRPr kumimoji="0" lang="en-US" altLang="ja-JP" sz="1700" b="1" dirty="0" smtClean="0">
              <a:latin typeface="+mn-ea"/>
            </a:endParaRPr>
          </a:p>
          <a:p>
            <a:pPr lvl="0" eaLnBrk="0" hangingPunct="0">
              <a:lnSpc>
                <a:spcPct val="96000"/>
              </a:lnSpc>
            </a:pPr>
            <a:r>
              <a:rPr lang="en-US" altLang="ja-JP" sz="1600" b="1">
                <a:latin typeface="+mn-ea"/>
              </a:rPr>
              <a:t> </a:t>
            </a:r>
            <a:r>
              <a:rPr lang="en-US" altLang="ja-JP" sz="1600" b="1" smtClean="0">
                <a:latin typeface="+mn-ea"/>
              </a:rPr>
              <a:t>   </a:t>
            </a:r>
            <a:endParaRPr kumimoji="0" lang="ja-JP" altLang="ja-JP" sz="1600" b="1" i="0" u="none" strike="noStrike" cap="none" normalizeH="0" baseline="0" dirty="0" smtClean="0">
              <a:ln>
                <a:noFill/>
              </a:ln>
              <a:effectLst/>
              <a:latin typeface="+mn-ea"/>
            </a:endParaRPr>
          </a:p>
        </p:txBody>
      </p:sp>
      <p:sp>
        <p:nvSpPr>
          <p:cNvPr id="23" name="Text Box 38"/>
          <p:cNvSpPr txBox="1">
            <a:spLocks noChangeArrowheads="1"/>
          </p:cNvSpPr>
          <p:nvPr/>
        </p:nvSpPr>
        <p:spPr bwMode="auto">
          <a:xfrm>
            <a:off x="3644032" y="3670643"/>
            <a:ext cx="5936848" cy="339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6560" tIns="16200" rIns="16560" bIns="16200" numCol="1" anchor="t" anchorCtr="0" compatLnSpc="1">
            <a:prstTxWarp prst="textNoShape">
              <a:avLst/>
            </a:prstTxWarp>
          </a:bodyPr>
          <a:lstStyle/>
          <a:p>
            <a:pPr marL="285750" lvl="0" indent="-285750" eaLnBrk="0" hangingPunct="0">
              <a:lnSpc>
                <a:spcPct val="96000"/>
              </a:lnSpc>
              <a:buFont typeface="Wingdings" panose="05000000000000000000" pitchFamily="2" charset="2"/>
              <a:buChar char="Ø"/>
            </a:pPr>
            <a:r>
              <a:rPr kumimoji="0" lang="en-US" altLang="ja-JP" b="1" smtClean="0">
                <a:latin typeface="+mn-ea"/>
              </a:rPr>
              <a:t>Waste Products</a:t>
            </a:r>
          </a:p>
          <a:p>
            <a:pPr marL="742950" lvl="1" indent="-285750" eaLnBrk="0" hangingPunct="0">
              <a:lnSpc>
                <a:spcPct val="96000"/>
              </a:lnSpc>
              <a:buFont typeface="Arial" panose="020B0604020202020204" pitchFamily="34" charset="0"/>
              <a:buChar char="•"/>
            </a:pPr>
            <a:r>
              <a:rPr kumimoji="0" lang="en-US" altLang="ja-JP" sz="1600" smtClean="0">
                <a:latin typeface="+mn-ea"/>
              </a:rPr>
              <a:t>Reduction of Waste Products</a:t>
            </a:r>
          </a:p>
          <a:p>
            <a:pPr marL="742950" lvl="1" indent="-285750" eaLnBrk="0" hangingPunct="0">
              <a:lnSpc>
                <a:spcPct val="96000"/>
              </a:lnSpc>
              <a:buFont typeface="Arial" panose="020B0604020202020204" pitchFamily="34" charset="0"/>
              <a:buChar char="•"/>
            </a:pPr>
            <a:r>
              <a:rPr kumimoji="0" lang="en-US" altLang="ja-JP" sz="1600" smtClean="0">
                <a:latin typeface="+mn-ea"/>
              </a:rPr>
              <a:t>Reuse of Waste Products</a:t>
            </a:r>
            <a:endParaRPr kumimoji="0" lang="en-US" altLang="ja-JP" sz="1600" dirty="0">
              <a:latin typeface="+mn-ea"/>
            </a:endParaRPr>
          </a:p>
        </p:txBody>
      </p:sp>
      <p:cxnSp>
        <p:nvCxnSpPr>
          <p:cNvPr id="24" name="直線コネクタ 23"/>
          <p:cNvCxnSpPr/>
          <p:nvPr/>
        </p:nvCxnSpPr>
        <p:spPr>
          <a:xfrm>
            <a:off x="1679575" y="4542382"/>
            <a:ext cx="7809865" cy="0"/>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25" name="Text Box 38"/>
          <p:cNvSpPr txBox="1">
            <a:spLocks noChangeArrowheads="1"/>
          </p:cNvSpPr>
          <p:nvPr/>
        </p:nvSpPr>
        <p:spPr bwMode="auto">
          <a:xfrm>
            <a:off x="1679575" y="4698615"/>
            <a:ext cx="1661160" cy="565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6560" tIns="16200" rIns="16560" bIns="16200" numCol="1" anchor="t" anchorCtr="0" compatLnSpc="1">
            <a:prstTxWarp prst="textNoShape">
              <a:avLst/>
            </a:prstTxWarp>
          </a:bodyPr>
          <a:lstStyle/>
          <a:p>
            <a:pPr lvl="0" eaLnBrk="0" hangingPunct="0">
              <a:lnSpc>
                <a:spcPct val="96000"/>
              </a:lnSpc>
            </a:pPr>
            <a:r>
              <a:rPr kumimoji="0" lang="en-US" altLang="ja-JP" b="1" smtClean="0">
                <a:latin typeface="+mn-ea"/>
              </a:rPr>
              <a:t>Pollution</a:t>
            </a:r>
            <a:endParaRPr kumimoji="0" lang="ja-JP" altLang="ja-JP" b="1" i="0" u="none" strike="noStrike" cap="none" normalizeH="0" baseline="0" dirty="0" smtClean="0">
              <a:ln>
                <a:noFill/>
              </a:ln>
              <a:effectLst/>
              <a:latin typeface="+mn-ea"/>
            </a:endParaRPr>
          </a:p>
        </p:txBody>
      </p:sp>
      <p:sp>
        <p:nvSpPr>
          <p:cNvPr id="26" name="Text Box 38"/>
          <p:cNvSpPr txBox="1">
            <a:spLocks noChangeArrowheads="1"/>
          </p:cNvSpPr>
          <p:nvPr/>
        </p:nvSpPr>
        <p:spPr bwMode="auto">
          <a:xfrm>
            <a:off x="3644032" y="4700569"/>
            <a:ext cx="3704987" cy="2985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6560" tIns="16200" rIns="16560" bIns="16200" numCol="1" anchor="t" anchorCtr="0" compatLnSpc="1">
            <a:prstTxWarp prst="textNoShape">
              <a:avLst/>
            </a:prstTxWarp>
          </a:bodyPr>
          <a:lstStyle/>
          <a:p>
            <a:pPr marL="285750" lvl="0" indent="-285750" eaLnBrk="0" hangingPunct="0">
              <a:lnSpc>
                <a:spcPct val="96000"/>
              </a:lnSpc>
              <a:buFont typeface="Wingdings" panose="05000000000000000000" pitchFamily="2" charset="2"/>
              <a:buChar char="Ø"/>
            </a:pPr>
            <a:r>
              <a:rPr kumimoji="0" lang="en-US" altLang="ja-JP" b="1" smtClean="0">
                <a:latin typeface="+mn-ea"/>
              </a:rPr>
              <a:t>Air Pollution</a:t>
            </a:r>
            <a:endParaRPr kumimoji="0" lang="en-US" altLang="ja-JP" b="1" dirty="0" smtClean="0">
              <a:latin typeface="+mn-ea"/>
            </a:endParaRPr>
          </a:p>
          <a:p>
            <a:pPr marL="285750" lvl="0" indent="-285750" eaLnBrk="0" hangingPunct="0">
              <a:lnSpc>
                <a:spcPct val="96000"/>
              </a:lnSpc>
              <a:buFont typeface="Wingdings" panose="05000000000000000000" pitchFamily="2" charset="2"/>
              <a:buChar char="Ø"/>
            </a:pPr>
            <a:r>
              <a:rPr kumimoji="0" lang="en-US" altLang="ja-JP" b="1" smtClean="0">
                <a:latin typeface="+mn-ea"/>
              </a:rPr>
              <a:t>Water Pollution</a:t>
            </a:r>
            <a:endParaRPr kumimoji="0" lang="en-US" altLang="ja-JP" b="1" dirty="0" smtClean="0">
              <a:latin typeface="+mn-ea"/>
            </a:endParaRPr>
          </a:p>
          <a:p>
            <a:pPr marL="285750" lvl="0" indent="-285750" eaLnBrk="0" hangingPunct="0">
              <a:lnSpc>
                <a:spcPct val="96000"/>
              </a:lnSpc>
              <a:buFont typeface="Wingdings" panose="05000000000000000000" pitchFamily="2" charset="2"/>
              <a:buChar char="Ø"/>
            </a:pPr>
            <a:r>
              <a:rPr kumimoji="0" lang="en-US" altLang="ja-JP" b="1" smtClean="0">
                <a:latin typeface="+mn-ea"/>
              </a:rPr>
              <a:t>Soil Pollution</a:t>
            </a:r>
            <a:endParaRPr kumimoji="0" lang="en-US" altLang="ja-JP" b="1" dirty="0">
              <a:latin typeface="+mn-ea"/>
            </a:endParaRPr>
          </a:p>
        </p:txBody>
      </p:sp>
    </p:spTree>
    <p:extLst>
      <p:ext uri="{BB962C8B-B14F-4D97-AF65-F5344CB8AC3E}">
        <p14:creationId xmlns:p14="http://schemas.microsoft.com/office/powerpoint/2010/main" val="410232710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タイトル 5"/>
          <p:cNvSpPr>
            <a:spLocks noGrp="1"/>
          </p:cNvSpPr>
          <p:nvPr>
            <p:ph type="title"/>
          </p:nvPr>
        </p:nvSpPr>
        <p:spPr/>
        <p:txBody>
          <a:bodyPr/>
          <a:lstStyle/>
          <a:p>
            <a:r>
              <a:rPr lang="en-US" altLang="ja-JP" smtClean="0">
                <a:latin typeface="+mn-ea"/>
              </a:rPr>
              <a:t>Indicators of LCT-I System: Governance</a:t>
            </a:r>
            <a:endParaRPr kumimoji="1" lang="ja-JP" altLang="en-US"/>
          </a:p>
        </p:txBody>
      </p:sp>
      <p:sp>
        <p:nvSpPr>
          <p:cNvPr id="7" name="AutoShape 23"/>
          <p:cNvSpPr>
            <a:spLocks noChangeArrowheads="1"/>
          </p:cNvSpPr>
          <p:nvPr/>
        </p:nvSpPr>
        <p:spPr bwMode="auto">
          <a:xfrm>
            <a:off x="1555749" y="874915"/>
            <a:ext cx="1879600" cy="5099165"/>
          </a:xfrm>
          <a:prstGeom prst="roundRect">
            <a:avLst>
              <a:gd name="adj" fmla="val 1767"/>
            </a:avLst>
          </a:prstGeom>
          <a:solidFill>
            <a:schemeClr val="bg1">
              <a:lumMod val="65000"/>
            </a:schemeClr>
          </a:solidFill>
          <a:ln w="9525">
            <a:noFill/>
            <a:round/>
            <a:headEnd/>
            <a:tailEnd/>
          </a:ln>
          <a:effectLst>
            <a:outerShdw blurRad="50800" dist="38100" dir="2700000" algn="tl" rotWithShape="0">
              <a:prstClr val="black">
                <a:alpha val="40000"/>
              </a:prstClr>
            </a:outerShdw>
          </a:effectLst>
        </p:spPr>
        <p:txBody>
          <a:bodyPr vert="horz" wrap="square" lIns="74295" tIns="8890" rIns="74295" bIns="8890" numCol="1" anchor="t" anchorCtr="0" compatLnSpc="1">
            <a:prstTxWarp prst="textNoShape">
              <a:avLst/>
            </a:prstTxWarp>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1" lang="ja-JP" altLang="en-US" sz="1800" b="1" i="0" u="none" strike="noStrike" kern="0" cap="none" spc="0" normalizeH="0" baseline="0" noProof="0" smtClean="0">
              <a:ln>
                <a:noFill/>
              </a:ln>
              <a:effectLst/>
              <a:uLnTx/>
              <a:uFillTx/>
              <a:latin typeface="+mn-ea"/>
            </a:endParaRPr>
          </a:p>
        </p:txBody>
      </p:sp>
      <p:sp>
        <p:nvSpPr>
          <p:cNvPr id="8" name="Text Box 41"/>
          <p:cNvSpPr txBox="1">
            <a:spLocks noChangeArrowheads="1"/>
          </p:cNvSpPr>
          <p:nvPr/>
        </p:nvSpPr>
        <p:spPr bwMode="auto">
          <a:xfrm>
            <a:off x="194430" y="878169"/>
            <a:ext cx="1314329" cy="5095911"/>
          </a:xfrm>
          <a:prstGeom prst="rect">
            <a:avLst/>
          </a:prstGeom>
          <a:solidFill>
            <a:schemeClr val="bg1">
              <a:lumMod val="65000"/>
            </a:schemeClr>
          </a:solidFill>
          <a:ln w="9525">
            <a:noFill/>
            <a:miter lim="800000"/>
            <a:headEnd/>
            <a:tailEnd/>
          </a:ln>
          <a:effectLst>
            <a:outerShdw blurRad="50800" dist="38100" dir="2700000" algn="tl" rotWithShape="0">
              <a:prstClr val="black">
                <a:alpha val="40000"/>
              </a:prstClr>
            </a:outerShdw>
          </a:effectLst>
        </p:spPr>
        <p:txBody>
          <a:bodyPr vert="horz" wrap="square" lIns="16560" tIns="8890" rIns="16560" bIns="8890" numCol="1" anchor="ctr" anchorCtr="0" compatLnSpc="1">
            <a:prstTxWarp prst="textNoShape">
              <a:avLst/>
            </a:prstTxWarp>
          </a:bodyPr>
          <a:lstStyle/>
          <a:p>
            <a:pPr marL="0" marR="0" lvl="0" indent="0" algn="ctr" defTabSz="914400" eaLnBrk="0" fontAlgn="base" latinLnBrk="0" hangingPunct="0">
              <a:lnSpc>
                <a:spcPct val="112000"/>
              </a:lnSpc>
              <a:spcBef>
                <a:spcPct val="0"/>
              </a:spcBef>
              <a:spcAft>
                <a:spcPct val="0"/>
              </a:spcAft>
              <a:buClrTx/>
              <a:buSzTx/>
              <a:buFontTx/>
              <a:buNone/>
              <a:tabLst/>
              <a:defRPr/>
            </a:pPr>
            <a:r>
              <a:rPr kumimoji="0" lang="en-US" altLang="ja-JP" sz="1700" b="1" i="0" u="none" strike="noStrike" kern="0" cap="none" spc="0" normalizeH="0" baseline="0" noProof="0" dirty="0" err="1" smtClean="0">
                <a:ln>
                  <a:noFill/>
                </a:ln>
                <a:effectLst/>
                <a:uLnTx/>
                <a:uFillTx/>
                <a:latin typeface="+mn-ea"/>
              </a:rPr>
              <a:t>Gover-nance</a:t>
            </a:r>
            <a:endParaRPr kumimoji="0" lang="ja-JP" altLang="ja-JP" sz="1700" b="1" i="0" u="none" strike="noStrike" kern="0" cap="none" spc="0" normalizeH="0" baseline="0" noProof="0" dirty="0" smtClean="0">
              <a:ln>
                <a:noFill/>
              </a:ln>
              <a:effectLst/>
              <a:uLnTx/>
              <a:uFillTx/>
              <a:latin typeface="+mn-ea"/>
            </a:endParaRPr>
          </a:p>
        </p:txBody>
      </p:sp>
      <p:sp>
        <p:nvSpPr>
          <p:cNvPr id="9" name="Text Box 38"/>
          <p:cNvSpPr txBox="1">
            <a:spLocks noChangeArrowheads="1"/>
          </p:cNvSpPr>
          <p:nvPr/>
        </p:nvSpPr>
        <p:spPr bwMode="auto">
          <a:xfrm>
            <a:off x="1661156" y="1210534"/>
            <a:ext cx="1661160" cy="4749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6560" tIns="16200" rIns="16560" bIns="16200" numCol="1" anchor="t" anchorCtr="0" compatLnSpc="1">
            <a:prstTxWarp prst="textNoShape">
              <a:avLst/>
            </a:prstTxWarp>
          </a:bodyPr>
          <a:lstStyle/>
          <a:p>
            <a:pPr eaLnBrk="0" fontAlgn="base" hangingPunct="0">
              <a:lnSpc>
                <a:spcPct val="96000"/>
              </a:lnSpc>
              <a:spcBef>
                <a:spcPct val="0"/>
              </a:spcBef>
              <a:spcAft>
                <a:spcPct val="0"/>
              </a:spcAft>
            </a:pPr>
            <a:r>
              <a:rPr lang="en-US" altLang="ja-JP" b="1" smtClean="0">
                <a:latin typeface="+mn-ea"/>
              </a:rPr>
              <a:t>Policy       </a:t>
            </a:r>
            <a:r>
              <a:rPr lang="en-US" altLang="ja-JP" b="1" dirty="0" smtClean="0">
                <a:latin typeface="+mn-ea"/>
              </a:rPr>
              <a:t>Framework</a:t>
            </a:r>
          </a:p>
        </p:txBody>
      </p:sp>
      <p:sp>
        <p:nvSpPr>
          <p:cNvPr id="10" name="AutoShape 23"/>
          <p:cNvSpPr>
            <a:spLocks noChangeArrowheads="1"/>
          </p:cNvSpPr>
          <p:nvPr/>
        </p:nvSpPr>
        <p:spPr bwMode="auto">
          <a:xfrm>
            <a:off x="3507783" y="896649"/>
            <a:ext cx="6183949" cy="5077431"/>
          </a:xfrm>
          <a:prstGeom prst="roundRect">
            <a:avLst>
              <a:gd name="adj" fmla="val 931"/>
            </a:avLst>
          </a:prstGeom>
          <a:solidFill>
            <a:schemeClr val="bg1">
              <a:lumMod val="95000"/>
            </a:schemeClr>
          </a:solidFill>
          <a:ln w="9525">
            <a:noFill/>
            <a:round/>
            <a:headEnd/>
            <a:tailEnd/>
          </a:ln>
          <a:effectLst>
            <a:outerShdw blurRad="50800" dist="38100" dir="2700000" algn="tl" rotWithShape="0">
              <a:prstClr val="black">
                <a:alpha val="40000"/>
              </a:prstClr>
            </a:outerShdw>
          </a:effectLst>
        </p:spPr>
        <p:txBody>
          <a:bodyPr vert="horz" wrap="square" lIns="74295" tIns="8890" rIns="74295" bIns="8890" numCol="1" anchor="t" anchorCtr="0" compatLnSpc="1">
            <a:prstTxWarp prst="textNoShape">
              <a:avLst/>
            </a:prstTxWarp>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1" lang="ja-JP" altLang="en-US" sz="1800" b="0" i="0" u="none" strike="noStrike" kern="0" cap="none" spc="0" normalizeH="0" baseline="0" noProof="0" smtClean="0">
              <a:ln>
                <a:noFill/>
              </a:ln>
              <a:effectLst/>
              <a:uLnTx/>
              <a:uFillTx/>
              <a:latin typeface="+mn-ea"/>
            </a:endParaRPr>
          </a:p>
        </p:txBody>
      </p:sp>
      <p:sp>
        <p:nvSpPr>
          <p:cNvPr id="11" name="Text Box 38"/>
          <p:cNvSpPr txBox="1">
            <a:spLocks noChangeArrowheads="1"/>
          </p:cNvSpPr>
          <p:nvPr/>
        </p:nvSpPr>
        <p:spPr bwMode="auto">
          <a:xfrm>
            <a:off x="3644032" y="1223423"/>
            <a:ext cx="5704439" cy="32757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6560" tIns="16200" rIns="16560" bIns="16200" numCol="1" anchor="t" anchorCtr="0" compatLnSpc="1">
            <a:prstTxWarp prst="textNoShape">
              <a:avLst/>
            </a:prstTxWarp>
          </a:bodyPr>
          <a:lstStyle/>
          <a:p>
            <a:pPr marL="342900" indent="-342900" eaLnBrk="0" fontAlgn="base" hangingPunct="0">
              <a:lnSpc>
                <a:spcPct val="96000"/>
              </a:lnSpc>
              <a:spcBef>
                <a:spcPct val="0"/>
              </a:spcBef>
              <a:spcAft>
                <a:spcPct val="0"/>
              </a:spcAft>
              <a:buFont typeface="Wingdings" panose="05000000000000000000" pitchFamily="2" charset="2"/>
              <a:buChar char="Ø"/>
            </a:pPr>
            <a:r>
              <a:rPr lang="en-US" altLang="ja-JP" sz="2000" b="1" smtClean="0">
                <a:latin typeface="+mn-ea"/>
              </a:rPr>
              <a:t>Efforts </a:t>
            </a:r>
            <a:r>
              <a:rPr lang="en-US" altLang="ja-JP" sz="2000" b="1" dirty="0">
                <a:latin typeface="+mn-ea"/>
              </a:rPr>
              <a:t>toward </a:t>
            </a:r>
            <a:r>
              <a:rPr lang="en-US" altLang="ja-JP" sz="2000" b="1">
                <a:latin typeface="+mn-ea"/>
              </a:rPr>
              <a:t>a </a:t>
            </a:r>
            <a:r>
              <a:rPr lang="en-US" altLang="ja-JP" sz="2000" b="1" smtClean="0">
                <a:latin typeface="+mn-ea"/>
              </a:rPr>
              <a:t>Low-Carbon Town</a:t>
            </a:r>
          </a:p>
          <a:p>
            <a:pPr marL="800100" lvl="1" indent="-342900" eaLnBrk="0" fontAlgn="base" hangingPunct="0">
              <a:lnSpc>
                <a:spcPct val="96000"/>
              </a:lnSpc>
              <a:spcBef>
                <a:spcPct val="0"/>
              </a:spcBef>
              <a:spcAft>
                <a:spcPct val="0"/>
              </a:spcAft>
              <a:buFont typeface="Arial" panose="020B0604020202020204" pitchFamily="34" charset="0"/>
              <a:buChar char="•"/>
            </a:pPr>
            <a:r>
              <a:rPr lang="en-US" altLang="ja-JP" smtClean="0">
                <a:latin typeface="+mn-ea"/>
              </a:rPr>
              <a:t>Policies/Business Plans to Create Low-Carbon Town</a:t>
            </a:r>
          </a:p>
          <a:p>
            <a:pPr marL="800100" lvl="1" indent="-342900" eaLnBrk="0" fontAlgn="base" hangingPunct="0">
              <a:lnSpc>
                <a:spcPct val="96000"/>
              </a:lnSpc>
              <a:spcBef>
                <a:spcPct val="0"/>
              </a:spcBef>
              <a:spcAft>
                <a:spcPct val="0"/>
              </a:spcAft>
              <a:buFont typeface="Arial" panose="020B0604020202020204" pitchFamily="34" charset="0"/>
              <a:buChar char="•"/>
            </a:pPr>
            <a:r>
              <a:rPr lang="en-US" altLang="ja-JP" smtClean="0">
                <a:latin typeface="+mn-ea"/>
              </a:rPr>
              <a:t>Budget for Policies/Business Plans to Create Low-Carbon Town</a:t>
            </a:r>
            <a:endParaRPr lang="en-US" altLang="ja-JP" dirty="0">
              <a:latin typeface="+mn-ea"/>
            </a:endParaRPr>
          </a:p>
          <a:p>
            <a:pPr marL="342900" indent="-342900" eaLnBrk="0" fontAlgn="base" hangingPunct="0">
              <a:lnSpc>
                <a:spcPct val="96000"/>
              </a:lnSpc>
              <a:spcBef>
                <a:spcPct val="0"/>
              </a:spcBef>
              <a:spcAft>
                <a:spcPct val="0"/>
              </a:spcAft>
              <a:buFont typeface="Wingdings" panose="05000000000000000000" pitchFamily="2" charset="2"/>
              <a:buChar char="Ø"/>
            </a:pPr>
            <a:r>
              <a:rPr lang="en-US" altLang="ja-JP" sz="2000" b="1" smtClean="0">
                <a:latin typeface="+mn-ea"/>
              </a:rPr>
              <a:t>Efforts </a:t>
            </a:r>
            <a:r>
              <a:rPr lang="en-US" altLang="ja-JP" sz="2000" b="1">
                <a:latin typeface="+mn-ea"/>
              </a:rPr>
              <a:t>toward </a:t>
            </a:r>
            <a:r>
              <a:rPr lang="en-US" altLang="ja-JP" sz="2000" b="1" smtClean="0">
                <a:latin typeface="+mn-ea"/>
              </a:rPr>
              <a:t>sustainability</a:t>
            </a:r>
          </a:p>
          <a:p>
            <a:pPr marL="800100" lvl="1" indent="-342900" eaLnBrk="0" fontAlgn="base" hangingPunct="0">
              <a:lnSpc>
                <a:spcPct val="96000"/>
              </a:lnSpc>
              <a:spcBef>
                <a:spcPct val="0"/>
              </a:spcBef>
              <a:spcAft>
                <a:spcPct val="0"/>
              </a:spcAft>
              <a:buFont typeface="Arial" panose="020B0604020202020204" pitchFamily="34" charset="0"/>
              <a:buChar char="•"/>
            </a:pPr>
            <a:r>
              <a:rPr lang="en-US" altLang="ja-JP" smtClean="0">
                <a:latin typeface="+mn-ea"/>
              </a:rPr>
              <a:t>Business Continuity Plan (BCP)/Life Continuity Plan (LCP)</a:t>
            </a:r>
          </a:p>
          <a:p>
            <a:pPr marL="800100" lvl="1" indent="-342900" eaLnBrk="0" fontAlgn="base" hangingPunct="0">
              <a:lnSpc>
                <a:spcPct val="96000"/>
              </a:lnSpc>
              <a:spcBef>
                <a:spcPct val="0"/>
              </a:spcBef>
              <a:spcAft>
                <a:spcPct val="0"/>
              </a:spcAft>
              <a:buFont typeface="Arial" panose="020B0604020202020204" pitchFamily="34" charset="0"/>
              <a:buChar char="•"/>
            </a:pPr>
            <a:r>
              <a:rPr lang="en-US" altLang="ja-JP" smtClean="0">
                <a:latin typeface="+mn-ea"/>
              </a:rPr>
              <a:t>Developments with Less Impact on Natural Environment</a:t>
            </a:r>
            <a:endParaRPr lang="en-US" altLang="ja-JP" dirty="0">
              <a:latin typeface="+mn-ea"/>
            </a:endParaRPr>
          </a:p>
        </p:txBody>
      </p:sp>
      <p:sp>
        <p:nvSpPr>
          <p:cNvPr id="12" name="Text Box 38"/>
          <p:cNvSpPr txBox="1">
            <a:spLocks noChangeArrowheads="1"/>
          </p:cNvSpPr>
          <p:nvPr/>
        </p:nvSpPr>
        <p:spPr bwMode="auto">
          <a:xfrm>
            <a:off x="321942" y="915541"/>
            <a:ext cx="641351" cy="3257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6560" tIns="16200" rIns="16560" bIns="16200" numCol="1" anchor="t" anchorCtr="0" compatLnSpc="1">
            <a:prstTxWarp prst="textNoShape">
              <a:avLst/>
            </a:prstTxWarp>
          </a:bodyPr>
          <a:lstStyle/>
          <a:p>
            <a:pPr eaLnBrk="0" fontAlgn="base" hangingPunct="0">
              <a:lnSpc>
                <a:spcPct val="96000"/>
              </a:lnSpc>
              <a:spcBef>
                <a:spcPct val="0"/>
              </a:spcBef>
              <a:spcAft>
                <a:spcPct val="0"/>
              </a:spcAft>
            </a:pPr>
            <a:r>
              <a:rPr lang="en-US" altLang="ja-JP" sz="1300" b="1" dirty="0" smtClean="0">
                <a:latin typeface="+mn-ea"/>
              </a:rPr>
              <a:t>Tier 1</a:t>
            </a:r>
            <a:endParaRPr lang="ja-JP" altLang="ja-JP" sz="1300" b="1" dirty="0" smtClean="0">
              <a:latin typeface="+mn-ea"/>
            </a:endParaRPr>
          </a:p>
        </p:txBody>
      </p:sp>
      <p:sp>
        <p:nvSpPr>
          <p:cNvPr id="13" name="Text Box 38"/>
          <p:cNvSpPr txBox="1">
            <a:spLocks noChangeArrowheads="1"/>
          </p:cNvSpPr>
          <p:nvPr/>
        </p:nvSpPr>
        <p:spPr bwMode="auto">
          <a:xfrm>
            <a:off x="1649729" y="918716"/>
            <a:ext cx="654408" cy="2682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6560" tIns="16200" rIns="16560" bIns="16200" numCol="1" anchor="t" anchorCtr="0" compatLnSpc="1">
            <a:prstTxWarp prst="textNoShape">
              <a:avLst/>
            </a:prstTxWarp>
          </a:bodyPr>
          <a:lstStyle/>
          <a:p>
            <a:pPr eaLnBrk="0" fontAlgn="base" hangingPunct="0">
              <a:lnSpc>
                <a:spcPct val="96000"/>
              </a:lnSpc>
              <a:spcBef>
                <a:spcPct val="0"/>
              </a:spcBef>
              <a:spcAft>
                <a:spcPct val="0"/>
              </a:spcAft>
            </a:pPr>
            <a:r>
              <a:rPr lang="en-US" altLang="ja-JP" sz="1300" b="1" dirty="0" smtClean="0">
                <a:latin typeface="+mn-ea"/>
              </a:rPr>
              <a:t>Tier 2</a:t>
            </a:r>
            <a:endParaRPr lang="ja-JP" altLang="ja-JP" sz="1300" b="1" dirty="0" smtClean="0">
              <a:latin typeface="+mn-ea"/>
            </a:endParaRPr>
          </a:p>
        </p:txBody>
      </p:sp>
      <p:sp>
        <p:nvSpPr>
          <p:cNvPr id="14" name="Text Box 38"/>
          <p:cNvSpPr txBox="1">
            <a:spLocks noChangeArrowheads="1"/>
          </p:cNvSpPr>
          <p:nvPr/>
        </p:nvSpPr>
        <p:spPr bwMode="auto">
          <a:xfrm>
            <a:off x="3604259" y="932051"/>
            <a:ext cx="635358" cy="3257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6560" tIns="16200" rIns="16560" bIns="16200" numCol="1" anchor="t" anchorCtr="0" compatLnSpc="1">
            <a:prstTxWarp prst="textNoShape">
              <a:avLst/>
            </a:prstTxWarp>
          </a:bodyPr>
          <a:lstStyle/>
          <a:p>
            <a:pPr eaLnBrk="0" fontAlgn="base" hangingPunct="0">
              <a:lnSpc>
                <a:spcPct val="96000"/>
              </a:lnSpc>
              <a:spcBef>
                <a:spcPct val="0"/>
              </a:spcBef>
              <a:spcAft>
                <a:spcPct val="0"/>
              </a:spcAft>
            </a:pPr>
            <a:r>
              <a:rPr lang="en-US" altLang="ja-JP" sz="1300" b="1" dirty="0" smtClean="0">
                <a:latin typeface="+mn-ea"/>
              </a:rPr>
              <a:t>Tier 3</a:t>
            </a:r>
            <a:endParaRPr lang="ja-JP" altLang="ja-JP" sz="1300" b="1" dirty="0" smtClean="0">
              <a:latin typeface="+mn-ea"/>
            </a:endParaRPr>
          </a:p>
        </p:txBody>
      </p:sp>
      <p:cxnSp>
        <p:nvCxnSpPr>
          <p:cNvPr id="15" name="直線コネクタ 14"/>
          <p:cNvCxnSpPr/>
          <p:nvPr/>
        </p:nvCxnSpPr>
        <p:spPr>
          <a:xfrm>
            <a:off x="1608837" y="4037407"/>
            <a:ext cx="7861936" cy="0"/>
          </a:xfrm>
          <a:prstGeom prst="line">
            <a:avLst/>
          </a:prstGeom>
          <a:noFill/>
          <a:ln w="9525" cap="flat" cmpd="sng" algn="ctr">
            <a:solidFill>
              <a:srgbClr val="000000">
                <a:lumMod val="65000"/>
                <a:lumOff val="35000"/>
              </a:srgbClr>
            </a:solidFill>
            <a:prstDash val="solid"/>
          </a:ln>
          <a:effectLst/>
        </p:spPr>
      </p:cxnSp>
      <p:sp>
        <p:nvSpPr>
          <p:cNvPr id="16" name="角丸四角形 15"/>
          <p:cNvSpPr/>
          <p:nvPr/>
        </p:nvSpPr>
        <p:spPr>
          <a:xfrm>
            <a:off x="294003" y="917447"/>
            <a:ext cx="584200" cy="215834"/>
          </a:xfrm>
          <a:prstGeom prst="roundRect">
            <a:avLst/>
          </a:prstGeom>
          <a:noFill/>
          <a:ln w="9525" cap="flat" cmpd="sng" algn="ctr">
            <a:solidFill>
              <a:srgbClr val="000000"/>
            </a:solid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1" lang="ja-JP" altLang="en-US" sz="1800" b="1" i="0" u="none" strike="noStrike" kern="0" cap="none" spc="0" normalizeH="0" baseline="0" noProof="0" smtClean="0">
              <a:ln>
                <a:noFill/>
              </a:ln>
              <a:effectLst/>
              <a:uLnTx/>
              <a:uFillTx/>
              <a:latin typeface="+mn-ea"/>
            </a:endParaRPr>
          </a:p>
        </p:txBody>
      </p:sp>
      <p:sp>
        <p:nvSpPr>
          <p:cNvPr id="17" name="角丸四角形 16"/>
          <p:cNvSpPr/>
          <p:nvPr/>
        </p:nvSpPr>
        <p:spPr>
          <a:xfrm>
            <a:off x="1637664" y="917447"/>
            <a:ext cx="628014" cy="215834"/>
          </a:xfrm>
          <a:prstGeom prst="roundRect">
            <a:avLst/>
          </a:prstGeom>
          <a:noFill/>
          <a:ln w="9525" cap="flat" cmpd="sng" algn="ctr">
            <a:solidFill>
              <a:srgbClr val="000000"/>
            </a:solid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1" lang="ja-JP" altLang="en-US" sz="1800" b="1" i="0" u="none" strike="noStrike" kern="0" cap="none" spc="0" normalizeH="0" baseline="0" noProof="0" smtClean="0">
              <a:ln>
                <a:noFill/>
              </a:ln>
              <a:effectLst/>
              <a:uLnTx/>
              <a:uFillTx/>
              <a:latin typeface="+mn-ea"/>
            </a:endParaRPr>
          </a:p>
        </p:txBody>
      </p:sp>
      <p:sp>
        <p:nvSpPr>
          <p:cNvPr id="18" name="角丸四角形 17"/>
          <p:cNvSpPr/>
          <p:nvPr/>
        </p:nvSpPr>
        <p:spPr>
          <a:xfrm>
            <a:off x="3573144" y="927607"/>
            <a:ext cx="647064" cy="215834"/>
          </a:xfrm>
          <a:prstGeom prst="roundRect">
            <a:avLst/>
          </a:prstGeom>
          <a:noFill/>
          <a:ln w="9525" cap="flat" cmpd="sng" algn="ctr">
            <a:solidFill>
              <a:srgbClr val="000000"/>
            </a:solid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1" lang="ja-JP" altLang="en-US" sz="1800" b="1" i="0" u="none" strike="noStrike" kern="0" cap="none" spc="0" normalizeH="0" baseline="0" noProof="0" smtClean="0">
              <a:ln>
                <a:noFill/>
              </a:ln>
              <a:effectLst/>
              <a:uLnTx/>
              <a:uFillTx/>
              <a:latin typeface="+mn-ea"/>
            </a:endParaRPr>
          </a:p>
        </p:txBody>
      </p:sp>
      <p:sp>
        <p:nvSpPr>
          <p:cNvPr id="19" name="Text Box 38"/>
          <p:cNvSpPr txBox="1">
            <a:spLocks noChangeArrowheads="1"/>
          </p:cNvSpPr>
          <p:nvPr/>
        </p:nvSpPr>
        <p:spPr bwMode="auto">
          <a:xfrm>
            <a:off x="1631379" y="4200659"/>
            <a:ext cx="1661160" cy="565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6560" tIns="16200" rIns="16560" bIns="16200" numCol="1" anchor="t" anchorCtr="0" compatLnSpc="1">
            <a:prstTxWarp prst="textNoShape">
              <a:avLst/>
            </a:prstTxWarp>
          </a:bodyPr>
          <a:lstStyle/>
          <a:p>
            <a:pPr eaLnBrk="0" fontAlgn="base" hangingPunct="0">
              <a:lnSpc>
                <a:spcPct val="96000"/>
              </a:lnSpc>
              <a:spcBef>
                <a:spcPct val="0"/>
              </a:spcBef>
              <a:spcAft>
                <a:spcPct val="0"/>
              </a:spcAft>
            </a:pPr>
            <a:r>
              <a:rPr lang="en-US" altLang="ja-JP" sz="1600" b="1" smtClean="0">
                <a:latin typeface="+mn-ea"/>
              </a:rPr>
              <a:t>Education </a:t>
            </a:r>
            <a:r>
              <a:rPr lang="en-US" altLang="ja-JP" sz="1600" b="1" dirty="0">
                <a:latin typeface="+mn-ea"/>
              </a:rPr>
              <a:t>&amp; </a:t>
            </a:r>
            <a:endParaRPr lang="en-US" altLang="ja-JP" sz="1600" b="1" dirty="0" smtClean="0">
              <a:latin typeface="+mn-ea"/>
            </a:endParaRPr>
          </a:p>
          <a:p>
            <a:pPr eaLnBrk="0" fontAlgn="base" hangingPunct="0">
              <a:lnSpc>
                <a:spcPct val="96000"/>
              </a:lnSpc>
              <a:spcBef>
                <a:spcPct val="0"/>
              </a:spcBef>
              <a:spcAft>
                <a:spcPct val="0"/>
              </a:spcAft>
            </a:pPr>
            <a:r>
              <a:rPr lang="en-US" altLang="ja-JP" sz="1600" b="1" smtClean="0">
                <a:latin typeface="+mn-ea"/>
              </a:rPr>
              <a:t>Management</a:t>
            </a:r>
            <a:endParaRPr lang="ja-JP" altLang="ja-JP" sz="1600" b="1" dirty="0" smtClean="0">
              <a:latin typeface="+mn-ea"/>
            </a:endParaRPr>
          </a:p>
        </p:txBody>
      </p:sp>
      <p:sp>
        <p:nvSpPr>
          <p:cNvPr id="20" name="Text Box 38"/>
          <p:cNvSpPr txBox="1">
            <a:spLocks noChangeArrowheads="1"/>
          </p:cNvSpPr>
          <p:nvPr/>
        </p:nvSpPr>
        <p:spPr bwMode="auto">
          <a:xfrm>
            <a:off x="3593464" y="4200659"/>
            <a:ext cx="5755007" cy="322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6560" tIns="16200" rIns="16560" bIns="16200" numCol="1" anchor="t" anchorCtr="0" compatLnSpc="1">
            <a:prstTxWarp prst="textNoShape">
              <a:avLst/>
            </a:prstTxWarp>
          </a:bodyPr>
          <a:lstStyle/>
          <a:p>
            <a:pPr marL="342900" indent="-342900" eaLnBrk="0" fontAlgn="base" hangingPunct="0">
              <a:lnSpc>
                <a:spcPct val="96000"/>
              </a:lnSpc>
              <a:spcBef>
                <a:spcPct val="0"/>
              </a:spcBef>
              <a:spcAft>
                <a:spcPct val="0"/>
              </a:spcAft>
              <a:buFont typeface="Wingdings" panose="05000000000000000000" pitchFamily="2" charset="2"/>
              <a:buChar char="Ø"/>
            </a:pPr>
            <a:r>
              <a:rPr lang="en-US" altLang="ja-JP" sz="2000" b="1" smtClean="0">
                <a:latin typeface="+mn-ea"/>
              </a:rPr>
              <a:t>Life </a:t>
            </a:r>
            <a:r>
              <a:rPr lang="en-US" altLang="ja-JP" sz="2000" b="1">
                <a:latin typeface="+mn-ea"/>
              </a:rPr>
              <a:t>C</a:t>
            </a:r>
            <a:r>
              <a:rPr lang="en-US" altLang="ja-JP" sz="2000" b="1" smtClean="0">
                <a:latin typeface="+mn-ea"/>
              </a:rPr>
              <a:t>ycle Management</a:t>
            </a:r>
            <a:endParaRPr lang="en-US" altLang="ja-JP" sz="2000" b="1" dirty="0">
              <a:latin typeface="+mn-ea"/>
            </a:endParaRPr>
          </a:p>
          <a:p>
            <a:pPr marL="342900" indent="-342900" eaLnBrk="0" fontAlgn="base" hangingPunct="0">
              <a:lnSpc>
                <a:spcPct val="96000"/>
              </a:lnSpc>
              <a:spcBef>
                <a:spcPct val="0"/>
              </a:spcBef>
              <a:spcAft>
                <a:spcPct val="0"/>
              </a:spcAft>
              <a:buFont typeface="Wingdings" panose="05000000000000000000" pitchFamily="2" charset="2"/>
              <a:buChar char="Ø"/>
            </a:pPr>
            <a:r>
              <a:rPr lang="en-US" altLang="ja-JP" sz="2000" b="1" smtClean="0">
                <a:latin typeface="+mn-ea"/>
              </a:rPr>
              <a:t>Area Management toward Energy-Saving and Low-Carbon Town</a:t>
            </a:r>
          </a:p>
        </p:txBody>
      </p:sp>
    </p:spTree>
    <p:extLst>
      <p:ext uri="{BB962C8B-B14F-4D97-AF65-F5344CB8AC3E}">
        <p14:creationId xmlns:p14="http://schemas.microsoft.com/office/powerpoint/2010/main" val="129500390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タイトル 5"/>
          <p:cNvSpPr>
            <a:spLocks noGrp="1"/>
          </p:cNvSpPr>
          <p:nvPr>
            <p:ph type="title"/>
          </p:nvPr>
        </p:nvSpPr>
        <p:spPr/>
        <p:txBody>
          <a:bodyPr/>
          <a:lstStyle/>
          <a:p>
            <a:r>
              <a:rPr kumimoji="1" lang="en-US" altLang="ja-JP" dirty="0" smtClean="0"/>
              <a:t>Sample of Qualitative Indicator</a:t>
            </a:r>
            <a:endParaRPr kumimoji="1" lang="ja-JP" altLang="en-US" dirty="0"/>
          </a:p>
        </p:txBody>
      </p:sp>
      <p:pic>
        <p:nvPicPr>
          <p:cNvPr id="9" name="図 8"/>
          <p:cNvPicPr>
            <a:picLocks noChangeAspect="1"/>
          </p:cNvPicPr>
          <p:nvPr/>
        </p:nvPicPr>
        <p:blipFill>
          <a:blip r:embed="rId3"/>
          <a:stretch>
            <a:fillRect/>
          </a:stretch>
        </p:blipFill>
        <p:spPr>
          <a:xfrm>
            <a:off x="1858327" y="2120009"/>
            <a:ext cx="122873" cy="190179"/>
          </a:xfrm>
          <a:prstGeom prst="rect">
            <a:avLst/>
          </a:prstGeom>
        </p:spPr>
      </p:pic>
      <p:pic>
        <p:nvPicPr>
          <p:cNvPr id="2" name="図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74771" y="947185"/>
            <a:ext cx="8947887" cy="1943499"/>
          </a:xfrm>
          <a:prstGeom prst="rect">
            <a:avLst/>
          </a:prstGeom>
        </p:spPr>
      </p:pic>
      <p:sp>
        <p:nvSpPr>
          <p:cNvPr id="3" name="テキスト ボックス 2"/>
          <p:cNvSpPr txBox="1"/>
          <p:nvPr/>
        </p:nvSpPr>
        <p:spPr>
          <a:xfrm>
            <a:off x="717755" y="2811600"/>
            <a:ext cx="6831998" cy="369332"/>
          </a:xfrm>
          <a:prstGeom prst="rect">
            <a:avLst/>
          </a:prstGeom>
        </p:spPr>
        <p:txBody>
          <a:bodyPr wrap="none" lIns="0" rIns="0" rtlCol="0" anchor="ctr">
            <a:spAutoFit/>
          </a:bodyPr>
          <a:lstStyle/>
          <a:p>
            <a:r>
              <a:rPr lang="en-GB" altLang="ja-JP" dirty="0"/>
              <a:t>Assess the presence or absence of EMS introduction plans.</a:t>
            </a:r>
            <a:endParaRPr kumimoji="1" lang="ja-JP" altLang="en-US" sz="1200" b="1" i="1" u="none" strike="noStrike" kern="1200" cap="none" spc="0" normalizeH="0" baseline="0" noProof="0" dirty="0" smtClean="0">
              <a:ln>
                <a:noFill/>
              </a:ln>
              <a:solidFill>
                <a:schemeClr val="tx2">
                  <a:lumMod val="40000"/>
                  <a:lumOff val="60000"/>
                </a:schemeClr>
              </a:solidFill>
              <a:effectLst/>
              <a:uLnTx/>
              <a:uFillTx/>
              <a:latin typeface="+mn-lt"/>
              <a:ea typeface="+mn-ea"/>
              <a:cs typeface="+mn-cs"/>
            </a:endParaRPr>
          </a:p>
        </p:txBody>
      </p:sp>
      <p:pic>
        <p:nvPicPr>
          <p:cNvPr id="7" name="図 6" descr="image"/>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599038" y="3180932"/>
            <a:ext cx="4800600" cy="2982615"/>
          </a:xfrm>
          <a:prstGeom prst="rect">
            <a:avLst/>
          </a:prstGeom>
          <a:noFill/>
          <a:ln>
            <a:noFill/>
          </a:ln>
        </p:spPr>
      </p:pic>
      <p:sp>
        <p:nvSpPr>
          <p:cNvPr id="4" name="テキスト ボックス 3"/>
          <p:cNvSpPr txBox="1"/>
          <p:nvPr/>
        </p:nvSpPr>
        <p:spPr>
          <a:xfrm>
            <a:off x="717755" y="3552465"/>
            <a:ext cx="3704303" cy="2308324"/>
          </a:xfrm>
          <a:prstGeom prst="rect">
            <a:avLst/>
          </a:prstGeom>
        </p:spPr>
        <p:txBody>
          <a:bodyPr wrap="square" lIns="0" rIns="0" rtlCol="0" anchor="ctr">
            <a:spAutoFit/>
          </a:bodyPr>
          <a:lstStyle/>
          <a:p>
            <a:r>
              <a:rPr lang="en-GB" altLang="ja-JP" sz="1600" dirty="0"/>
              <a:t>EMS refers to systems or technologies that enable energy conservation through visualising energy consumption, controlling and monitoring of building and equipment operations, as well as optimising the use of renewable energy. </a:t>
            </a:r>
            <a:endParaRPr lang="ja-JP" altLang="ja-JP" sz="1600" dirty="0"/>
          </a:p>
          <a:p>
            <a:pPr marL="0" marR="0" indent="0" defTabSz="457200" rtl="0" eaLnBrk="1" fontAlgn="auto" latinLnBrk="0" hangingPunct="1">
              <a:lnSpc>
                <a:spcPct val="100000"/>
              </a:lnSpc>
              <a:spcBef>
                <a:spcPts val="0"/>
              </a:spcBef>
              <a:spcAft>
                <a:spcPts val="0"/>
              </a:spcAft>
              <a:buClrTx/>
              <a:buSzTx/>
              <a:buFontTx/>
              <a:buNone/>
              <a:tabLst/>
            </a:pPr>
            <a:endParaRPr kumimoji="1" lang="ja-JP" altLang="en-US" sz="1600" b="1" i="1" u="none" strike="noStrike" kern="1200" cap="none" spc="0" normalizeH="0" baseline="0" noProof="0" dirty="0" smtClean="0">
              <a:ln>
                <a:noFill/>
              </a:ln>
              <a:solidFill>
                <a:schemeClr val="tx2">
                  <a:lumMod val="40000"/>
                  <a:lumOff val="60000"/>
                </a:schemeClr>
              </a:solidFill>
              <a:effectLst/>
              <a:uLnTx/>
              <a:uFillTx/>
            </a:endParaRPr>
          </a:p>
        </p:txBody>
      </p:sp>
    </p:spTree>
    <p:extLst>
      <p:ext uri="{BB962C8B-B14F-4D97-AF65-F5344CB8AC3E}">
        <p14:creationId xmlns:p14="http://schemas.microsoft.com/office/powerpoint/2010/main" val="2758559822"/>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タイトル 5"/>
          <p:cNvSpPr>
            <a:spLocks noGrp="1"/>
          </p:cNvSpPr>
          <p:nvPr>
            <p:ph type="title"/>
          </p:nvPr>
        </p:nvSpPr>
        <p:spPr/>
        <p:txBody>
          <a:bodyPr/>
          <a:lstStyle/>
          <a:p>
            <a:r>
              <a:rPr lang="en-US" altLang="ja-JP" dirty="0" smtClean="0"/>
              <a:t>Sample</a:t>
            </a:r>
            <a:r>
              <a:rPr kumimoji="1" lang="en-US" altLang="ja-JP" dirty="0" smtClean="0"/>
              <a:t> of Quantitative Indicators</a:t>
            </a:r>
            <a:endParaRPr kumimoji="1" lang="ja-JP" altLang="en-US" dirty="0"/>
          </a:p>
        </p:txBody>
      </p:sp>
      <p:pic>
        <p:nvPicPr>
          <p:cNvPr id="9" name="図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952999" y="1046057"/>
            <a:ext cx="4698809" cy="2393207"/>
          </a:xfrm>
          <a:prstGeom prst="rect">
            <a:avLst/>
          </a:prstGeom>
        </p:spPr>
      </p:pic>
      <p:pic>
        <p:nvPicPr>
          <p:cNvPr id="10" name="図 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29535" y="909839"/>
            <a:ext cx="5147034" cy="2393207"/>
          </a:xfrm>
          <a:prstGeom prst="rect">
            <a:avLst/>
          </a:prstGeom>
        </p:spPr>
      </p:pic>
      <p:sp>
        <p:nvSpPr>
          <p:cNvPr id="7" name="テキスト ボックス 6"/>
          <p:cNvSpPr txBox="1"/>
          <p:nvPr/>
        </p:nvSpPr>
        <p:spPr>
          <a:xfrm>
            <a:off x="403123" y="3467296"/>
            <a:ext cx="9154613" cy="2893100"/>
          </a:xfrm>
          <a:prstGeom prst="rect">
            <a:avLst/>
          </a:prstGeom>
        </p:spPr>
        <p:txBody>
          <a:bodyPr wrap="square" lIns="0" rIns="0" rtlCol="0" anchor="ctr">
            <a:spAutoFit/>
          </a:bodyPr>
          <a:lstStyle/>
          <a:p>
            <a:r>
              <a:rPr lang="en-GB" altLang="ja-JP" dirty="0"/>
              <a:t>Assess the coverage ratio of the areas of walking distance from the train stations and bus stops to the target area. </a:t>
            </a:r>
            <a:endParaRPr lang="en-US" altLang="ja-JP" dirty="0" smtClean="0"/>
          </a:p>
          <a:p>
            <a:endParaRPr lang="en-US" altLang="ja-JP" dirty="0"/>
          </a:p>
          <a:p>
            <a:r>
              <a:rPr lang="en-US" altLang="ja-JP" dirty="0" smtClean="0"/>
              <a:t>Coverage </a:t>
            </a:r>
            <a:r>
              <a:rPr lang="en-US" altLang="ja-JP" dirty="0"/>
              <a:t>ratio refers to the proportion of range (area of a circle) </a:t>
            </a:r>
            <a:r>
              <a:rPr lang="en-US" altLang="ja-JP" dirty="0" smtClean="0"/>
              <a:t>with a </a:t>
            </a:r>
            <a:r>
              <a:rPr lang="en-US" altLang="ja-JP" dirty="0"/>
              <a:t>radius of 500m-1000m, </a:t>
            </a:r>
            <a:r>
              <a:rPr lang="en-US" altLang="ja-JP" dirty="0" smtClean="0"/>
              <a:t>centering </a:t>
            </a:r>
            <a:r>
              <a:rPr lang="en-US" altLang="ja-JP" dirty="0"/>
              <a:t>on train stations and bus stops, to the entire range (assessment target area). </a:t>
            </a:r>
          </a:p>
          <a:p>
            <a:endParaRPr lang="en-US" altLang="ja-JP" dirty="0" smtClean="0"/>
          </a:p>
          <a:p>
            <a:pPr marL="285750" indent="-285750">
              <a:buFont typeface="Arial" panose="020B0604020202020204" pitchFamily="34" charset="0"/>
              <a:buChar char="•"/>
            </a:pPr>
            <a:r>
              <a:rPr lang="en-US" altLang="ja-JP" sz="1400" dirty="0" smtClean="0"/>
              <a:t>Train </a:t>
            </a:r>
            <a:r>
              <a:rPr lang="en-US" altLang="ja-JP" sz="1400" dirty="0"/>
              <a:t>station: radius of 1000m</a:t>
            </a:r>
          </a:p>
          <a:p>
            <a:pPr marL="285750" indent="-285750">
              <a:buFont typeface="Arial" panose="020B0604020202020204" pitchFamily="34" charset="0"/>
              <a:buChar char="•"/>
            </a:pPr>
            <a:r>
              <a:rPr lang="en-US" altLang="ja-JP" sz="1400" dirty="0" smtClean="0"/>
              <a:t>Bus </a:t>
            </a:r>
            <a:r>
              <a:rPr lang="en-US" altLang="ja-JP" sz="1400" dirty="0"/>
              <a:t>stop: radius of 500m</a:t>
            </a:r>
          </a:p>
          <a:p>
            <a:pPr marL="285750" indent="-285750">
              <a:buFont typeface="Arial" panose="020B0604020202020204" pitchFamily="34" charset="0"/>
              <a:buChar char="•"/>
            </a:pPr>
            <a:r>
              <a:rPr lang="en-US" altLang="ja-JP" sz="1400" dirty="0" smtClean="0"/>
              <a:t>The </a:t>
            </a:r>
            <a:r>
              <a:rPr lang="en-US" altLang="ja-JP" sz="1400" dirty="0"/>
              <a:t>range of walking distances (500m </a:t>
            </a:r>
            <a:r>
              <a:rPr lang="en-US" altLang="ja-JP" sz="1400" dirty="0" smtClean="0"/>
              <a:t>or1000m) were referenced from CASBEE(CASBEE </a:t>
            </a:r>
            <a:r>
              <a:rPr lang="en-US" altLang="ja-JP" sz="1400" dirty="0"/>
              <a:t>for Urban Development –3.1.1.1 Development of traffic </a:t>
            </a:r>
            <a:r>
              <a:rPr lang="en-US" altLang="ja-JP" sz="1400" dirty="0" smtClean="0"/>
              <a:t>facilities)</a:t>
            </a:r>
            <a:endParaRPr kumimoji="1" lang="ja-JP" altLang="en-US" sz="1050" b="1" i="1" u="none" strike="noStrike" kern="1200" cap="none" spc="0" normalizeH="0" baseline="0" noProof="0" dirty="0" smtClean="0">
              <a:ln>
                <a:noFill/>
              </a:ln>
              <a:solidFill>
                <a:schemeClr val="tx2">
                  <a:lumMod val="40000"/>
                  <a:lumOff val="60000"/>
                </a:schemeClr>
              </a:solidFill>
              <a:effectLst/>
              <a:uLnTx/>
              <a:uFillTx/>
              <a:latin typeface="+mn-lt"/>
              <a:ea typeface="+mn-ea"/>
              <a:cs typeface="+mn-cs"/>
            </a:endParaRPr>
          </a:p>
        </p:txBody>
      </p:sp>
    </p:spTree>
    <p:extLst>
      <p:ext uri="{BB962C8B-B14F-4D97-AF65-F5344CB8AC3E}">
        <p14:creationId xmlns:p14="http://schemas.microsoft.com/office/powerpoint/2010/main" val="31901158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タイトル 5"/>
          <p:cNvSpPr>
            <a:spLocks noGrp="1"/>
          </p:cNvSpPr>
          <p:nvPr>
            <p:ph type="title"/>
          </p:nvPr>
        </p:nvSpPr>
        <p:spPr/>
        <p:txBody>
          <a:bodyPr/>
          <a:lstStyle/>
          <a:p>
            <a:r>
              <a:rPr kumimoji="1" lang="en-US" altLang="ja-JP" smtClean="0"/>
              <a:t>Image of Evaluation Results</a:t>
            </a:r>
            <a:endParaRPr kumimoji="1" lang="ja-JP" altLang="en-US"/>
          </a:p>
        </p:txBody>
      </p:sp>
      <p:pic>
        <p:nvPicPr>
          <p:cNvPr id="7" name="図 6"/>
          <p:cNvPicPr>
            <a:picLocks noChangeAspect="1"/>
          </p:cNvPicPr>
          <p:nvPr/>
        </p:nvPicPr>
        <p:blipFill>
          <a:blip r:embed="rId3"/>
          <a:stretch>
            <a:fillRect/>
          </a:stretch>
        </p:blipFill>
        <p:spPr>
          <a:xfrm>
            <a:off x="1298449" y="806752"/>
            <a:ext cx="7812340" cy="5208226"/>
          </a:xfrm>
          <a:prstGeom prst="rect">
            <a:avLst/>
          </a:prstGeom>
        </p:spPr>
      </p:pic>
      <p:sp>
        <p:nvSpPr>
          <p:cNvPr id="2" name="正方形/長方形 1"/>
          <p:cNvSpPr/>
          <p:nvPr/>
        </p:nvSpPr>
        <p:spPr>
          <a:xfrm>
            <a:off x="4945626" y="1229032"/>
            <a:ext cx="2772697" cy="265471"/>
          </a:xfrm>
          <a:prstGeom prst="rect">
            <a:avLst/>
          </a:prstGeom>
          <a:solidFill>
            <a:schemeClr val="bg1"/>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424250096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テキスト プレースホルダー 7"/>
          <p:cNvSpPr>
            <a:spLocks noGrp="1"/>
          </p:cNvSpPr>
          <p:nvPr>
            <p:ph type="body" sz="quarter" idx="11"/>
          </p:nvPr>
        </p:nvSpPr>
        <p:spPr/>
        <p:txBody>
          <a:bodyPr/>
          <a:lstStyle/>
          <a:p>
            <a:r>
              <a:rPr lang="en-US" altLang="ja-JP" dirty="0"/>
              <a:t>The calculation method is according to the calculation criteria of each economy, but for economies that do not have a regulated calculation method, the following guideline can be used as an example.</a:t>
            </a:r>
          </a:p>
          <a:p>
            <a:pPr marL="285750" indent="-285750">
              <a:buFont typeface="Wingdings" panose="05000000000000000000" pitchFamily="2" charset="2"/>
              <a:buChar char="Ø"/>
            </a:pPr>
            <a:r>
              <a:rPr lang="en-US" altLang="ja-JP" dirty="0" smtClean="0"/>
              <a:t>Intergovernmental </a:t>
            </a:r>
            <a:r>
              <a:rPr lang="en-US" altLang="ja-JP" dirty="0"/>
              <a:t>Panel on Climate Change (IPCC)</a:t>
            </a:r>
          </a:p>
          <a:p>
            <a:r>
              <a:rPr lang="en-US" altLang="ja-JP" dirty="0" smtClean="0"/>
              <a:t>    </a:t>
            </a:r>
            <a:r>
              <a:rPr lang="en-US" altLang="ja-JP" dirty="0" smtClean="0">
                <a:hlinkClick r:id="rId3"/>
              </a:rPr>
              <a:t>http</a:t>
            </a:r>
            <a:r>
              <a:rPr lang="en-US" altLang="ja-JP" dirty="0">
                <a:hlinkClick r:id="rId3"/>
              </a:rPr>
              <a:t>://</a:t>
            </a:r>
            <a:r>
              <a:rPr lang="en-US" altLang="ja-JP" dirty="0" smtClean="0">
                <a:hlinkClick r:id="rId3"/>
              </a:rPr>
              <a:t>www.ipcc-nggip.iges.or.jp/public/2006gl/index.html</a:t>
            </a:r>
            <a:endParaRPr lang="en-US" altLang="ja-JP" dirty="0" smtClean="0"/>
          </a:p>
          <a:p>
            <a:endParaRPr lang="en-US" altLang="ja-JP" dirty="0"/>
          </a:p>
          <a:p>
            <a:pPr marL="285750" indent="-285750">
              <a:buFont typeface="Wingdings" panose="05000000000000000000" pitchFamily="2" charset="2"/>
              <a:buChar char="Ø"/>
            </a:pPr>
            <a:r>
              <a:rPr lang="en-US" altLang="ja-JP" dirty="0" smtClean="0"/>
              <a:t>‘</a:t>
            </a:r>
            <a:r>
              <a:rPr lang="en-US" altLang="ja-JP" dirty="0"/>
              <a:t>ISO14064’ regulated by International Organization for Standardization (ISO) about estimate, report and verification of greenhouse gas (GHG) emissions and </a:t>
            </a:r>
            <a:r>
              <a:rPr lang="en-US" altLang="ja-JP" dirty="0" smtClean="0"/>
              <a:t>reductions.</a:t>
            </a:r>
          </a:p>
          <a:p>
            <a:r>
              <a:rPr lang="en-US" altLang="ja-JP" dirty="0" smtClean="0"/>
              <a:t>     </a:t>
            </a:r>
            <a:r>
              <a:rPr lang="en-US" altLang="ja-JP" dirty="0" smtClean="0">
                <a:hlinkClick r:id="rId4"/>
              </a:rPr>
              <a:t>http://www.iso.org/iso/catalogue_detail?csnumber=38381</a:t>
            </a:r>
            <a:endParaRPr lang="en-US" altLang="ja-JP" dirty="0" smtClean="0"/>
          </a:p>
          <a:p>
            <a:r>
              <a:rPr lang="en-US" altLang="ja-JP" dirty="0" smtClean="0"/>
              <a:t>     *</a:t>
            </a:r>
            <a:r>
              <a:rPr lang="en-US" altLang="ja-JP" dirty="0"/>
              <a:t>no need to do verification process (ISO 14064-3</a:t>
            </a:r>
            <a:r>
              <a:rPr lang="en-US" altLang="ja-JP" dirty="0" smtClean="0"/>
              <a:t>)</a:t>
            </a:r>
          </a:p>
          <a:p>
            <a:endParaRPr lang="en-US" altLang="ja-JP" dirty="0" smtClean="0"/>
          </a:p>
          <a:p>
            <a:pPr marL="285750" indent="-285750">
              <a:buFont typeface="Wingdings" panose="05000000000000000000" pitchFamily="2" charset="2"/>
              <a:buChar char="Ø"/>
            </a:pPr>
            <a:r>
              <a:rPr kumimoji="1" lang="en-US" altLang="ja-JP" dirty="0" smtClean="0"/>
              <a:t>Simplified method is also explained with a quote from CASBEE for Cities in the LCT-I System Guideline.</a:t>
            </a:r>
          </a:p>
          <a:p>
            <a:pPr marL="285750" indent="-285750">
              <a:buFont typeface="Wingdings" panose="05000000000000000000" pitchFamily="2" charset="2"/>
              <a:buChar char="Ø"/>
            </a:pPr>
            <a:endParaRPr lang="en-US" altLang="ja-JP" dirty="0"/>
          </a:p>
          <a:p>
            <a:endParaRPr kumimoji="1" lang="ja-JP" altLang="en-US" dirty="0"/>
          </a:p>
        </p:txBody>
      </p:sp>
      <p:sp>
        <p:nvSpPr>
          <p:cNvPr id="6" name="タイトル 5"/>
          <p:cNvSpPr>
            <a:spLocks noGrp="1"/>
          </p:cNvSpPr>
          <p:nvPr>
            <p:ph type="title"/>
          </p:nvPr>
        </p:nvSpPr>
        <p:spPr/>
        <p:txBody>
          <a:bodyPr/>
          <a:lstStyle/>
          <a:p>
            <a:r>
              <a:rPr kumimoji="1" lang="en-US" altLang="ja-JP" dirty="0" smtClean="0"/>
              <a:t>Resources for CO2 emissions calculation</a:t>
            </a:r>
            <a:endParaRPr kumimoji="1" lang="ja-JP" altLang="en-US" dirty="0"/>
          </a:p>
        </p:txBody>
      </p:sp>
    </p:spTree>
    <p:extLst>
      <p:ext uri="{BB962C8B-B14F-4D97-AF65-F5344CB8AC3E}">
        <p14:creationId xmlns:p14="http://schemas.microsoft.com/office/powerpoint/2010/main" val="137140594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タイトル 6"/>
          <p:cNvSpPr>
            <a:spLocks noGrp="1"/>
          </p:cNvSpPr>
          <p:nvPr>
            <p:ph type="title"/>
          </p:nvPr>
        </p:nvSpPr>
        <p:spPr/>
        <p:txBody>
          <a:bodyPr/>
          <a:lstStyle/>
          <a:p>
            <a:r>
              <a:rPr kumimoji="1" lang="en-US" altLang="ja-JP" dirty="0" smtClean="0"/>
              <a:t>Thank</a:t>
            </a:r>
            <a:r>
              <a:rPr kumimoji="1" lang="ja-JP" altLang="en-US" dirty="0" smtClean="0"/>
              <a:t> </a:t>
            </a:r>
            <a:r>
              <a:rPr kumimoji="1" lang="en-US" altLang="ja-JP" dirty="0" smtClean="0"/>
              <a:t>you</a:t>
            </a:r>
            <a:r>
              <a:rPr kumimoji="1" lang="ja-JP" altLang="en-US" dirty="0" smtClean="0"/>
              <a:t> </a:t>
            </a:r>
            <a:r>
              <a:rPr kumimoji="1" lang="en-US" altLang="ja-JP" dirty="0" smtClean="0"/>
              <a:t>for</a:t>
            </a:r>
            <a:r>
              <a:rPr kumimoji="1" lang="ja-JP" altLang="en-US" dirty="0" smtClean="0"/>
              <a:t> </a:t>
            </a:r>
            <a:r>
              <a:rPr kumimoji="1" lang="en-US" altLang="ja-JP" dirty="0" smtClean="0"/>
              <a:t>your</a:t>
            </a:r>
            <a:r>
              <a:rPr kumimoji="1" lang="ja-JP" altLang="en-US" dirty="0" smtClean="0"/>
              <a:t> </a:t>
            </a:r>
            <a:r>
              <a:rPr kumimoji="1" lang="en-US" altLang="ja-JP" dirty="0" smtClean="0"/>
              <a:t>kind</a:t>
            </a:r>
            <a:r>
              <a:rPr kumimoji="1" lang="ja-JP" altLang="en-US" dirty="0" smtClean="0"/>
              <a:t> </a:t>
            </a:r>
            <a:r>
              <a:rPr kumimoji="1" lang="en-US" altLang="ja-JP" dirty="0" smtClean="0"/>
              <a:t>attention</a:t>
            </a:r>
            <a:endParaRPr kumimoji="1" lang="ja-JP" altLang="en-US" dirty="0"/>
          </a:p>
        </p:txBody>
      </p:sp>
      <p:sp>
        <p:nvSpPr>
          <p:cNvPr id="8" name="正方形/長方形 7"/>
          <p:cNvSpPr/>
          <p:nvPr/>
        </p:nvSpPr>
        <p:spPr>
          <a:xfrm>
            <a:off x="0" y="4052783"/>
            <a:ext cx="9906000" cy="1292662"/>
          </a:xfrm>
          <a:prstGeom prst="rect">
            <a:avLst/>
          </a:prstGeom>
          <a:solidFill>
            <a:srgbClr val="F2F2F2">
              <a:alpha val="52157"/>
            </a:srgbClr>
          </a:solidFill>
        </p:spPr>
        <p:txBody>
          <a:bodyPr wrap="square">
            <a:spAutoFit/>
          </a:bodyPr>
          <a:lstStyle/>
          <a:p>
            <a:pPr lvl="3"/>
            <a:r>
              <a:rPr lang="en-US" altLang="ja-JP" b="1" dirty="0"/>
              <a:t>The </a:t>
            </a:r>
            <a:r>
              <a:rPr lang="en-US" altLang="ja-JP" b="1" dirty="0" smtClean="0"/>
              <a:t>LCT-I </a:t>
            </a:r>
            <a:r>
              <a:rPr lang="en-US" altLang="ja-JP" b="1" dirty="0"/>
              <a:t>System Guideline:</a:t>
            </a:r>
          </a:p>
          <a:p>
            <a:pPr lvl="3"/>
            <a:r>
              <a:rPr lang="en-GB" altLang="ja-JP" sz="1400" b="1" i="1" dirty="0">
                <a:solidFill>
                  <a:schemeClr val="tx2">
                    <a:lumMod val="40000"/>
                    <a:lumOff val="60000"/>
                  </a:schemeClr>
                </a:solidFill>
                <a:hlinkClick r:id="rId2"/>
              </a:rPr>
              <a:t>http://aperc.ieej.or.jp/publications/reports/lcmt/LCT-I_System_Guideline.pdf</a:t>
            </a:r>
            <a:endParaRPr lang="en-GB" altLang="ja-JP" sz="1400" b="1" i="1" dirty="0">
              <a:solidFill>
                <a:schemeClr val="tx2">
                  <a:lumMod val="40000"/>
                  <a:lumOff val="60000"/>
                </a:schemeClr>
              </a:solidFill>
            </a:endParaRPr>
          </a:p>
          <a:p>
            <a:pPr lvl="3"/>
            <a:r>
              <a:rPr lang="en-US" altLang="ja-JP" b="1" dirty="0"/>
              <a:t>Evaluation Sheet:</a:t>
            </a:r>
            <a:endParaRPr lang="ja-JP" altLang="en-US" b="1" dirty="0"/>
          </a:p>
          <a:p>
            <a:pPr lvl="3"/>
            <a:r>
              <a:rPr lang="en-US" altLang="ja-JP" sz="1400" b="1" i="1" dirty="0">
                <a:solidFill>
                  <a:schemeClr val="tx2">
                    <a:lumMod val="40000"/>
                    <a:lumOff val="60000"/>
                  </a:schemeClr>
                </a:solidFill>
                <a:hlinkClick r:id="rId3"/>
              </a:rPr>
              <a:t>http://aperc.ieej.or.jp/publications/reports/lcmt/LCT-I_Evaluation_sheet_first_edition_rev2.xls</a:t>
            </a:r>
            <a:endParaRPr lang="en-US" altLang="ja-JP" sz="1400" b="1" i="1" dirty="0">
              <a:solidFill>
                <a:schemeClr val="tx2">
                  <a:lumMod val="40000"/>
                  <a:lumOff val="60000"/>
                </a:schemeClr>
              </a:solidFill>
            </a:endParaRPr>
          </a:p>
        </p:txBody>
      </p:sp>
    </p:spTree>
    <p:extLst>
      <p:ext uri="{BB962C8B-B14F-4D97-AF65-F5344CB8AC3E}">
        <p14:creationId xmlns:p14="http://schemas.microsoft.com/office/powerpoint/2010/main" val="916117236"/>
      </p:ext>
    </p:extLst>
  </p:cSld>
  <p:clrMapOvr>
    <a:masterClrMapping/>
  </p:clrMapOvr>
</p:sld>
</file>

<file path=ppt/theme/theme1.xml><?xml version="1.0" encoding="utf-8"?>
<a:theme xmlns:a="http://schemas.openxmlformats.org/drawingml/2006/main" name="Title Master">
  <a:themeElements>
    <a:clrScheme name="APEC PPT">
      <a:dk1>
        <a:sysClr val="windowText" lastClr="000000"/>
      </a:dk1>
      <a:lt1>
        <a:sysClr val="window" lastClr="FFFFFF"/>
      </a:lt1>
      <a:dk2>
        <a:srgbClr val="1F497D"/>
      </a:dk2>
      <a:lt2>
        <a:srgbClr val="EEECE1"/>
      </a:lt2>
      <a:accent1>
        <a:srgbClr val="1D2088"/>
      </a:accent1>
      <a:accent2>
        <a:srgbClr val="28A7E1"/>
      </a:accent2>
      <a:accent3>
        <a:srgbClr val="DF5327"/>
      </a:accent3>
      <a:accent4>
        <a:srgbClr val="A6B727"/>
      </a:accent4>
      <a:accent5>
        <a:srgbClr val="FEC306"/>
      </a:accent5>
      <a:accent6>
        <a:srgbClr val="7E74E5"/>
      </a:accent6>
      <a:hlink>
        <a:srgbClr val="0000FF"/>
      </a:hlink>
      <a:folHlink>
        <a:srgbClr val="800080"/>
      </a:folHlink>
    </a:clrScheme>
    <a:fontScheme name="APERC">
      <a:majorFont>
        <a:latin typeface="Verdana"/>
        <a:ea typeface="Verdana"/>
        <a:cs typeface=""/>
      </a:majorFont>
      <a:minorFont>
        <a:latin typeface="Verdana"/>
        <a:ea typeface="Verdana"/>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txDef>
      <a:spPr/>
      <a:bodyPr wrap="none" lIns="0" rIns="0" anchor="ctr"/>
      <a:lstStyle>
        <a:defPPr marL="0" marR="0" indent="0" algn="l" defTabSz="457200" rtl="0" eaLnBrk="1" fontAlgn="auto" latinLnBrk="0" hangingPunct="1">
          <a:lnSpc>
            <a:spcPct val="100000"/>
          </a:lnSpc>
          <a:spcBef>
            <a:spcPts val="0"/>
          </a:spcBef>
          <a:spcAft>
            <a:spcPts val="0"/>
          </a:spcAft>
          <a:buClrTx/>
          <a:buSzTx/>
          <a:buFontTx/>
          <a:buNone/>
          <a:tabLst/>
          <a:defRPr kumimoji="1" sz="1200" b="1" i="1" u="none" strike="noStrike" kern="1200" cap="none" spc="0" normalizeH="0" baseline="0" noProof="0" dirty="0" smtClean="0">
            <a:ln>
              <a:noFill/>
            </a:ln>
            <a:solidFill>
              <a:schemeClr val="tx2">
                <a:lumMod val="40000"/>
                <a:lumOff val="60000"/>
              </a:schemeClr>
            </a:solidFill>
            <a:effectLst/>
            <a:uLnTx/>
            <a:uFillTx/>
            <a:latin typeface="+mn-lt"/>
            <a:ea typeface="+mn-ea"/>
            <a:cs typeface="+mn-cs"/>
          </a:defRPr>
        </a:defPPr>
      </a:lstStyle>
    </a:txDef>
  </a:objectDefaults>
  <a:extraClrSchemeLst/>
</a:theme>
</file>

<file path=ppt/theme/theme2.xml><?xml version="1.0" encoding="utf-8"?>
<a:theme xmlns:a="http://schemas.openxmlformats.org/drawingml/2006/main" name="Contents Template">
  <a:themeElements>
    <a:clrScheme name="ユーザー定義 5">
      <a:dk1>
        <a:sysClr val="windowText" lastClr="000000"/>
      </a:dk1>
      <a:lt1>
        <a:sysClr val="window" lastClr="FFFFFF"/>
      </a:lt1>
      <a:dk2>
        <a:srgbClr val="1F497D"/>
      </a:dk2>
      <a:lt2>
        <a:srgbClr val="EEECE1"/>
      </a:lt2>
      <a:accent1>
        <a:srgbClr val="1D2088"/>
      </a:accent1>
      <a:accent2>
        <a:srgbClr val="28A7E1"/>
      </a:accent2>
      <a:accent3>
        <a:srgbClr val="DF5327"/>
      </a:accent3>
      <a:accent4>
        <a:srgbClr val="A6B727"/>
      </a:accent4>
      <a:accent5>
        <a:srgbClr val="FEC306"/>
      </a:accent5>
      <a:accent6>
        <a:srgbClr val="7E74E5"/>
      </a:accent6>
      <a:hlink>
        <a:srgbClr val="0000FF"/>
      </a:hlink>
      <a:folHlink>
        <a:srgbClr val="800080"/>
      </a:folHlink>
    </a:clrScheme>
    <a:fontScheme name="APERC">
      <a:majorFont>
        <a:latin typeface="Verdana"/>
        <a:ea typeface="Verdana"/>
        <a:cs typeface=""/>
      </a:majorFont>
      <a:minorFont>
        <a:latin typeface="Verdana"/>
        <a:ea typeface="Verdana"/>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txDef>
      <a:spPr/>
      <a:bodyPr wrap="none" lIns="0" rIns="0" anchor="ctr"/>
      <a:lstStyle>
        <a:defPPr marL="0" marR="0" indent="0" algn="l" defTabSz="457200" rtl="0" eaLnBrk="1" fontAlgn="auto" latinLnBrk="0" hangingPunct="1">
          <a:lnSpc>
            <a:spcPct val="100000"/>
          </a:lnSpc>
          <a:spcBef>
            <a:spcPts val="0"/>
          </a:spcBef>
          <a:spcAft>
            <a:spcPts val="0"/>
          </a:spcAft>
          <a:buClrTx/>
          <a:buSzTx/>
          <a:buFontTx/>
          <a:buNone/>
          <a:tabLst/>
          <a:defRPr kumimoji="1" sz="1200" b="1" i="1" u="none" strike="noStrike" kern="1200" cap="none" spc="0" normalizeH="0" baseline="0" noProof="0" dirty="0" smtClean="0">
            <a:ln>
              <a:noFill/>
            </a:ln>
            <a:solidFill>
              <a:schemeClr val="tx2">
                <a:lumMod val="40000"/>
                <a:lumOff val="60000"/>
              </a:schemeClr>
            </a:solidFill>
            <a:effectLst/>
            <a:uLnTx/>
            <a:uFillTx/>
            <a:latin typeface="+mn-lt"/>
            <a:ea typeface="+mn-ea"/>
            <a:cs typeface="+mn-cs"/>
          </a:defRPr>
        </a:defPPr>
      </a:lstStyle>
    </a:txDef>
  </a:objectDefaults>
  <a:extraClrSchemeLst/>
</a:theme>
</file>

<file path=ppt/theme/theme3.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3388A002306D2F4F8C94605BCF56D8EB" ma:contentTypeVersion="0" ma:contentTypeDescription="Create a new document." ma:contentTypeScope="" ma:versionID="836464ac79193f80045b1b4ed8283e57">
  <xsd:schema xmlns:xsd="http://www.w3.org/2001/XMLSchema" xmlns:p="http://schemas.microsoft.com/office/2006/metadata/properties" targetNamespace="http://schemas.microsoft.com/office/2006/metadata/properties" ma:root="true" ma:fieldsID="4aeb20c0e3442673af7ee10786458764">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office/internal/2005/internalDocumentation"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ma:readOnly="tru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lastPrinted" minOccurs="0" maxOccurs="1" type="xsd:dateTime"/>
        <xsd:element name="contentStatus" minOccurs="0" maxOccurs="1" type="xsd:string"/>
      </xsd:all>
    </xsd:complexType>
  </xsd:schema>
</ct:contentTypeSchema>
</file>

<file path=customXml/itemProps1.xml><?xml version="1.0" encoding="utf-8"?>
<ds:datastoreItem xmlns:ds="http://schemas.openxmlformats.org/officeDocument/2006/customXml" ds:itemID="{30606D03-29B2-4844-A4C6-93179E0C04A5}">
  <ds:schemaRefs>
    <ds:schemaRef ds:uri="http://schemas.microsoft.com/sharepoint/v3/contenttype/forms"/>
  </ds:schemaRefs>
</ds:datastoreItem>
</file>

<file path=customXml/itemProps2.xml><?xml version="1.0" encoding="utf-8"?>
<ds:datastoreItem xmlns:ds="http://schemas.openxmlformats.org/officeDocument/2006/customXml" ds:itemID="{2E624E53-AFAA-4885-ABA4-7224D57A4137}">
  <ds:schemaRefs>
    <ds:schemaRef ds:uri="http://purl.org/dc/elements/1.1/"/>
    <ds:schemaRef ds:uri="http://www.w3.org/XML/1998/namespace"/>
    <ds:schemaRef ds:uri="http://schemas.openxmlformats.org/package/2006/metadata/core-properties"/>
    <ds:schemaRef ds:uri="http://purl.org/dc/dcmitype/"/>
    <ds:schemaRef ds:uri="http://schemas.microsoft.com/office/2006/documentManagement/types"/>
    <ds:schemaRef ds:uri="http://schemas.microsoft.com/office/2006/metadata/properties"/>
    <ds:schemaRef ds:uri="http://purl.org/dc/terms/"/>
  </ds:schemaRefs>
</ds:datastoreItem>
</file>

<file path=customXml/itemProps3.xml><?xml version="1.0" encoding="utf-8"?>
<ds:datastoreItem xmlns:ds="http://schemas.openxmlformats.org/officeDocument/2006/customXml" ds:itemID="{2D6550DC-1380-4DAB-BF5C-0C4A5ADE057C}">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openxmlformats.org/package/2006/metadata/core-properties"/>
    <ds:schemaRef ds:uri="http://purl.org/dc/elements/1.1/"/>
    <ds:schemaRef ds:uri="http://purl.org/dc/terms/"/>
    <ds:schemaRef ds:uri="http://schemas.microsoft.com/office/internal/2005/internalDocumentation"/>
  </ds:schemaRefs>
</ds:datastoreItem>
</file>

<file path=docProps/app.xml><?xml version="1.0" encoding="utf-8"?>
<Properties xmlns="http://schemas.openxmlformats.org/officeDocument/2006/extended-properties" xmlns:vt="http://schemas.openxmlformats.org/officeDocument/2006/docPropsVTypes">
  <Template>PP_design_v1.potx</Template>
  <TotalTime>3748</TotalTime>
  <Words>1478</Words>
  <Application>Microsoft Office PowerPoint</Application>
  <PresentationFormat>A4 210 x 297 mm</PresentationFormat>
  <Paragraphs>293</Paragraphs>
  <Slides>18</Slides>
  <Notes>12</Notes>
  <HiddenSlides>0</HiddenSlides>
  <MMClips>0</MMClips>
  <ScaleCrop>false</ScaleCrop>
  <HeadingPairs>
    <vt:vector size="6" baseType="variant">
      <vt:variant>
        <vt:lpstr>使用されているフォント</vt:lpstr>
      </vt:variant>
      <vt:variant>
        <vt:i4>8</vt:i4>
      </vt:variant>
      <vt:variant>
        <vt:lpstr>テーマ</vt:lpstr>
      </vt:variant>
      <vt:variant>
        <vt:i4>2</vt:i4>
      </vt:variant>
      <vt:variant>
        <vt:lpstr>スライド タイトル</vt:lpstr>
      </vt:variant>
      <vt:variant>
        <vt:i4>18</vt:i4>
      </vt:variant>
    </vt:vector>
  </HeadingPairs>
  <TitlesOfParts>
    <vt:vector size="28" baseType="lpstr">
      <vt:lpstr>Adobe Fan Heiti Std B</vt:lpstr>
      <vt:lpstr>MS PGothic</vt:lpstr>
      <vt:lpstr>MS PGothic</vt:lpstr>
      <vt:lpstr>Arial</vt:lpstr>
      <vt:lpstr>Calibri</vt:lpstr>
      <vt:lpstr>Segoe UI</vt:lpstr>
      <vt:lpstr>Verdana</vt:lpstr>
      <vt:lpstr>Wingdings</vt:lpstr>
      <vt:lpstr>Title Master</vt:lpstr>
      <vt:lpstr>Contents Template</vt:lpstr>
      <vt:lpstr>2nd APEC Low-Carbon Model Town Symposium Da Nang, 20 September, 2018  APEC LOW-CARBON TOWN INDICATOR (LCT-I) SYSTEM</vt:lpstr>
      <vt:lpstr>Key Activities of LCMT Project (Phase 1-6)</vt:lpstr>
      <vt:lpstr>Preliminary Research for the LCT-I System</vt:lpstr>
      <vt:lpstr>Case Towns of Feasibility Study and Policy Review</vt:lpstr>
      <vt:lpstr>Sixth Edition of the Concept</vt:lpstr>
      <vt:lpstr>Volume I: Main Chapter</vt:lpstr>
      <vt:lpstr>Volume II: Low-Carbon Measures</vt:lpstr>
      <vt:lpstr>Characteristics of LCT-I System</vt:lpstr>
      <vt:lpstr>Assessment Framework of LCT-I System</vt:lpstr>
      <vt:lpstr>Indicators of LCT-I System: Demand</vt:lpstr>
      <vt:lpstr>Indicators of LCT-I System: Supply, Demand &amp; Supply</vt:lpstr>
      <vt:lpstr>Indicators of LCT-I System: Environment &amp; Resources </vt:lpstr>
      <vt:lpstr>Indicators of LCT-I System: Governance</vt:lpstr>
      <vt:lpstr>Sample of Qualitative Indicator</vt:lpstr>
      <vt:lpstr>Sample of Quantitative Indicators</vt:lpstr>
      <vt:lpstr>Image of Evaluation Results</vt:lpstr>
      <vt:lpstr>Resources for CO2 emissions calculation</vt:lpstr>
      <vt:lpstr>Thank you for your kind attention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スライド 1</dc:title>
  <dc:creator>mac</dc:creator>
  <cp:lastModifiedBy> </cp:lastModifiedBy>
  <cp:revision>313</cp:revision>
  <cp:lastPrinted>2017-04-11T07:44:10Z</cp:lastPrinted>
  <dcterms:created xsi:type="dcterms:W3CDTF">2016-04-04T01:30:48Z</dcterms:created>
  <dcterms:modified xsi:type="dcterms:W3CDTF">2018-06-18T08:09:11Z</dcterms:modified>
</cp:coreProperties>
</file>