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  <p:sldMasterId id="2147483681" r:id="rId2"/>
    <p:sldMasterId id="2147483693" r:id="rId3"/>
  </p:sldMasterIdLst>
  <p:notesMasterIdLst>
    <p:notesMasterId r:id="rId21"/>
  </p:notesMasterIdLst>
  <p:sldIdLst>
    <p:sldId id="289" r:id="rId4"/>
    <p:sldId id="291" r:id="rId5"/>
    <p:sldId id="265" r:id="rId6"/>
    <p:sldId id="266" r:id="rId7"/>
    <p:sldId id="282" r:id="rId8"/>
    <p:sldId id="290" r:id="rId9"/>
    <p:sldId id="277" r:id="rId10"/>
    <p:sldId id="294" r:id="rId11"/>
    <p:sldId id="279" r:id="rId12"/>
    <p:sldId id="297" r:id="rId13"/>
    <p:sldId id="298" r:id="rId14"/>
    <p:sldId id="303" r:id="rId15"/>
    <p:sldId id="301" r:id="rId16"/>
    <p:sldId id="295" r:id="rId17"/>
    <p:sldId id="305" r:id="rId18"/>
    <p:sldId id="307" r:id="rId19"/>
    <p:sldId id="2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0" autoAdjust="0"/>
    <p:restoredTop sz="91117" autoAdjust="0"/>
  </p:normalViewPr>
  <p:slideViewPr>
    <p:cSldViewPr snapToGrid="0">
      <p:cViewPr>
        <p:scale>
          <a:sx n="66" d="100"/>
          <a:sy n="66" d="100"/>
        </p:scale>
        <p:origin x="-22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title>
      <c:layout/>
      <c:overlay val="0"/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Demand Side</c:v>
                </c:pt>
                <c:pt idx="1">
                  <c:v>Supply side</c:v>
                </c:pt>
                <c:pt idx="2">
                  <c:v>Demand and supply Side</c:v>
                </c:pt>
                <c:pt idx="3">
                  <c:v>Environment and resource side</c:v>
                </c:pt>
                <c:pt idx="4">
                  <c:v>Governance side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50</c:v>
                </c:pt>
                <c:pt idx="2">
                  <c:v>50</c:v>
                </c:pt>
                <c:pt idx="3">
                  <c:v>80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641280"/>
        <c:axId val="148643200"/>
      </c:radarChart>
      <c:catAx>
        <c:axId val="148641280"/>
        <c:scaling>
          <c:orientation val="minMax"/>
        </c:scaling>
        <c:delete val="0"/>
        <c:axPos val="b"/>
        <c:majorGridlines/>
        <c:numFmt formatCode="m/d/yyyy" sourceLinked="1"/>
        <c:majorTickMark val="out"/>
        <c:minorTickMark val="none"/>
        <c:tickLblPos val="nextTo"/>
        <c:crossAx val="148643200"/>
        <c:crosses val="autoZero"/>
        <c:auto val="1"/>
        <c:lblAlgn val="ctr"/>
        <c:lblOffset val="100"/>
        <c:noMultiLvlLbl val="0"/>
      </c:catAx>
      <c:valAx>
        <c:axId val="148643200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1486412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title>
      <c:layout/>
      <c:overlay val="0"/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Demand Side</c:v>
                </c:pt>
                <c:pt idx="1">
                  <c:v>Supply side</c:v>
                </c:pt>
                <c:pt idx="2">
                  <c:v>Demand and supply Side</c:v>
                </c:pt>
                <c:pt idx="3">
                  <c:v>Environment and resource side</c:v>
                </c:pt>
                <c:pt idx="4">
                  <c:v>Governance side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680832"/>
        <c:axId val="127103360"/>
      </c:radarChart>
      <c:catAx>
        <c:axId val="122680832"/>
        <c:scaling>
          <c:orientation val="minMax"/>
        </c:scaling>
        <c:delete val="0"/>
        <c:axPos val="b"/>
        <c:majorGridlines/>
        <c:numFmt formatCode="m/d/yyyy" sourceLinked="1"/>
        <c:majorTickMark val="out"/>
        <c:minorTickMark val="none"/>
        <c:tickLblPos val="nextTo"/>
        <c:crossAx val="127103360"/>
        <c:crosses val="autoZero"/>
        <c:auto val="1"/>
        <c:lblAlgn val="ctr"/>
        <c:lblOffset val="100"/>
        <c:noMultiLvlLbl val="0"/>
      </c:catAx>
      <c:valAx>
        <c:axId val="127103360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122680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A02FE-273F-461F-9334-C4BFF1B2A0F9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0621D-6126-461D-BB21-DFE8C2214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0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1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9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9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6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61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9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8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57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98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971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89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39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25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76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490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644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035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238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29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18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16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39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46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012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2120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81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19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54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951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61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30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02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4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7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0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399" y="711200"/>
            <a:ext cx="5896429" cy="233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  of </a:t>
            </a:r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LCTI system </a:t>
            </a:r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7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Bitung</a:t>
            </a:r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City</a:t>
            </a:r>
            <a:r>
              <a:rPr lang="en-US" sz="4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M.J. LOMBAN. </a:t>
            </a:r>
            <a:b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MAYOR OF BITUNG CITY, </a:t>
            </a:r>
            <a:b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North Sulawesi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665686" y="3512457"/>
            <a:ext cx="4735286" cy="15965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1</a:t>
            </a:r>
            <a:r>
              <a:rPr lang="en-US" sz="2400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LCMT Symposium 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Jakarta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 September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2017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80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08549" y="1654633"/>
            <a:ext cx="5426466" cy="4238172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369162" y="867933"/>
            <a:ext cx="524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GENERAL DESCRIPTION OF BITUNG CITY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8" name="Picture 9" descr="C:\Documents and Settings\user\My Documents\My Pictures\Copy of T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576" y="1688554"/>
            <a:ext cx="4994800" cy="414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31826" y="1391374"/>
            <a:ext cx="3220793" cy="246221"/>
          </a:xfrm>
          <a:prstGeom prst="rect">
            <a:avLst/>
          </a:prstGeom>
          <a:solidFill>
            <a:schemeClr val="tx1">
              <a:alpha val="5803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</a:pPr>
            <a:r>
              <a:rPr lang="en-US" sz="1400" b="1" dirty="0" smtClean="0">
                <a:solidFill>
                  <a:srgbClr val="FFFF00"/>
                </a:solidFill>
              </a:rPr>
              <a:t>Map of </a:t>
            </a:r>
            <a:r>
              <a:rPr lang="en-US" sz="1400" b="1" dirty="0" err="1" smtClean="0">
                <a:solidFill>
                  <a:srgbClr val="FFFF00"/>
                </a:solidFill>
              </a:rPr>
              <a:t>Bitung</a:t>
            </a:r>
            <a:r>
              <a:rPr lang="en-US" sz="1400" b="1" dirty="0" smtClean="0">
                <a:solidFill>
                  <a:srgbClr val="FFFF00"/>
                </a:solidFill>
              </a:rPr>
              <a:t> City</a:t>
            </a:r>
            <a:endParaRPr lang="id-ID" sz="14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799350" y="3363986"/>
            <a:ext cx="162369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sz="800" b="1" dirty="0">
                <a:solidFill>
                  <a:prstClr val="black"/>
                </a:solidFill>
              </a:rPr>
              <a:t>Kec. Aertembaga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209470" y="3535295"/>
            <a:ext cx="16262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sz="800" b="1" dirty="0">
                <a:solidFill>
                  <a:prstClr val="black"/>
                </a:solidFill>
              </a:rPr>
              <a:t>Kec. Ranowulu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655313" y="3949527"/>
            <a:ext cx="162369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sz="800" b="1" dirty="0">
                <a:solidFill>
                  <a:prstClr val="black"/>
                </a:solidFill>
              </a:rPr>
              <a:t>Kec. Lembeh Utara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662802" y="4882780"/>
            <a:ext cx="2230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id-ID" sz="800" b="1" dirty="0">
                <a:solidFill>
                  <a:prstClr val="black"/>
                </a:solidFill>
              </a:rPr>
              <a:t>Kec. Lembeh Selatan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698982" y="4045846"/>
            <a:ext cx="1115495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800"/>
              </a:lnSpc>
            </a:pPr>
            <a:r>
              <a:rPr lang="id-ID" sz="800" b="1" dirty="0">
                <a:solidFill>
                  <a:prstClr val="black"/>
                </a:solidFill>
              </a:rPr>
              <a:t>Kec. </a:t>
            </a:r>
          </a:p>
          <a:p>
            <a:pPr algn="ctr" eaLnBrk="1" hangingPunct="1">
              <a:lnSpc>
                <a:spcPts val="800"/>
              </a:lnSpc>
            </a:pPr>
            <a:r>
              <a:rPr lang="id-ID" sz="800" b="1" dirty="0">
                <a:solidFill>
                  <a:prstClr val="black"/>
                </a:solidFill>
              </a:rPr>
              <a:t>Maesa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317247" y="4270432"/>
            <a:ext cx="927458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id-ID" sz="800" b="1" dirty="0">
                <a:solidFill>
                  <a:prstClr val="black"/>
                </a:solidFill>
              </a:rPr>
              <a:t>Kec. Madidir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828421" y="4468548"/>
            <a:ext cx="929998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id-ID" sz="800" b="1" dirty="0">
                <a:solidFill>
                  <a:prstClr val="black"/>
                </a:solidFill>
              </a:rPr>
              <a:t>Kec. Girian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350762" y="4836116"/>
            <a:ext cx="927458" cy="18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00"/>
              </a:lnSpc>
            </a:pPr>
            <a:r>
              <a:rPr lang="id-ID" sz="800" b="1" dirty="0">
                <a:solidFill>
                  <a:prstClr val="black"/>
                </a:solidFill>
              </a:rPr>
              <a:t>Kec. Matuari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19962" y="2883359"/>
            <a:ext cx="2805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</a:pPr>
            <a:r>
              <a:rPr lang="en-US" sz="1400" b="1" dirty="0" smtClean="0">
                <a:solidFill>
                  <a:srgbClr val="FF0000"/>
                </a:solidFill>
              </a:rPr>
              <a:t>MAIN LAND</a:t>
            </a:r>
            <a:endParaRPr lang="id-ID" sz="1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835705" y="4468548"/>
            <a:ext cx="2805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</a:pPr>
            <a:r>
              <a:rPr lang="en-US" sz="1400" b="1" dirty="0" smtClean="0">
                <a:solidFill>
                  <a:srgbClr val="FF0000"/>
                </a:solidFill>
              </a:rPr>
              <a:t>LEMBEH ISLAND</a:t>
            </a:r>
            <a:endParaRPr lang="id-ID" sz="14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6606" y="3740726"/>
            <a:ext cx="54264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0" indent="-1828800">
              <a:tabLst>
                <a:tab pos="1603375" algn="l"/>
                <a:tab pos="1828800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North</a:t>
            </a:r>
            <a:r>
              <a:rPr lang="id-ID" sz="1600" b="1" dirty="0" smtClean="0">
                <a:solidFill>
                  <a:prstClr val="black"/>
                </a:solidFill>
              </a:rPr>
              <a:t>    </a:t>
            </a:r>
            <a:r>
              <a:rPr lang="en-US" sz="1600" b="1" dirty="0" smtClean="0">
                <a:solidFill>
                  <a:prstClr val="black"/>
                </a:solidFill>
              </a:rPr>
              <a:t>	</a:t>
            </a:r>
            <a:r>
              <a:rPr lang="id-ID" sz="1600" b="1" dirty="0" smtClean="0">
                <a:solidFill>
                  <a:prstClr val="black"/>
                </a:solidFill>
              </a:rPr>
              <a:t>:    Likupang</a:t>
            </a:r>
            <a:r>
              <a:rPr lang="en-US" sz="1600" b="1" dirty="0" smtClean="0">
                <a:solidFill>
                  <a:prstClr val="black"/>
                </a:solidFill>
              </a:rPr>
              <a:t> Sub district</a:t>
            </a:r>
            <a:r>
              <a:rPr lang="id-ID" sz="1600" b="1" dirty="0" smtClean="0">
                <a:solidFill>
                  <a:prstClr val="black"/>
                </a:solidFill>
              </a:rPr>
              <a:t>, </a:t>
            </a:r>
            <a:r>
              <a:rPr lang="en-US" sz="1600" b="1" dirty="0" smtClean="0">
                <a:solidFill>
                  <a:prstClr val="black"/>
                </a:solidFill>
              </a:rPr>
              <a:t>Regency of North  </a:t>
            </a:r>
            <a:r>
              <a:rPr lang="id-ID" sz="1600" b="1" dirty="0" smtClean="0">
                <a:solidFill>
                  <a:prstClr val="black"/>
                </a:solidFill>
              </a:rPr>
              <a:t>Minahasa </a:t>
            </a:r>
            <a:r>
              <a:rPr lang="en-US" sz="1600" b="1" dirty="0" smtClean="0">
                <a:solidFill>
                  <a:prstClr val="black"/>
                </a:solidFill>
              </a:rPr>
              <a:t>and Moluccas Sea</a:t>
            </a:r>
            <a:r>
              <a:rPr lang="id-ID" sz="1600" b="1" dirty="0" smtClean="0">
                <a:solidFill>
                  <a:prstClr val="black"/>
                </a:solidFill>
              </a:rPr>
              <a:t> </a:t>
            </a:r>
            <a:endParaRPr lang="id-ID" sz="1600" b="1" dirty="0">
              <a:solidFill>
                <a:prstClr val="black"/>
              </a:solidFill>
            </a:endParaRPr>
          </a:p>
          <a:p>
            <a:pPr marL="1889125" indent="-1889125">
              <a:tabLst>
                <a:tab pos="1603375" algn="l"/>
                <a:tab pos="1889125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East</a:t>
            </a:r>
            <a:r>
              <a:rPr lang="id-ID" sz="1600" b="1" dirty="0" smtClean="0">
                <a:solidFill>
                  <a:prstClr val="black"/>
                </a:solidFill>
              </a:rPr>
              <a:t>    </a:t>
            </a:r>
            <a:r>
              <a:rPr lang="en-US" sz="1600" b="1" dirty="0" smtClean="0">
                <a:solidFill>
                  <a:prstClr val="black"/>
                </a:solidFill>
              </a:rPr>
              <a:t>	</a:t>
            </a:r>
            <a:r>
              <a:rPr lang="id-ID" sz="1600" b="1" dirty="0" smtClean="0">
                <a:solidFill>
                  <a:prstClr val="black"/>
                </a:solidFill>
              </a:rPr>
              <a:t>:    </a:t>
            </a:r>
            <a:r>
              <a:rPr lang="en-US" sz="1600" b="1" dirty="0" smtClean="0">
                <a:solidFill>
                  <a:prstClr val="black"/>
                </a:solidFill>
              </a:rPr>
              <a:t>Moluccas Sea</a:t>
            </a:r>
            <a:endParaRPr lang="id-ID" sz="1600" b="1" dirty="0">
              <a:solidFill>
                <a:prstClr val="black"/>
              </a:solidFill>
            </a:endParaRPr>
          </a:p>
          <a:p>
            <a:pPr marL="1708150" indent="-1708150">
              <a:tabLst>
                <a:tab pos="1603375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South	</a:t>
            </a:r>
            <a:r>
              <a:rPr lang="id-ID" sz="1600" b="1" dirty="0" smtClean="0">
                <a:solidFill>
                  <a:prstClr val="black"/>
                </a:solidFill>
              </a:rPr>
              <a:t>:    </a:t>
            </a:r>
            <a:r>
              <a:rPr lang="en-US" sz="1600" b="1" dirty="0" smtClean="0">
                <a:solidFill>
                  <a:prstClr val="black"/>
                </a:solidFill>
              </a:rPr>
              <a:t>Moluccas Sea</a:t>
            </a:r>
            <a:endParaRPr lang="id-ID" sz="1600" b="1" dirty="0">
              <a:solidFill>
                <a:prstClr val="black"/>
              </a:solidFill>
            </a:endParaRPr>
          </a:p>
          <a:p>
            <a:pPr marL="1774825" indent="-1774825">
              <a:tabLst>
                <a:tab pos="1606550" algn="l"/>
                <a:tab pos="1774825" algn="l"/>
                <a:tab pos="1828800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West	</a:t>
            </a:r>
            <a:r>
              <a:rPr lang="id-ID" sz="1600" b="1" dirty="0" smtClean="0">
                <a:solidFill>
                  <a:prstClr val="black"/>
                </a:solidFill>
              </a:rPr>
              <a:t>:    </a:t>
            </a:r>
            <a:r>
              <a:rPr lang="en-US" sz="1600" b="1" dirty="0" err="1" smtClean="0">
                <a:solidFill>
                  <a:prstClr val="black"/>
                </a:solidFill>
              </a:rPr>
              <a:t>Kauditan</a:t>
            </a:r>
            <a:r>
              <a:rPr lang="en-US" sz="1600" b="1" dirty="0" smtClean="0">
                <a:solidFill>
                  <a:prstClr val="black"/>
                </a:solidFill>
              </a:rPr>
              <a:t> Sub District, North </a:t>
            </a:r>
            <a:r>
              <a:rPr lang="en-US" sz="1600" b="1" dirty="0" err="1">
                <a:solidFill>
                  <a:prstClr val="black"/>
                </a:solidFill>
              </a:rPr>
              <a:t>M</a:t>
            </a:r>
            <a:r>
              <a:rPr lang="en-US" sz="1600" b="1" dirty="0" err="1" smtClean="0">
                <a:solidFill>
                  <a:prstClr val="black"/>
                </a:solidFill>
              </a:rPr>
              <a:t>inahasa</a:t>
            </a:r>
            <a:r>
              <a:rPr lang="en-US" sz="1600" b="1" dirty="0" smtClean="0">
                <a:solidFill>
                  <a:prstClr val="black"/>
                </a:solidFill>
              </a:rPr>
              <a:t> 	Regency</a:t>
            </a:r>
            <a:endParaRPr lang="id-ID" sz="1600" b="1" dirty="0" smtClean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69162" y="3376509"/>
            <a:ext cx="5295188" cy="369332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prstClr val="black"/>
                </a:solidFill>
              </a:rPr>
              <a:t>BORDERS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66605" y="1793246"/>
            <a:ext cx="5276586" cy="369332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prstClr val="black"/>
                </a:solidFill>
              </a:rPr>
              <a:t>AREA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66605" y="2136784"/>
            <a:ext cx="54264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8475" indent="-1768475">
              <a:tabLst>
                <a:tab pos="1603375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Located in the most east part of North Sulawesi province</a:t>
            </a:r>
          </a:p>
          <a:p>
            <a:pPr marL="1768475" indent="-1768475">
              <a:tabLst>
                <a:tab pos="1603375" algn="l"/>
              </a:tabLst>
              <a:defRPr/>
            </a:pPr>
            <a:r>
              <a:rPr lang="en-US" sz="1600" b="1" dirty="0" smtClean="0">
                <a:solidFill>
                  <a:prstClr val="black"/>
                </a:solidFill>
              </a:rPr>
              <a:t>Area 313 Km</a:t>
            </a:r>
            <a:r>
              <a:rPr lang="en-US" sz="1600" b="1" baseline="30000" dirty="0" smtClean="0">
                <a:solidFill>
                  <a:prstClr val="black"/>
                </a:solidFill>
              </a:rPr>
              <a:t>2</a:t>
            </a:r>
            <a:endParaRPr lang="id-ID" sz="1600" b="1" baseline="30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7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5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6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9" dur="500" fill="hold"/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0" dur="500" fill="hold"/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3" dur="500" fill="hold"/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4" dur="500" fill="hold"/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7" dur="500" fill="hold"/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8" dur="500" fill="hold"/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9" dur="5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0" dur="5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83" dur="500" fill="hold"/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4" dur="500" fill="hold"/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1" grpId="0" animBg="1"/>
          <p:bldP spid="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0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0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0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1" grpId="0" animBg="1"/>
          <p:bldP spid="3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64057" y="1751959"/>
            <a:ext cx="5429014" cy="4312921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36178" y="1138576"/>
            <a:ext cx="6024955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GENERAL DESCRIPTION OF BITUNG CITY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6606" y="3972950"/>
            <a:ext cx="54264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Area </a:t>
            </a:r>
            <a:r>
              <a:rPr lang="id-ID" sz="1600" b="1" dirty="0" smtClean="0">
                <a:solidFill>
                  <a:prstClr val="black"/>
                </a:solidFill>
              </a:rPr>
              <a:t>31</a:t>
            </a:r>
            <a:r>
              <a:rPr lang="en-US" sz="1600" b="1" dirty="0" smtClean="0">
                <a:solidFill>
                  <a:prstClr val="black"/>
                </a:solidFill>
              </a:rPr>
              <a:t>,</a:t>
            </a:r>
            <a:r>
              <a:rPr lang="id-ID" sz="1600" b="1" dirty="0" smtClean="0">
                <a:solidFill>
                  <a:prstClr val="black"/>
                </a:solidFill>
              </a:rPr>
              <a:t>350</a:t>
            </a:r>
            <a:r>
              <a:rPr lang="en-US" sz="1600" b="1" dirty="0" smtClean="0">
                <a:solidFill>
                  <a:prstClr val="black"/>
                </a:solidFill>
              </a:rPr>
              <a:t>.</a:t>
            </a:r>
            <a:r>
              <a:rPr lang="id-ID" sz="1600" b="1" dirty="0" smtClean="0">
                <a:solidFill>
                  <a:prstClr val="black"/>
                </a:solidFill>
              </a:rPr>
              <a:t>35 </a:t>
            </a:r>
            <a:r>
              <a:rPr lang="id-ID" sz="1600" b="1" dirty="0">
                <a:solidFill>
                  <a:prstClr val="black"/>
                </a:solidFill>
              </a:rPr>
              <a:t>ha </a:t>
            </a:r>
          </a:p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Conservation Area </a:t>
            </a:r>
            <a:r>
              <a:rPr lang="id-ID" sz="1600" b="1" dirty="0" smtClean="0">
                <a:solidFill>
                  <a:prstClr val="black"/>
                </a:solidFill>
              </a:rPr>
              <a:t>13</a:t>
            </a:r>
            <a:r>
              <a:rPr lang="en-US" sz="1600" b="1" dirty="0" smtClean="0">
                <a:solidFill>
                  <a:prstClr val="black"/>
                </a:solidFill>
              </a:rPr>
              <a:t>,</a:t>
            </a:r>
            <a:r>
              <a:rPr lang="id-ID" sz="1600" b="1" dirty="0" smtClean="0">
                <a:solidFill>
                  <a:prstClr val="black"/>
                </a:solidFill>
              </a:rPr>
              <a:t>378 </a:t>
            </a:r>
            <a:r>
              <a:rPr lang="id-ID" sz="1600" b="1" dirty="0">
                <a:solidFill>
                  <a:prstClr val="black"/>
                </a:solidFill>
              </a:rPr>
              <a:t>ha (</a:t>
            </a:r>
            <a:r>
              <a:rPr lang="id-ID" sz="1600" b="1" dirty="0" smtClean="0">
                <a:solidFill>
                  <a:prstClr val="black"/>
                </a:solidFill>
              </a:rPr>
              <a:t>42</a:t>
            </a:r>
            <a:r>
              <a:rPr lang="en-US" sz="1600" b="1" dirty="0" smtClean="0">
                <a:solidFill>
                  <a:prstClr val="black"/>
                </a:solidFill>
              </a:rPr>
              <a:t>.</a:t>
            </a:r>
            <a:r>
              <a:rPr lang="id-ID" sz="1600" b="1" dirty="0" smtClean="0">
                <a:solidFill>
                  <a:prstClr val="black"/>
                </a:solidFill>
              </a:rPr>
              <a:t>67</a:t>
            </a:r>
            <a:r>
              <a:rPr lang="id-ID" sz="1600" b="1" dirty="0">
                <a:solidFill>
                  <a:prstClr val="black"/>
                </a:solidFill>
              </a:rPr>
              <a:t>%) </a:t>
            </a:r>
          </a:p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Consist of :</a:t>
            </a:r>
            <a:r>
              <a:rPr lang="id-ID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</a:rPr>
              <a:t>Protected forests</a:t>
            </a:r>
            <a:r>
              <a:rPr lang="id-ID" sz="1600" b="1" dirty="0" smtClean="0">
                <a:solidFill>
                  <a:prstClr val="black"/>
                </a:solidFill>
              </a:rPr>
              <a:t>, </a:t>
            </a:r>
            <a:r>
              <a:rPr lang="en-US" sz="1600" b="1" dirty="0" smtClean="0">
                <a:solidFill>
                  <a:prstClr val="black"/>
                </a:solidFill>
              </a:rPr>
              <a:t>reserves</a:t>
            </a:r>
            <a:r>
              <a:rPr lang="id-ID" sz="1600" b="1" dirty="0" smtClean="0">
                <a:solidFill>
                  <a:prstClr val="black"/>
                </a:solidFill>
              </a:rPr>
              <a:t>, </a:t>
            </a:r>
            <a:r>
              <a:rPr lang="en-US" sz="1600" b="1" dirty="0" smtClean="0">
                <a:solidFill>
                  <a:prstClr val="black"/>
                </a:solidFill>
              </a:rPr>
              <a:t>nature conservation</a:t>
            </a:r>
            <a:endParaRPr lang="id-ID" sz="1600" b="1" dirty="0" smtClean="0">
              <a:solidFill>
                <a:prstClr val="black"/>
              </a:solidFill>
            </a:endParaRPr>
          </a:p>
          <a:p>
            <a:pPr algn="r" defTabSz="859627"/>
            <a:r>
              <a:rPr lang="id-ID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</a:rPr>
              <a:t>and natural parks</a:t>
            </a:r>
            <a:r>
              <a:rPr lang="id-ID" sz="1600" b="1" dirty="0" smtClean="0">
                <a:solidFill>
                  <a:prstClr val="black"/>
                </a:solidFill>
              </a:rPr>
              <a:t>. </a:t>
            </a:r>
            <a:endParaRPr lang="id-ID" sz="1600" b="1" dirty="0">
              <a:solidFill>
                <a:prstClr val="black"/>
              </a:solidFill>
            </a:endParaRPr>
          </a:p>
          <a:p>
            <a:pPr algn="r" defTabSz="859627"/>
            <a:r>
              <a:rPr lang="id-ID" sz="1600" b="1" dirty="0" smtClean="0">
                <a:solidFill>
                  <a:prstClr val="black"/>
                </a:solidFill>
              </a:rPr>
              <a:t>17</a:t>
            </a:r>
            <a:r>
              <a:rPr lang="en-US" sz="1600" b="1" dirty="0" smtClean="0">
                <a:solidFill>
                  <a:prstClr val="black"/>
                </a:solidFill>
              </a:rPr>
              <a:t>,</a:t>
            </a:r>
            <a:r>
              <a:rPr lang="id-ID" sz="1600" b="1" dirty="0" smtClean="0">
                <a:solidFill>
                  <a:prstClr val="black"/>
                </a:solidFill>
              </a:rPr>
              <a:t>972 </a:t>
            </a:r>
            <a:r>
              <a:rPr lang="id-ID" sz="1600" b="1" dirty="0">
                <a:solidFill>
                  <a:prstClr val="black"/>
                </a:solidFill>
              </a:rPr>
              <a:t>ha </a:t>
            </a:r>
            <a:r>
              <a:rPr lang="id-ID" sz="1600" b="1" dirty="0" smtClean="0">
                <a:solidFill>
                  <a:prstClr val="black"/>
                </a:solidFill>
              </a:rPr>
              <a:t>(57</a:t>
            </a:r>
            <a:r>
              <a:rPr lang="en-US" sz="1600" b="1" dirty="0" smtClean="0">
                <a:solidFill>
                  <a:prstClr val="black"/>
                </a:solidFill>
              </a:rPr>
              <a:t>.</a:t>
            </a:r>
            <a:r>
              <a:rPr lang="id-ID" sz="1600" b="1" dirty="0" smtClean="0">
                <a:solidFill>
                  <a:prstClr val="black"/>
                </a:solidFill>
              </a:rPr>
              <a:t>33</a:t>
            </a:r>
            <a:r>
              <a:rPr lang="id-ID" sz="1600" b="1" dirty="0">
                <a:solidFill>
                  <a:prstClr val="black"/>
                </a:solidFill>
              </a:rPr>
              <a:t>%) </a:t>
            </a:r>
            <a:r>
              <a:rPr lang="en-US" sz="1600" b="1" dirty="0" smtClean="0">
                <a:solidFill>
                  <a:prstClr val="black"/>
                </a:solidFill>
              </a:rPr>
              <a:t>Farm.</a:t>
            </a:r>
            <a:endParaRPr lang="id-ID" sz="1600" b="1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66605" y="3608733"/>
            <a:ext cx="5297745" cy="369332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859627"/>
            <a:r>
              <a:rPr lang="en-US" b="1" dirty="0" smtClean="0">
                <a:solidFill>
                  <a:prstClr val="black"/>
                </a:solidFill>
              </a:rPr>
              <a:t>AREAL DIVISION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64057" y="1892120"/>
            <a:ext cx="5279134" cy="369332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prstClr val="black"/>
                </a:solidFill>
              </a:rPr>
              <a:t>TOPOGRAPHY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66605" y="2235658"/>
            <a:ext cx="54264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Hilly </a:t>
            </a:r>
            <a:r>
              <a:rPr lang="id-ID" sz="1600" b="1" dirty="0" smtClean="0">
                <a:solidFill>
                  <a:prstClr val="black"/>
                </a:solidFill>
              </a:rPr>
              <a:t>45,06 </a:t>
            </a:r>
            <a:r>
              <a:rPr lang="id-ID" sz="1600" b="1" dirty="0">
                <a:solidFill>
                  <a:prstClr val="black"/>
                </a:solidFill>
              </a:rPr>
              <a:t>%</a:t>
            </a:r>
          </a:p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Mountainous </a:t>
            </a:r>
            <a:r>
              <a:rPr lang="id-ID" sz="1600" b="1" dirty="0" smtClean="0">
                <a:solidFill>
                  <a:prstClr val="black"/>
                </a:solidFill>
              </a:rPr>
              <a:t>32,73 </a:t>
            </a:r>
            <a:r>
              <a:rPr lang="id-ID" sz="1600" b="1" dirty="0">
                <a:solidFill>
                  <a:prstClr val="black"/>
                </a:solidFill>
              </a:rPr>
              <a:t>% </a:t>
            </a:r>
          </a:p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Flat </a:t>
            </a:r>
            <a:r>
              <a:rPr lang="id-ID" sz="1600" b="1" dirty="0" smtClean="0">
                <a:solidFill>
                  <a:prstClr val="black"/>
                </a:solidFill>
              </a:rPr>
              <a:t>4,18 %</a:t>
            </a:r>
            <a:endParaRPr lang="id-ID" sz="1600" b="1" dirty="0">
              <a:solidFill>
                <a:prstClr val="black"/>
              </a:solidFill>
            </a:endParaRPr>
          </a:p>
          <a:p>
            <a:pPr algn="r" defTabSz="859627"/>
            <a:r>
              <a:rPr lang="en-US" sz="1600" b="1" dirty="0" smtClean="0">
                <a:solidFill>
                  <a:prstClr val="black"/>
                </a:solidFill>
              </a:rPr>
              <a:t>Wavy </a:t>
            </a:r>
            <a:r>
              <a:rPr lang="id-ID" sz="1600" b="1" dirty="0" smtClean="0">
                <a:solidFill>
                  <a:prstClr val="black"/>
                </a:solidFill>
              </a:rPr>
              <a:t>18,03 %</a:t>
            </a:r>
            <a:endParaRPr lang="id-ID" sz="1600" b="1" baseline="30000" dirty="0" smtClean="0">
              <a:solidFill>
                <a:prstClr val="black"/>
              </a:solidFill>
            </a:endParaRPr>
          </a:p>
        </p:txBody>
      </p:sp>
      <p:pic>
        <p:nvPicPr>
          <p:cNvPr id="34" name="Picture 3" descr="D:\ADIUPAYA PURITAMA 2012\GAMBAR GAMBAR\Lembeh Hill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57" y="1751959"/>
            <a:ext cx="3663803" cy="1987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D:\ADIUPAYA PURITAMA 2012\GAMBAR GAMBAR\Senja di Pesisir Bitu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9" y="3732867"/>
            <a:ext cx="5121391" cy="2332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7D EOS CANNON\Rusdi Kirana\Bastianos jpe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9077">
            <a:off x="252431" y="1491573"/>
            <a:ext cx="2689412" cy="4495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02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1" grpId="0" animBg="1"/>
          <p:bldP spid="32" grpId="0" animBg="1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1" grpId="0" animBg="1"/>
          <p:bldP spid="32" grpId="0" animBg="1"/>
          <p:bldP spid="3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roup 403"/>
          <p:cNvGrpSpPr>
            <a:grpSpLocks/>
          </p:cNvGrpSpPr>
          <p:nvPr/>
        </p:nvGrpSpPr>
        <p:grpSpPr bwMode="auto">
          <a:xfrm>
            <a:off x="927848" y="1377277"/>
            <a:ext cx="10830984" cy="5049838"/>
            <a:chOff x="302" y="702"/>
            <a:chExt cx="5117" cy="3181"/>
          </a:xfrm>
        </p:grpSpPr>
        <p:grpSp>
          <p:nvGrpSpPr>
            <p:cNvPr id="442" name="Group 3"/>
            <p:cNvGrpSpPr>
              <a:grpSpLocks/>
            </p:cNvGrpSpPr>
            <p:nvPr/>
          </p:nvGrpSpPr>
          <p:grpSpPr bwMode="auto">
            <a:xfrm>
              <a:off x="302" y="702"/>
              <a:ext cx="5117" cy="3181"/>
              <a:chOff x="1580" y="1490"/>
              <a:chExt cx="4932" cy="3066"/>
            </a:xfrm>
          </p:grpSpPr>
          <p:sp>
            <p:nvSpPr>
              <p:cNvPr id="445" name="Freeform 4"/>
              <p:cNvSpPr>
                <a:spLocks/>
              </p:cNvSpPr>
              <p:nvPr/>
            </p:nvSpPr>
            <p:spPr bwMode="auto">
              <a:xfrm>
                <a:off x="5192" y="1550"/>
                <a:ext cx="264" cy="264"/>
              </a:xfrm>
              <a:custGeom>
                <a:avLst/>
                <a:gdLst>
                  <a:gd name="T0" fmla="*/ 2160 w 44"/>
                  <a:gd name="T1" fmla="*/ 6048 h 44"/>
                  <a:gd name="T2" fmla="*/ 1512 w 44"/>
                  <a:gd name="T3" fmla="*/ 5832 h 44"/>
                  <a:gd name="T4" fmla="*/ 648 w 44"/>
                  <a:gd name="T5" fmla="*/ 5400 h 44"/>
                  <a:gd name="T6" fmla="*/ 432 w 44"/>
                  <a:gd name="T7" fmla="*/ 5184 h 44"/>
                  <a:gd name="T8" fmla="*/ 432 w 44"/>
                  <a:gd name="T9" fmla="*/ 4752 h 44"/>
                  <a:gd name="T10" fmla="*/ 864 w 44"/>
                  <a:gd name="T11" fmla="*/ 4536 h 44"/>
                  <a:gd name="T12" fmla="*/ 648 w 44"/>
                  <a:gd name="T13" fmla="*/ 3672 h 44"/>
                  <a:gd name="T14" fmla="*/ 0 w 44"/>
                  <a:gd name="T15" fmla="*/ 3672 h 44"/>
                  <a:gd name="T16" fmla="*/ 0 w 44"/>
                  <a:gd name="T17" fmla="*/ 3456 h 44"/>
                  <a:gd name="T18" fmla="*/ 0 w 44"/>
                  <a:gd name="T19" fmla="*/ 2592 h 44"/>
                  <a:gd name="T20" fmla="*/ 216 w 44"/>
                  <a:gd name="T21" fmla="*/ 2160 h 44"/>
                  <a:gd name="T22" fmla="*/ 432 w 44"/>
                  <a:gd name="T23" fmla="*/ 1512 h 44"/>
                  <a:gd name="T24" fmla="*/ 1080 w 44"/>
                  <a:gd name="T25" fmla="*/ 864 h 44"/>
                  <a:gd name="T26" fmla="*/ 1080 w 44"/>
                  <a:gd name="T27" fmla="*/ 432 h 44"/>
                  <a:gd name="T28" fmla="*/ 1296 w 44"/>
                  <a:gd name="T29" fmla="*/ 0 h 44"/>
                  <a:gd name="T30" fmla="*/ 1944 w 44"/>
                  <a:gd name="T31" fmla="*/ 216 h 44"/>
                  <a:gd name="T32" fmla="*/ 2376 w 44"/>
                  <a:gd name="T33" fmla="*/ 648 h 44"/>
                  <a:gd name="T34" fmla="*/ 2592 w 44"/>
                  <a:gd name="T35" fmla="*/ 864 h 44"/>
                  <a:gd name="T36" fmla="*/ 2808 w 44"/>
                  <a:gd name="T37" fmla="*/ 1296 h 44"/>
                  <a:gd name="T38" fmla="*/ 3024 w 44"/>
                  <a:gd name="T39" fmla="*/ 1080 h 44"/>
                  <a:gd name="T40" fmla="*/ 3672 w 44"/>
                  <a:gd name="T41" fmla="*/ 864 h 44"/>
                  <a:gd name="T42" fmla="*/ 3888 w 44"/>
                  <a:gd name="T43" fmla="*/ 1080 h 44"/>
                  <a:gd name="T44" fmla="*/ 4104 w 44"/>
                  <a:gd name="T45" fmla="*/ 1728 h 44"/>
                  <a:gd name="T46" fmla="*/ 4320 w 44"/>
                  <a:gd name="T47" fmla="*/ 2160 h 44"/>
                  <a:gd name="T48" fmla="*/ 4752 w 44"/>
                  <a:gd name="T49" fmla="*/ 1296 h 44"/>
                  <a:gd name="T50" fmla="*/ 4752 w 44"/>
                  <a:gd name="T51" fmla="*/ 432 h 44"/>
                  <a:gd name="T52" fmla="*/ 5184 w 44"/>
                  <a:gd name="T53" fmla="*/ 0 h 44"/>
                  <a:gd name="T54" fmla="*/ 5832 w 44"/>
                  <a:gd name="T55" fmla="*/ 432 h 44"/>
                  <a:gd name="T56" fmla="*/ 5832 w 44"/>
                  <a:gd name="T57" fmla="*/ 1080 h 44"/>
                  <a:gd name="T58" fmla="*/ 5832 w 44"/>
                  <a:gd name="T59" fmla="*/ 2376 h 44"/>
                  <a:gd name="T60" fmla="*/ 6048 w 44"/>
                  <a:gd name="T61" fmla="*/ 2808 h 44"/>
                  <a:gd name="T62" fmla="*/ 6912 w 44"/>
                  <a:gd name="T63" fmla="*/ 3456 h 44"/>
                  <a:gd name="T64" fmla="*/ 6912 w 44"/>
                  <a:gd name="T65" fmla="*/ 4752 h 44"/>
                  <a:gd name="T66" fmla="*/ 7128 w 44"/>
                  <a:gd name="T67" fmla="*/ 5400 h 44"/>
                  <a:gd name="T68" fmla="*/ 7560 w 44"/>
                  <a:gd name="T69" fmla="*/ 5616 h 44"/>
                  <a:gd name="T70" fmla="*/ 7344 w 44"/>
                  <a:gd name="T71" fmla="*/ 6048 h 44"/>
                  <a:gd name="T72" fmla="*/ 7344 w 44"/>
                  <a:gd name="T73" fmla="*/ 6264 h 44"/>
                  <a:gd name="T74" fmla="*/ 8208 w 44"/>
                  <a:gd name="T75" fmla="*/ 6264 h 44"/>
                  <a:gd name="T76" fmla="*/ 8856 w 44"/>
                  <a:gd name="T77" fmla="*/ 6264 h 44"/>
                  <a:gd name="T78" fmla="*/ 9504 w 44"/>
                  <a:gd name="T79" fmla="*/ 6696 h 44"/>
                  <a:gd name="T80" fmla="*/ 9288 w 44"/>
                  <a:gd name="T81" fmla="*/ 6912 h 44"/>
                  <a:gd name="T82" fmla="*/ 8856 w 44"/>
                  <a:gd name="T83" fmla="*/ 7344 h 44"/>
                  <a:gd name="T84" fmla="*/ 8640 w 44"/>
                  <a:gd name="T85" fmla="*/ 8424 h 44"/>
                  <a:gd name="T86" fmla="*/ 8424 w 44"/>
                  <a:gd name="T87" fmla="*/ 9072 h 44"/>
                  <a:gd name="T88" fmla="*/ 7776 w 44"/>
                  <a:gd name="T89" fmla="*/ 9072 h 44"/>
                  <a:gd name="T90" fmla="*/ 7128 w 44"/>
                  <a:gd name="T91" fmla="*/ 8856 h 44"/>
                  <a:gd name="T92" fmla="*/ 6480 w 44"/>
                  <a:gd name="T93" fmla="*/ 8640 h 44"/>
                  <a:gd name="T94" fmla="*/ 4752 w 44"/>
                  <a:gd name="T95" fmla="*/ 9504 h 44"/>
                  <a:gd name="T96" fmla="*/ 3672 w 44"/>
                  <a:gd name="T97" fmla="*/ 9504 h 44"/>
                  <a:gd name="T98" fmla="*/ 3456 w 44"/>
                  <a:gd name="T99" fmla="*/ 9504 h 44"/>
                  <a:gd name="T100" fmla="*/ 2808 w 44"/>
                  <a:gd name="T101" fmla="*/ 9072 h 44"/>
                  <a:gd name="T102" fmla="*/ 2592 w 44"/>
                  <a:gd name="T103" fmla="*/ 8640 h 44"/>
                  <a:gd name="T104" fmla="*/ 1512 w 44"/>
                  <a:gd name="T105" fmla="*/ 8424 h 44"/>
                  <a:gd name="T106" fmla="*/ 1296 w 44"/>
                  <a:gd name="T107" fmla="*/ 7776 h 44"/>
                  <a:gd name="T108" fmla="*/ 1296 w 44"/>
                  <a:gd name="T109" fmla="*/ 6912 h 44"/>
                  <a:gd name="T110" fmla="*/ 2160 w 44"/>
                  <a:gd name="T111" fmla="*/ 6264 h 44"/>
                  <a:gd name="T112" fmla="*/ 2808 w 44"/>
                  <a:gd name="T113" fmla="*/ 6264 h 44"/>
                  <a:gd name="T114" fmla="*/ 3240 w 44"/>
                  <a:gd name="T115" fmla="*/ 6048 h 44"/>
                  <a:gd name="T116" fmla="*/ 3456 w 44"/>
                  <a:gd name="T117" fmla="*/ 5616 h 44"/>
                  <a:gd name="T118" fmla="*/ 3240 w 44"/>
                  <a:gd name="T119" fmla="*/ 5832 h 4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44"/>
                  <a:gd name="T181" fmla="*/ 0 h 44"/>
                  <a:gd name="T182" fmla="*/ 44 w 44"/>
                  <a:gd name="T183" fmla="*/ 44 h 4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44" h="44">
                    <a:moveTo>
                      <a:pt x="15" y="27"/>
                    </a:moveTo>
                    <a:lnTo>
                      <a:pt x="13" y="27"/>
                    </a:lnTo>
                    <a:lnTo>
                      <a:pt x="12" y="27"/>
                    </a:lnTo>
                    <a:lnTo>
                      <a:pt x="11" y="27"/>
                    </a:lnTo>
                    <a:lnTo>
                      <a:pt x="10" y="28"/>
                    </a:lnTo>
                    <a:lnTo>
                      <a:pt x="9" y="28"/>
                    </a:lnTo>
                    <a:lnTo>
                      <a:pt x="7" y="28"/>
                    </a:lnTo>
                    <a:lnTo>
                      <a:pt x="7" y="27"/>
                    </a:lnTo>
                    <a:lnTo>
                      <a:pt x="6" y="27"/>
                    </a:lnTo>
                    <a:lnTo>
                      <a:pt x="6" y="26"/>
                    </a:lnTo>
                    <a:lnTo>
                      <a:pt x="5" y="25"/>
                    </a:lnTo>
                    <a:lnTo>
                      <a:pt x="4" y="25"/>
                    </a:lnTo>
                    <a:lnTo>
                      <a:pt x="3" y="25"/>
                    </a:lnTo>
                    <a:lnTo>
                      <a:pt x="2" y="25"/>
                    </a:lnTo>
                    <a:lnTo>
                      <a:pt x="2" y="24"/>
                    </a:lnTo>
                    <a:lnTo>
                      <a:pt x="1" y="24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3" y="21"/>
                    </a:lnTo>
                    <a:lnTo>
                      <a:pt x="4" y="21"/>
                    </a:lnTo>
                    <a:lnTo>
                      <a:pt x="4" y="20"/>
                    </a:lnTo>
                    <a:lnTo>
                      <a:pt x="4" y="19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1" y="10"/>
                    </a:lnTo>
                    <a:lnTo>
                      <a:pt x="1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0" y="2"/>
                    </a:lnTo>
                    <a:lnTo>
                      <a:pt x="11" y="3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6"/>
                    </a:lnTo>
                    <a:lnTo>
                      <a:pt x="14" y="6"/>
                    </a:lnTo>
                    <a:lnTo>
                      <a:pt x="14" y="5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5"/>
                    </a:lnTo>
                    <a:lnTo>
                      <a:pt x="19" y="6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19" y="8"/>
                    </a:lnTo>
                    <a:lnTo>
                      <a:pt x="19" y="9"/>
                    </a:lnTo>
                    <a:lnTo>
                      <a:pt x="19" y="10"/>
                    </a:lnTo>
                    <a:lnTo>
                      <a:pt x="20" y="10"/>
                    </a:lnTo>
                    <a:lnTo>
                      <a:pt x="20" y="9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2" y="6"/>
                    </a:lnTo>
                    <a:lnTo>
                      <a:pt x="22" y="5"/>
                    </a:lnTo>
                    <a:lnTo>
                      <a:pt x="22" y="4"/>
                    </a:lnTo>
                    <a:lnTo>
                      <a:pt x="22" y="3"/>
                    </a:lnTo>
                    <a:lnTo>
                      <a:pt x="22" y="2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6" y="2"/>
                    </a:lnTo>
                    <a:lnTo>
                      <a:pt x="27" y="2"/>
                    </a:lnTo>
                    <a:lnTo>
                      <a:pt x="27" y="3"/>
                    </a:lnTo>
                    <a:lnTo>
                      <a:pt x="27" y="4"/>
                    </a:lnTo>
                    <a:lnTo>
                      <a:pt x="27" y="5"/>
                    </a:lnTo>
                    <a:lnTo>
                      <a:pt x="27" y="6"/>
                    </a:lnTo>
                    <a:lnTo>
                      <a:pt x="27" y="7"/>
                    </a:lnTo>
                    <a:lnTo>
                      <a:pt x="27" y="9"/>
                    </a:lnTo>
                    <a:lnTo>
                      <a:pt x="27" y="10"/>
                    </a:lnTo>
                    <a:lnTo>
                      <a:pt x="27" y="11"/>
                    </a:lnTo>
                    <a:lnTo>
                      <a:pt x="27" y="12"/>
                    </a:lnTo>
                    <a:lnTo>
                      <a:pt x="27" y="13"/>
                    </a:lnTo>
                    <a:lnTo>
                      <a:pt x="28" y="13"/>
                    </a:lnTo>
                    <a:lnTo>
                      <a:pt x="29" y="14"/>
                    </a:lnTo>
                    <a:lnTo>
                      <a:pt x="30" y="14"/>
                    </a:lnTo>
                    <a:lnTo>
                      <a:pt x="31" y="15"/>
                    </a:lnTo>
                    <a:lnTo>
                      <a:pt x="31" y="16"/>
                    </a:lnTo>
                    <a:lnTo>
                      <a:pt x="32" y="16"/>
                    </a:lnTo>
                    <a:lnTo>
                      <a:pt x="32" y="17"/>
                    </a:lnTo>
                    <a:lnTo>
                      <a:pt x="32" y="18"/>
                    </a:lnTo>
                    <a:lnTo>
                      <a:pt x="32" y="19"/>
                    </a:lnTo>
                    <a:lnTo>
                      <a:pt x="32" y="20"/>
                    </a:lnTo>
                    <a:lnTo>
                      <a:pt x="32" y="22"/>
                    </a:lnTo>
                    <a:lnTo>
                      <a:pt x="32" y="23"/>
                    </a:lnTo>
                    <a:lnTo>
                      <a:pt x="33" y="24"/>
                    </a:lnTo>
                    <a:lnTo>
                      <a:pt x="33" y="25"/>
                    </a:lnTo>
                    <a:lnTo>
                      <a:pt x="34" y="25"/>
                    </a:lnTo>
                    <a:lnTo>
                      <a:pt x="35" y="25"/>
                    </a:lnTo>
                    <a:lnTo>
                      <a:pt x="35" y="26"/>
                    </a:lnTo>
                    <a:lnTo>
                      <a:pt x="34" y="27"/>
                    </a:lnTo>
                    <a:lnTo>
                      <a:pt x="34" y="28"/>
                    </a:lnTo>
                    <a:lnTo>
                      <a:pt x="34" y="29"/>
                    </a:lnTo>
                    <a:lnTo>
                      <a:pt x="35" y="29"/>
                    </a:lnTo>
                    <a:lnTo>
                      <a:pt x="36" y="29"/>
                    </a:lnTo>
                    <a:lnTo>
                      <a:pt x="37" y="29"/>
                    </a:lnTo>
                    <a:lnTo>
                      <a:pt x="38" y="29"/>
                    </a:lnTo>
                    <a:lnTo>
                      <a:pt x="39" y="29"/>
                    </a:lnTo>
                    <a:lnTo>
                      <a:pt x="40" y="29"/>
                    </a:lnTo>
                    <a:lnTo>
                      <a:pt x="41" y="29"/>
                    </a:lnTo>
                    <a:lnTo>
                      <a:pt x="42" y="29"/>
                    </a:lnTo>
                    <a:lnTo>
                      <a:pt x="43" y="29"/>
                    </a:lnTo>
                    <a:lnTo>
                      <a:pt x="43" y="30"/>
                    </a:lnTo>
                    <a:lnTo>
                      <a:pt x="44" y="30"/>
                    </a:lnTo>
                    <a:lnTo>
                      <a:pt x="44" y="31"/>
                    </a:lnTo>
                    <a:lnTo>
                      <a:pt x="44" y="32"/>
                    </a:lnTo>
                    <a:lnTo>
                      <a:pt x="43" y="32"/>
                    </a:lnTo>
                    <a:lnTo>
                      <a:pt x="43" y="33"/>
                    </a:lnTo>
                    <a:lnTo>
                      <a:pt x="42" y="33"/>
                    </a:lnTo>
                    <a:lnTo>
                      <a:pt x="41" y="34"/>
                    </a:lnTo>
                    <a:lnTo>
                      <a:pt x="41" y="35"/>
                    </a:lnTo>
                    <a:lnTo>
                      <a:pt x="41" y="36"/>
                    </a:lnTo>
                    <a:lnTo>
                      <a:pt x="40" y="37"/>
                    </a:lnTo>
                    <a:lnTo>
                      <a:pt x="40" y="39"/>
                    </a:lnTo>
                    <a:lnTo>
                      <a:pt x="40" y="40"/>
                    </a:lnTo>
                    <a:lnTo>
                      <a:pt x="40" y="41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8" y="42"/>
                    </a:lnTo>
                    <a:lnTo>
                      <a:pt x="37" y="42"/>
                    </a:lnTo>
                    <a:lnTo>
                      <a:pt x="36" y="42"/>
                    </a:lnTo>
                    <a:lnTo>
                      <a:pt x="35" y="42"/>
                    </a:lnTo>
                    <a:lnTo>
                      <a:pt x="34" y="42"/>
                    </a:lnTo>
                    <a:lnTo>
                      <a:pt x="33" y="41"/>
                    </a:lnTo>
                    <a:lnTo>
                      <a:pt x="32" y="41"/>
                    </a:lnTo>
                    <a:lnTo>
                      <a:pt x="32" y="40"/>
                    </a:lnTo>
                    <a:lnTo>
                      <a:pt x="31" y="40"/>
                    </a:lnTo>
                    <a:lnTo>
                      <a:pt x="30" y="40"/>
                    </a:lnTo>
                    <a:lnTo>
                      <a:pt x="29" y="40"/>
                    </a:lnTo>
                    <a:lnTo>
                      <a:pt x="28" y="41"/>
                    </a:lnTo>
                    <a:lnTo>
                      <a:pt x="27" y="41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2" y="44"/>
                    </a:lnTo>
                    <a:lnTo>
                      <a:pt x="20" y="44"/>
                    </a:lnTo>
                    <a:lnTo>
                      <a:pt x="18" y="44"/>
                    </a:lnTo>
                    <a:lnTo>
                      <a:pt x="17" y="44"/>
                    </a:lnTo>
                    <a:lnTo>
                      <a:pt x="16" y="44"/>
                    </a:lnTo>
                    <a:lnTo>
                      <a:pt x="15" y="44"/>
                    </a:lnTo>
                    <a:lnTo>
                      <a:pt x="15" y="43"/>
                    </a:lnTo>
                    <a:lnTo>
                      <a:pt x="14" y="43"/>
                    </a:lnTo>
                    <a:lnTo>
                      <a:pt x="14" y="42"/>
                    </a:lnTo>
                    <a:lnTo>
                      <a:pt x="13" y="42"/>
                    </a:lnTo>
                    <a:lnTo>
                      <a:pt x="13" y="41"/>
                    </a:lnTo>
                    <a:lnTo>
                      <a:pt x="13" y="40"/>
                    </a:lnTo>
                    <a:lnTo>
                      <a:pt x="12" y="40"/>
                    </a:lnTo>
                    <a:lnTo>
                      <a:pt x="11" y="39"/>
                    </a:lnTo>
                    <a:lnTo>
                      <a:pt x="10" y="39"/>
                    </a:lnTo>
                    <a:lnTo>
                      <a:pt x="9" y="39"/>
                    </a:lnTo>
                    <a:lnTo>
                      <a:pt x="8" y="39"/>
                    </a:lnTo>
                    <a:lnTo>
                      <a:pt x="7" y="39"/>
                    </a:lnTo>
                    <a:lnTo>
                      <a:pt x="7" y="38"/>
                    </a:lnTo>
                    <a:lnTo>
                      <a:pt x="7" y="37"/>
                    </a:lnTo>
                    <a:lnTo>
                      <a:pt x="6" y="37"/>
                    </a:lnTo>
                    <a:lnTo>
                      <a:pt x="6" y="36"/>
                    </a:lnTo>
                    <a:lnTo>
                      <a:pt x="6" y="35"/>
                    </a:lnTo>
                    <a:lnTo>
                      <a:pt x="6" y="34"/>
                    </a:lnTo>
                    <a:lnTo>
                      <a:pt x="6" y="33"/>
                    </a:lnTo>
                    <a:lnTo>
                      <a:pt x="6" y="32"/>
                    </a:lnTo>
                    <a:lnTo>
                      <a:pt x="6" y="31"/>
                    </a:lnTo>
                    <a:lnTo>
                      <a:pt x="6" y="30"/>
                    </a:lnTo>
                    <a:lnTo>
                      <a:pt x="7" y="30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0" y="29"/>
                    </a:lnTo>
                    <a:lnTo>
                      <a:pt x="12" y="29"/>
                    </a:lnTo>
                    <a:lnTo>
                      <a:pt x="13" y="29"/>
                    </a:lnTo>
                    <a:lnTo>
                      <a:pt x="14" y="29"/>
                    </a:lnTo>
                    <a:lnTo>
                      <a:pt x="15" y="28"/>
                    </a:lnTo>
                    <a:lnTo>
                      <a:pt x="16" y="27"/>
                    </a:lnTo>
                    <a:lnTo>
                      <a:pt x="16" y="26"/>
                    </a:lnTo>
                    <a:lnTo>
                      <a:pt x="15" y="26"/>
                    </a:lnTo>
                    <a:lnTo>
                      <a:pt x="15" y="27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46" name="Freeform 5"/>
              <p:cNvSpPr>
                <a:spLocks/>
              </p:cNvSpPr>
              <p:nvPr/>
            </p:nvSpPr>
            <p:spPr bwMode="auto">
              <a:xfrm>
                <a:off x="4556" y="1664"/>
                <a:ext cx="1956" cy="2892"/>
              </a:xfrm>
              <a:custGeom>
                <a:avLst/>
                <a:gdLst>
                  <a:gd name="T0" fmla="*/ 49464 w 326"/>
                  <a:gd name="T1" fmla="*/ 55512 h 482"/>
                  <a:gd name="T2" fmla="*/ 52704 w 326"/>
                  <a:gd name="T3" fmla="*/ 55944 h 482"/>
                  <a:gd name="T4" fmla="*/ 59184 w 326"/>
                  <a:gd name="T5" fmla="*/ 59616 h 482"/>
                  <a:gd name="T6" fmla="*/ 62424 w 326"/>
                  <a:gd name="T7" fmla="*/ 63288 h 482"/>
                  <a:gd name="T8" fmla="*/ 65016 w 326"/>
                  <a:gd name="T9" fmla="*/ 64368 h 482"/>
                  <a:gd name="T10" fmla="*/ 70200 w 326"/>
                  <a:gd name="T11" fmla="*/ 66960 h 482"/>
                  <a:gd name="T12" fmla="*/ 67608 w 326"/>
                  <a:gd name="T13" fmla="*/ 74736 h 482"/>
                  <a:gd name="T14" fmla="*/ 63072 w 326"/>
                  <a:gd name="T15" fmla="*/ 79920 h 482"/>
                  <a:gd name="T16" fmla="*/ 60264 w 326"/>
                  <a:gd name="T17" fmla="*/ 85104 h 482"/>
                  <a:gd name="T18" fmla="*/ 55512 w 326"/>
                  <a:gd name="T19" fmla="*/ 89856 h 482"/>
                  <a:gd name="T20" fmla="*/ 54216 w 326"/>
                  <a:gd name="T21" fmla="*/ 95040 h 482"/>
                  <a:gd name="T22" fmla="*/ 54432 w 326"/>
                  <a:gd name="T23" fmla="*/ 103464 h 482"/>
                  <a:gd name="T24" fmla="*/ 50760 w 326"/>
                  <a:gd name="T25" fmla="*/ 99576 h 482"/>
                  <a:gd name="T26" fmla="*/ 50544 w 326"/>
                  <a:gd name="T27" fmla="*/ 91584 h 482"/>
                  <a:gd name="T28" fmla="*/ 51192 w 326"/>
                  <a:gd name="T29" fmla="*/ 82728 h 482"/>
                  <a:gd name="T30" fmla="*/ 49464 w 326"/>
                  <a:gd name="T31" fmla="*/ 73656 h 482"/>
                  <a:gd name="T32" fmla="*/ 45360 w 326"/>
                  <a:gd name="T33" fmla="*/ 67824 h 482"/>
                  <a:gd name="T34" fmla="*/ 45576 w 326"/>
                  <a:gd name="T35" fmla="*/ 58536 h 482"/>
                  <a:gd name="T36" fmla="*/ 40824 w 326"/>
                  <a:gd name="T37" fmla="*/ 54432 h 482"/>
                  <a:gd name="T38" fmla="*/ 31968 w 326"/>
                  <a:gd name="T39" fmla="*/ 49896 h 482"/>
                  <a:gd name="T40" fmla="*/ 28944 w 326"/>
                  <a:gd name="T41" fmla="*/ 45576 h 482"/>
                  <a:gd name="T42" fmla="*/ 26136 w 326"/>
                  <a:gd name="T43" fmla="*/ 42984 h 482"/>
                  <a:gd name="T44" fmla="*/ 21600 w 326"/>
                  <a:gd name="T45" fmla="*/ 30456 h 482"/>
                  <a:gd name="T46" fmla="*/ 15120 w 326"/>
                  <a:gd name="T47" fmla="*/ 20952 h 482"/>
                  <a:gd name="T48" fmla="*/ 8424 w 326"/>
                  <a:gd name="T49" fmla="*/ 18360 h 482"/>
                  <a:gd name="T50" fmla="*/ 3672 w 326"/>
                  <a:gd name="T51" fmla="*/ 23976 h 482"/>
                  <a:gd name="T52" fmla="*/ 4752 w 326"/>
                  <a:gd name="T53" fmla="*/ 20088 h 482"/>
                  <a:gd name="T54" fmla="*/ 2376 w 326"/>
                  <a:gd name="T55" fmla="*/ 15552 h 482"/>
                  <a:gd name="T56" fmla="*/ 2808 w 326"/>
                  <a:gd name="T57" fmla="*/ 14040 h 482"/>
                  <a:gd name="T58" fmla="*/ 864 w 326"/>
                  <a:gd name="T59" fmla="*/ 11016 h 482"/>
                  <a:gd name="T60" fmla="*/ 1512 w 326"/>
                  <a:gd name="T61" fmla="*/ 8424 h 482"/>
                  <a:gd name="T62" fmla="*/ 6480 w 326"/>
                  <a:gd name="T63" fmla="*/ 2160 h 482"/>
                  <a:gd name="T64" fmla="*/ 16416 w 326"/>
                  <a:gd name="T65" fmla="*/ 6048 h 482"/>
                  <a:gd name="T66" fmla="*/ 21168 w 326"/>
                  <a:gd name="T67" fmla="*/ 4752 h 482"/>
                  <a:gd name="T68" fmla="*/ 26352 w 326"/>
                  <a:gd name="T69" fmla="*/ 6912 h 482"/>
                  <a:gd name="T70" fmla="*/ 30240 w 326"/>
                  <a:gd name="T71" fmla="*/ 9936 h 482"/>
                  <a:gd name="T72" fmla="*/ 34992 w 326"/>
                  <a:gd name="T73" fmla="*/ 7776 h 482"/>
                  <a:gd name="T74" fmla="*/ 35424 w 326"/>
                  <a:gd name="T75" fmla="*/ 4752 h 482"/>
                  <a:gd name="T76" fmla="*/ 37152 w 326"/>
                  <a:gd name="T77" fmla="*/ 864 h 482"/>
                  <a:gd name="T78" fmla="*/ 39744 w 326"/>
                  <a:gd name="T79" fmla="*/ 6480 h 482"/>
                  <a:gd name="T80" fmla="*/ 42120 w 326"/>
                  <a:gd name="T81" fmla="*/ 7128 h 482"/>
                  <a:gd name="T82" fmla="*/ 45360 w 326"/>
                  <a:gd name="T83" fmla="*/ 4968 h 482"/>
                  <a:gd name="T84" fmla="*/ 42984 w 326"/>
                  <a:gd name="T85" fmla="*/ 13176 h 482"/>
                  <a:gd name="T86" fmla="*/ 39312 w 326"/>
                  <a:gd name="T87" fmla="*/ 15552 h 482"/>
                  <a:gd name="T88" fmla="*/ 38016 w 326"/>
                  <a:gd name="T89" fmla="*/ 21168 h 482"/>
                  <a:gd name="T90" fmla="*/ 42984 w 326"/>
                  <a:gd name="T91" fmla="*/ 24840 h 482"/>
                  <a:gd name="T92" fmla="*/ 44928 w 326"/>
                  <a:gd name="T93" fmla="*/ 21384 h 482"/>
                  <a:gd name="T94" fmla="*/ 44712 w 326"/>
                  <a:gd name="T95" fmla="*/ 14256 h 482"/>
                  <a:gd name="T96" fmla="*/ 48600 w 326"/>
                  <a:gd name="T97" fmla="*/ 14904 h 482"/>
                  <a:gd name="T98" fmla="*/ 51624 w 326"/>
                  <a:gd name="T99" fmla="*/ 15552 h 482"/>
                  <a:gd name="T100" fmla="*/ 56808 w 326"/>
                  <a:gd name="T101" fmla="*/ 22896 h 482"/>
                  <a:gd name="T102" fmla="*/ 57456 w 326"/>
                  <a:gd name="T103" fmla="*/ 25704 h 482"/>
                  <a:gd name="T104" fmla="*/ 50544 w 326"/>
                  <a:gd name="T105" fmla="*/ 31536 h 482"/>
                  <a:gd name="T106" fmla="*/ 54648 w 326"/>
                  <a:gd name="T107" fmla="*/ 33480 h 482"/>
                  <a:gd name="T108" fmla="*/ 53352 w 326"/>
                  <a:gd name="T109" fmla="*/ 36072 h 482"/>
                  <a:gd name="T110" fmla="*/ 50112 w 326"/>
                  <a:gd name="T111" fmla="*/ 36072 h 482"/>
                  <a:gd name="T112" fmla="*/ 45792 w 326"/>
                  <a:gd name="T113" fmla="*/ 39744 h 482"/>
                  <a:gd name="T114" fmla="*/ 44280 w 326"/>
                  <a:gd name="T115" fmla="*/ 45144 h 482"/>
                  <a:gd name="T116" fmla="*/ 37368 w 326"/>
                  <a:gd name="T117" fmla="*/ 43848 h 482"/>
                  <a:gd name="T118" fmla="*/ 37800 w 326"/>
                  <a:gd name="T119" fmla="*/ 50976 h 482"/>
                  <a:gd name="T120" fmla="*/ 40608 w 326"/>
                  <a:gd name="T121" fmla="*/ 49032 h 482"/>
                  <a:gd name="T122" fmla="*/ 42120 w 326"/>
                  <a:gd name="T123" fmla="*/ 52920 h 48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26"/>
                  <a:gd name="T187" fmla="*/ 0 h 482"/>
                  <a:gd name="T188" fmla="*/ 326 w 326"/>
                  <a:gd name="T189" fmla="*/ 482 h 48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26" h="482">
                    <a:moveTo>
                      <a:pt x="203" y="261"/>
                    </a:moveTo>
                    <a:lnTo>
                      <a:pt x="204" y="261"/>
                    </a:lnTo>
                    <a:lnTo>
                      <a:pt x="205" y="261"/>
                    </a:lnTo>
                    <a:lnTo>
                      <a:pt x="206" y="261"/>
                    </a:lnTo>
                    <a:lnTo>
                      <a:pt x="208" y="261"/>
                    </a:lnTo>
                    <a:lnTo>
                      <a:pt x="210" y="261"/>
                    </a:lnTo>
                    <a:lnTo>
                      <a:pt x="213" y="261"/>
                    </a:lnTo>
                    <a:lnTo>
                      <a:pt x="214" y="261"/>
                    </a:lnTo>
                    <a:lnTo>
                      <a:pt x="215" y="261"/>
                    </a:lnTo>
                    <a:lnTo>
                      <a:pt x="216" y="260"/>
                    </a:lnTo>
                    <a:lnTo>
                      <a:pt x="217" y="260"/>
                    </a:lnTo>
                    <a:lnTo>
                      <a:pt x="218" y="260"/>
                    </a:lnTo>
                    <a:lnTo>
                      <a:pt x="219" y="259"/>
                    </a:lnTo>
                    <a:lnTo>
                      <a:pt x="220" y="258"/>
                    </a:lnTo>
                    <a:lnTo>
                      <a:pt x="220" y="257"/>
                    </a:lnTo>
                    <a:lnTo>
                      <a:pt x="220" y="256"/>
                    </a:lnTo>
                    <a:lnTo>
                      <a:pt x="221" y="256"/>
                    </a:lnTo>
                    <a:lnTo>
                      <a:pt x="222" y="255"/>
                    </a:lnTo>
                    <a:lnTo>
                      <a:pt x="224" y="255"/>
                    </a:lnTo>
                    <a:lnTo>
                      <a:pt x="225" y="255"/>
                    </a:lnTo>
                    <a:lnTo>
                      <a:pt x="226" y="255"/>
                    </a:lnTo>
                    <a:lnTo>
                      <a:pt x="227" y="256"/>
                    </a:lnTo>
                    <a:lnTo>
                      <a:pt x="228" y="257"/>
                    </a:lnTo>
                    <a:lnTo>
                      <a:pt x="228" y="258"/>
                    </a:lnTo>
                    <a:lnTo>
                      <a:pt x="228" y="257"/>
                    </a:lnTo>
                    <a:lnTo>
                      <a:pt x="229" y="257"/>
                    </a:lnTo>
                    <a:lnTo>
                      <a:pt x="229" y="256"/>
                    </a:lnTo>
                    <a:lnTo>
                      <a:pt x="230" y="256"/>
                    </a:lnTo>
                    <a:lnTo>
                      <a:pt x="230" y="255"/>
                    </a:lnTo>
                    <a:lnTo>
                      <a:pt x="231" y="254"/>
                    </a:lnTo>
                    <a:lnTo>
                      <a:pt x="232" y="254"/>
                    </a:lnTo>
                    <a:lnTo>
                      <a:pt x="233" y="254"/>
                    </a:lnTo>
                    <a:lnTo>
                      <a:pt x="233" y="255"/>
                    </a:lnTo>
                    <a:lnTo>
                      <a:pt x="234" y="256"/>
                    </a:lnTo>
                    <a:lnTo>
                      <a:pt x="234" y="257"/>
                    </a:lnTo>
                    <a:lnTo>
                      <a:pt x="234" y="258"/>
                    </a:lnTo>
                    <a:lnTo>
                      <a:pt x="235" y="259"/>
                    </a:lnTo>
                    <a:lnTo>
                      <a:pt x="236" y="259"/>
                    </a:lnTo>
                    <a:lnTo>
                      <a:pt x="237" y="259"/>
                    </a:lnTo>
                    <a:lnTo>
                      <a:pt x="239" y="259"/>
                    </a:lnTo>
                    <a:lnTo>
                      <a:pt x="240" y="258"/>
                    </a:lnTo>
                    <a:lnTo>
                      <a:pt x="242" y="258"/>
                    </a:lnTo>
                    <a:lnTo>
                      <a:pt x="243" y="259"/>
                    </a:lnTo>
                    <a:lnTo>
                      <a:pt x="244" y="259"/>
                    </a:lnTo>
                    <a:lnTo>
                      <a:pt x="244" y="260"/>
                    </a:lnTo>
                    <a:lnTo>
                      <a:pt x="244" y="262"/>
                    </a:lnTo>
                    <a:lnTo>
                      <a:pt x="245" y="264"/>
                    </a:lnTo>
                    <a:lnTo>
                      <a:pt x="245" y="265"/>
                    </a:lnTo>
                    <a:lnTo>
                      <a:pt x="246" y="265"/>
                    </a:lnTo>
                    <a:lnTo>
                      <a:pt x="247" y="266"/>
                    </a:lnTo>
                    <a:lnTo>
                      <a:pt x="248" y="267"/>
                    </a:lnTo>
                    <a:lnTo>
                      <a:pt x="249" y="267"/>
                    </a:lnTo>
                    <a:lnTo>
                      <a:pt x="250" y="267"/>
                    </a:lnTo>
                    <a:lnTo>
                      <a:pt x="251" y="267"/>
                    </a:lnTo>
                    <a:lnTo>
                      <a:pt x="252" y="266"/>
                    </a:lnTo>
                    <a:lnTo>
                      <a:pt x="253" y="266"/>
                    </a:lnTo>
                    <a:lnTo>
                      <a:pt x="254" y="265"/>
                    </a:lnTo>
                    <a:lnTo>
                      <a:pt x="255" y="265"/>
                    </a:lnTo>
                    <a:lnTo>
                      <a:pt x="257" y="265"/>
                    </a:lnTo>
                    <a:lnTo>
                      <a:pt x="258" y="265"/>
                    </a:lnTo>
                    <a:lnTo>
                      <a:pt x="259" y="266"/>
                    </a:lnTo>
                    <a:lnTo>
                      <a:pt x="260" y="266"/>
                    </a:lnTo>
                    <a:lnTo>
                      <a:pt x="261" y="267"/>
                    </a:lnTo>
                    <a:lnTo>
                      <a:pt x="262" y="268"/>
                    </a:lnTo>
                    <a:lnTo>
                      <a:pt x="263" y="270"/>
                    </a:lnTo>
                    <a:lnTo>
                      <a:pt x="264" y="271"/>
                    </a:lnTo>
                    <a:lnTo>
                      <a:pt x="265" y="271"/>
                    </a:lnTo>
                    <a:lnTo>
                      <a:pt x="266" y="272"/>
                    </a:lnTo>
                    <a:lnTo>
                      <a:pt x="267" y="273"/>
                    </a:lnTo>
                    <a:lnTo>
                      <a:pt x="268" y="274"/>
                    </a:lnTo>
                    <a:lnTo>
                      <a:pt x="269" y="275"/>
                    </a:lnTo>
                    <a:lnTo>
                      <a:pt x="271" y="276"/>
                    </a:lnTo>
                    <a:lnTo>
                      <a:pt x="272" y="277"/>
                    </a:lnTo>
                    <a:lnTo>
                      <a:pt x="273" y="277"/>
                    </a:lnTo>
                    <a:lnTo>
                      <a:pt x="273" y="276"/>
                    </a:lnTo>
                    <a:lnTo>
                      <a:pt x="274" y="276"/>
                    </a:lnTo>
                    <a:lnTo>
                      <a:pt x="275" y="276"/>
                    </a:lnTo>
                    <a:lnTo>
                      <a:pt x="276" y="276"/>
                    </a:lnTo>
                    <a:lnTo>
                      <a:pt x="277" y="276"/>
                    </a:lnTo>
                    <a:lnTo>
                      <a:pt x="278" y="277"/>
                    </a:lnTo>
                    <a:lnTo>
                      <a:pt x="279" y="277"/>
                    </a:lnTo>
                    <a:lnTo>
                      <a:pt x="280" y="279"/>
                    </a:lnTo>
                    <a:lnTo>
                      <a:pt x="281" y="280"/>
                    </a:lnTo>
                    <a:lnTo>
                      <a:pt x="282" y="280"/>
                    </a:lnTo>
                    <a:lnTo>
                      <a:pt x="283" y="282"/>
                    </a:lnTo>
                    <a:lnTo>
                      <a:pt x="283" y="283"/>
                    </a:lnTo>
                    <a:lnTo>
                      <a:pt x="284" y="284"/>
                    </a:lnTo>
                    <a:lnTo>
                      <a:pt x="285" y="285"/>
                    </a:lnTo>
                    <a:lnTo>
                      <a:pt x="286" y="286"/>
                    </a:lnTo>
                    <a:lnTo>
                      <a:pt x="286" y="288"/>
                    </a:lnTo>
                    <a:lnTo>
                      <a:pt x="286" y="289"/>
                    </a:lnTo>
                    <a:lnTo>
                      <a:pt x="286" y="290"/>
                    </a:lnTo>
                    <a:lnTo>
                      <a:pt x="286" y="292"/>
                    </a:lnTo>
                    <a:lnTo>
                      <a:pt x="285" y="293"/>
                    </a:lnTo>
                    <a:lnTo>
                      <a:pt x="285" y="294"/>
                    </a:lnTo>
                    <a:lnTo>
                      <a:pt x="284" y="295"/>
                    </a:lnTo>
                    <a:lnTo>
                      <a:pt x="284" y="294"/>
                    </a:lnTo>
                    <a:lnTo>
                      <a:pt x="285" y="293"/>
                    </a:lnTo>
                    <a:lnTo>
                      <a:pt x="286" y="293"/>
                    </a:lnTo>
                    <a:lnTo>
                      <a:pt x="287" y="292"/>
                    </a:lnTo>
                    <a:lnTo>
                      <a:pt x="288" y="292"/>
                    </a:lnTo>
                    <a:lnTo>
                      <a:pt x="289" y="292"/>
                    </a:lnTo>
                    <a:lnTo>
                      <a:pt x="289" y="293"/>
                    </a:lnTo>
                    <a:lnTo>
                      <a:pt x="289" y="294"/>
                    </a:lnTo>
                    <a:lnTo>
                      <a:pt x="289" y="295"/>
                    </a:lnTo>
                    <a:lnTo>
                      <a:pt x="290" y="296"/>
                    </a:lnTo>
                    <a:lnTo>
                      <a:pt x="290" y="297"/>
                    </a:lnTo>
                    <a:lnTo>
                      <a:pt x="291" y="297"/>
                    </a:lnTo>
                    <a:lnTo>
                      <a:pt x="292" y="297"/>
                    </a:lnTo>
                    <a:lnTo>
                      <a:pt x="292" y="296"/>
                    </a:lnTo>
                    <a:lnTo>
                      <a:pt x="293" y="296"/>
                    </a:lnTo>
                    <a:lnTo>
                      <a:pt x="293" y="295"/>
                    </a:lnTo>
                    <a:lnTo>
                      <a:pt x="294" y="295"/>
                    </a:lnTo>
                    <a:lnTo>
                      <a:pt x="295" y="295"/>
                    </a:lnTo>
                    <a:lnTo>
                      <a:pt x="295" y="294"/>
                    </a:lnTo>
                    <a:lnTo>
                      <a:pt x="297" y="294"/>
                    </a:lnTo>
                    <a:lnTo>
                      <a:pt x="299" y="294"/>
                    </a:lnTo>
                    <a:lnTo>
                      <a:pt x="300" y="294"/>
                    </a:lnTo>
                    <a:lnTo>
                      <a:pt x="301" y="294"/>
                    </a:lnTo>
                    <a:lnTo>
                      <a:pt x="301" y="295"/>
                    </a:lnTo>
                    <a:lnTo>
                      <a:pt x="301" y="296"/>
                    </a:lnTo>
                    <a:lnTo>
                      <a:pt x="301" y="297"/>
                    </a:lnTo>
                    <a:lnTo>
                      <a:pt x="301" y="298"/>
                    </a:lnTo>
                    <a:lnTo>
                      <a:pt x="301" y="299"/>
                    </a:lnTo>
                    <a:lnTo>
                      <a:pt x="301" y="300"/>
                    </a:lnTo>
                    <a:lnTo>
                      <a:pt x="302" y="300"/>
                    </a:lnTo>
                    <a:lnTo>
                      <a:pt x="303" y="299"/>
                    </a:lnTo>
                    <a:lnTo>
                      <a:pt x="304" y="299"/>
                    </a:lnTo>
                    <a:lnTo>
                      <a:pt x="305" y="298"/>
                    </a:lnTo>
                    <a:lnTo>
                      <a:pt x="306" y="298"/>
                    </a:lnTo>
                    <a:lnTo>
                      <a:pt x="307" y="299"/>
                    </a:lnTo>
                    <a:lnTo>
                      <a:pt x="308" y="299"/>
                    </a:lnTo>
                    <a:lnTo>
                      <a:pt x="309" y="300"/>
                    </a:lnTo>
                    <a:lnTo>
                      <a:pt x="311" y="300"/>
                    </a:lnTo>
                    <a:lnTo>
                      <a:pt x="312" y="301"/>
                    </a:lnTo>
                    <a:lnTo>
                      <a:pt x="313" y="301"/>
                    </a:lnTo>
                    <a:lnTo>
                      <a:pt x="315" y="300"/>
                    </a:lnTo>
                    <a:lnTo>
                      <a:pt x="315" y="301"/>
                    </a:lnTo>
                    <a:lnTo>
                      <a:pt x="316" y="301"/>
                    </a:lnTo>
                    <a:lnTo>
                      <a:pt x="317" y="302"/>
                    </a:lnTo>
                    <a:lnTo>
                      <a:pt x="318" y="302"/>
                    </a:lnTo>
                    <a:lnTo>
                      <a:pt x="318" y="303"/>
                    </a:lnTo>
                    <a:lnTo>
                      <a:pt x="319" y="303"/>
                    </a:lnTo>
                    <a:lnTo>
                      <a:pt x="320" y="303"/>
                    </a:lnTo>
                    <a:lnTo>
                      <a:pt x="322" y="304"/>
                    </a:lnTo>
                    <a:lnTo>
                      <a:pt x="323" y="304"/>
                    </a:lnTo>
                    <a:lnTo>
                      <a:pt x="323" y="305"/>
                    </a:lnTo>
                    <a:lnTo>
                      <a:pt x="324" y="306"/>
                    </a:lnTo>
                    <a:lnTo>
                      <a:pt x="325" y="307"/>
                    </a:lnTo>
                    <a:lnTo>
                      <a:pt x="326" y="308"/>
                    </a:lnTo>
                    <a:lnTo>
                      <a:pt x="325" y="309"/>
                    </a:lnTo>
                    <a:lnTo>
                      <a:pt x="325" y="310"/>
                    </a:lnTo>
                    <a:lnTo>
                      <a:pt x="324" y="311"/>
                    </a:lnTo>
                    <a:lnTo>
                      <a:pt x="324" y="312"/>
                    </a:lnTo>
                    <a:lnTo>
                      <a:pt x="323" y="313"/>
                    </a:lnTo>
                    <a:lnTo>
                      <a:pt x="323" y="315"/>
                    </a:lnTo>
                    <a:lnTo>
                      <a:pt x="322" y="316"/>
                    </a:lnTo>
                    <a:lnTo>
                      <a:pt x="321" y="317"/>
                    </a:lnTo>
                    <a:lnTo>
                      <a:pt x="321" y="319"/>
                    </a:lnTo>
                    <a:lnTo>
                      <a:pt x="320" y="321"/>
                    </a:lnTo>
                    <a:lnTo>
                      <a:pt x="320" y="323"/>
                    </a:lnTo>
                    <a:lnTo>
                      <a:pt x="319" y="324"/>
                    </a:lnTo>
                    <a:lnTo>
                      <a:pt x="318" y="325"/>
                    </a:lnTo>
                    <a:lnTo>
                      <a:pt x="317" y="325"/>
                    </a:lnTo>
                    <a:lnTo>
                      <a:pt x="316" y="326"/>
                    </a:lnTo>
                    <a:lnTo>
                      <a:pt x="315" y="326"/>
                    </a:lnTo>
                    <a:lnTo>
                      <a:pt x="314" y="326"/>
                    </a:lnTo>
                    <a:lnTo>
                      <a:pt x="314" y="327"/>
                    </a:lnTo>
                    <a:lnTo>
                      <a:pt x="314" y="328"/>
                    </a:lnTo>
                    <a:lnTo>
                      <a:pt x="314" y="329"/>
                    </a:lnTo>
                    <a:lnTo>
                      <a:pt x="315" y="331"/>
                    </a:lnTo>
                    <a:lnTo>
                      <a:pt x="315" y="332"/>
                    </a:lnTo>
                    <a:lnTo>
                      <a:pt x="315" y="333"/>
                    </a:lnTo>
                    <a:lnTo>
                      <a:pt x="315" y="335"/>
                    </a:lnTo>
                    <a:lnTo>
                      <a:pt x="315" y="337"/>
                    </a:lnTo>
                    <a:lnTo>
                      <a:pt x="314" y="337"/>
                    </a:lnTo>
                    <a:lnTo>
                      <a:pt x="314" y="338"/>
                    </a:lnTo>
                    <a:lnTo>
                      <a:pt x="314" y="339"/>
                    </a:lnTo>
                    <a:lnTo>
                      <a:pt x="314" y="341"/>
                    </a:lnTo>
                    <a:lnTo>
                      <a:pt x="314" y="342"/>
                    </a:lnTo>
                    <a:lnTo>
                      <a:pt x="314" y="344"/>
                    </a:lnTo>
                    <a:lnTo>
                      <a:pt x="313" y="346"/>
                    </a:lnTo>
                    <a:lnTo>
                      <a:pt x="312" y="348"/>
                    </a:lnTo>
                    <a:lnTo>
                      <a:pt x="312" y="350"/>
                    </a:lnTo>
                    <a:lnTo>
                      <a:pt x="311" y="351"/>
                    </a:lnTo>
                    <a:lnTo>
                      <a:pt x="310" y="353"/>
                    </a:lnTo>
                    <a:lnTo>
                      <a:pt x="309" y="355"/>
                    </a:lnTo>
                    <a:lnTo>
                      <a:pt x="308" y="355"/>
                    </a:lnTo>
                    <a:lnTo>
                      <a:pt x="307" y="355"/>
                    </a:lnTo>
                    <a:lnTo>
                      <a:pt x="305" y="356"/>
                    </a:lnTo>
                    <a:lnTo>
                      <a:pt x="303" y="357"/>
                    </a:lnTo>
                    <a:lnTo>
                      <a:pt x="301" y="358"/>
                    </a:lnTo>
                    <a:lnTo>
                      <a:pt x="300" y="358"/>
                    </a:lnTo>
                    <a:lnTo>
                      <a:pt x="299" y="359"/>
                    </a:lnTo>
                    <a:lnTo>
                      <a:pt x="298" y="359"/>
                    </a:lnTo>
                    <a:lnTo>
                      <a:pt x="297" y="360"/>
                    </a:lnTo>
                    <a:lnTo>
                      <a:pt x="297" y="361"/>
                    </a:lnTo>
                    <a:lnTo>
                      <a:pt x="296" y="361"/>
                    </a:lnTo>
                    <a:lnTo>
                      <a:pt x="296" y="362"/>
                    </a:lnTo>
                    <a:lnTo>
                      <a:pt x="295" y="362"/>
                    </a:lnTo>
                    <a:lnTo>
                      <a:pt x="294" y="362"/>
                    </a:lnTo>
                    <a:lnTo>
                      <a:pt x="293" y="362"/>
                    </a:lnTo>
                    <a:lnTo>
                      <a:pt x="292" y="363"/>
                    </a:lnTo>
                    <a:lnTo>
                      <a:pt x="292" y="364"/>
                    </a:lnTo>
                    <a:lnTo>
                      <a:pt x="291" y="364"/>
                    </a:lnTo>
                    <a:lnTo>
                      <a:pt x="291" y="365"/>
                    </a:lnTo>
                    <a:lnTo>
                      <a:pt x="291" y="366"/>
                    </a:lnTo>
                    <a:lnTo>
                      <a:pt x="291" y="368"/>
                    </a:lnTo>
                    <a:lnTo>
                      <a:pt x="292" y="368"/>
                    </a:lnTo>
                    <a:lnTo>
                      <a:pt x="292" y="369"/>
                    </a:lnTo>
                    <a:lnTo>
                      <a:pt x="292" y="370"/>
                    </a:lnTo>
                    <a:lnTo>
                      <a:pt x="293" y="371"/>
                    </a:lnTo>
                    <a:lnTo>
                      <a:pt x="293" y="372"/>
                    </a:lnTo>
                    <a:lnTo>
                      <a:pt x="293" y="373"/>
                    </a:lnTo>
                    <a:lnTo>
                      <a:pt x="293" y="374"/>
                    </a:lnTo>
                    <a:lnTo>
                      <a:pt x="293" y="375"/>
                    </a:lnTo>
                    <a:lnTo>
                      <a:pt x="293" y="376"/>
                    </a:lnTo>
                    <a:lnTo>
                      <a:pt x="292" y="376"/>
                    </a:lnTo>
                    <a:lnTo>
                      <a:pt x="291" y="376"/>
                    </a:lnTo>
                    <a:lnTo>
                      <a:pt x="290" y="376"/>
                    </a:lnTo>
                    <a:lnTo>
                      <a:pt x="290" y="377"/>
                    </a:lnTo>
                    <a:lnTo>
                      <a:pt x="289" y="377"/>
                    </a:lnTo>
                    <a:lnTo>
                      <a:pt x="289" y="378"/>
                    </a:lnTo>
                    <a:lnTo>
                      <a:pt x="288" y="378"/>
                    </a:lnTo>
                    <a:lnTo>
                      <a:pt x="288" y="379"/>
                    </a:lnTo>
                    <a:lnTo>
                      <a:pt x="287" y="380"/>
                    </a:lnTo>
                    <a:lnTo>
                      <a:pt x="287" y="381"/>
                    </a:lnTo>
                    <a:lnTo>
                      <a:pt x="286" y="382"/>
                    </a:lnTo>
                    <a:lnTo>
                      <a:pt x="286" y="383"/>
                    </a:lnTo>
                    <a:lnTo>
                      <a:pt x="285" y="384"/>
                    </a:lnTo>
                    <a:lnTo>
                      <a:pt x="284" y="386"/>
                    </a:lnTo>
                    <a:lnTo>
                      <a:pt x="283" y="389"/>
                    </a:lnTo>
                    <a:lnTo>
                      <a:pt x="282" y="390"/>
                    </a:lnTo>
                    <a:lnTo>
                      <a:pt x="281" y="392"/>
                    </a:lnTo>
                    <a:lnTo>
                      <a:pt x="281" y="393"/>
                    </a:lnTo>
                    <a:lnTo>
                      <a:pt x="280" y="394"/>
                    </a:lnTo>
                    <a:lnTo>
                      <a:pt x="279" y="394"/>
                    </a:lnTo>
                    <a:lnTo>
                      <a:pt x="278" y="394"/>
                    </a:lnTo>
                    <a:lnTo>
                      <a:pt x="277" y="394"/>
                    </a:lnTo>
                    <a:lnTo>
                      <a:pt x="276" y="394"/>
                    </a:lnTo>
                    <a:lnTo>
                      <a:pt x="275" y="394"/>
                    </a:lnTo>
                    <a:lnTo>
                      <a:pt x="274" y="394"/>
                    </a:lnTo>
                    <a:lnTo>
                      <a:pt x="274" y="395"/>
                    </a:lnTo>
                    <a:lnTo>
                      <a:pt x="273" y="396"/>
                    </a:lnTo>
                    <a:lnTo>
                      <a:pt x="272" y="398"/>
                    </a:lnTo>
                    <a:lnTo>
                      <a:pt x="272" y="399"/>
                    </a:lnTo>
                    <a:lnTo>
                      <a:pt x="272" y="400"/>
                    </a:lnTo>
                    <a:lnTo>
                      <a:pt x="272" y="402"/>
                    </a:lnTo>
                    <a:lnTo>
                      <a:pt x="272" y="403"/>
                    </a:lnTo>
                    <a:lnTo>
                      <a:pt x="271" y="404"/>
                    </a:lnTo>
                    <a:lnTo>
                      <a:pt x="267" y="410"/>
                    </a:lnTo>
                    <a:lnTo>
                      <a:pt x="261" y="410"/>
                    </a:lnTo>
                    <a:lnTo>
                      <a:pt x="260" y="417"/>
                    </a:lnTo>
                    <a:lnTo>
                      <a:pt x="260" y="418"/>
                    </a:lnTo>
                    <a:lnTo>
                      <a:pt x="259" y="418"/>
                    </a:lnTo>
                    <a:lnTo>
                      <a:pt x="258" y="418"/>
                    </a:lnTo>
                    <a:lnTo>
                      <a:pt x="258" y="417"/>
                    </a:lnTo>
                    <a:lnTo>
                      <a:pt x="257" y="417"/>
                    </a:lnTo>
                    <a:lnTo>
                      <a:pt x="257" y="416"/>
                    </a:lnTo>
                    <a:lnTo>
                      <a:pt x="257" y="417"/>
                    </a:lnTo>
                    <a:lnTo>
                      <a:pt x="256" y="417"/>
                    </a:lnTo>
                    <a:lnTo>
                      <a:pt x="256" y="418"/>
                    </a:lnTo>
                    <a:lnTo>
                      <a:pt x="256" y="419"/>
                    </a:lnTo>
                    <a:lnTo>
                      <a:pt x="255" y="420"/>
                    </a:lnTo>
                    <a:lnTo>
                      <a:pt x="255" y="422"/>
                    </a:lnTo>
                    <a:lnTo>
                      <a:pt x="255" y="424"/>
                    </a:lnTo>
                    <a:lnTo>
                      <a:pt x="254" y="426"/>
                    </a:lnTo>
                    <a:lnTo>
                      <a:pt x="254" y="427"/>
                    </a:lnTo>
                    <a:lnTo>
                      <a:pt x="254" y="428"/>
                    </a:lnTo>
                    <a:lnTo>
                      <a:pt x="253" y="429"/>
                    </a:lnTo>
                    <a:lnTo>
                      <a:pt x="253" y="430"/>
                    </a:lnTo>
                    <a:lnTo>
                      <a:pt x="252" y="430"/>
                    </a:lnTo>
                    <a:lnTo>
                      <a:pt x="252" y="431"/>
                    </a:lnTo>
                    <a:lnTo>
                      <a:pt x="251" y="431"/>
                    </a:lnTo>
                    <a:lnTo>
                      <a:pt x="250" y="432"/>
                    </a:lnTo>
                    <a:lnTo>
                      <a:pt x="249" y="433"/>
                    </a:lnTo>
                    <a:lnTo>
                      <a:pt x="249" y="434"/>
                    </a:lnTo>
                    <a:lnTo>
                      <a:pt x="249" y="435"/>
                    </a:lnTo>
                    <a:lnTo>
                      <a:pt x="250" y="435"/>
                    </a:lnTo>
                    <a:lnTo>
                      <a:pt x="250" y="436"/>
                    </a:lnTo>
                    <a:lnTo>
                      <a:pt x="251" y="436"/>
                    </a:lnTo>
                    <a:lnTo>
                      <a:pt x="251" y="437"/>
                    </a:lnTo>
                    <a:lnTo>
                      <a:pt x="251" y="438"/>
                    </a:lnTo>
                    <a:lnTo>
                      <a:pt x="251" y="439"/>
                    </a:lnTo>
                    <a:lnTo>
                      <a:pt x="251" y="440"/>
                    </a:lnTo>
                    <a:lnTo>
                      <a:pt x="251" y="442"/>
                    </a:lnTo>
                    <a:lnTo>
                      <a:pt x="251" y="443"/>
                    </a:lnTo>
                    <a:lnTo>
                      <a:pt x="251" y="445"/>
                    </a:lnTo>
                    <a:lnTo>
                      <a:pt x="251" y="446"/>
                    </a:lnTo>
                    <a:lnTo>
                      <a:pt x="251" y="447"/>
                    </a:lnTo>
                    <a:lnTo>
                      <a:pt x="251" y="448"/>
                    </a:lnTo>
                    <a:lnTo>
                      <a:pt x="251" y="449"/>
                    </a:lnTo>
                    <a:lnTo>
                      <a:pt x="251" y="450"/>
                    </a:lnTo>
                    <a:lnTo>
                      <a:pt x="251" y="451"/>
                    </a:lnTo>
                    <a:lnTo>
                      <a:pt x="250" y="452"/>
                    </a:lnTo>
                    <a:lnTo>
                      <a:pt x="249" y="453"/>
                    </a:lnTo>
                    <a:lnTo>
                      <a:pt x="248" y="453"/>
                    </a:lnTo>
                    <a:lnTo>
                      <a:pt x="248" y="454"/>
                    </a:lnTo>
                    <a:lnTo>
                      <a:pt x="248" y="455"/>
                    </a:lnTo>
                    <a:lnTo>
                      <a:pt x="248" y="457"/>
                    </a:lnTo>
                    <a:lnTo>
                      <a:pt x="248" y="458"/>
                    </a:lnTo>
                    <a:lnTo>
                      <a:pt x="248" y="460"/>
                    </a:lnTo>
                    <a:lnTo>
                      <a:pt x="247" y="461"/>
                    </a:lnTo>
                    <a:lnTo>
                      <a:pt x="247" y="462"/>
                    </a:lnTo>
                    <a:lnTo>
                      <a:pt x="248" y="464"/>
                    </a:lnTo>
                    <a:lnTo>
                      <a:pt x="248" y="466"/>
                    </a:lnTo>
                    <a:lnTo>
                      <a:pt x="248" y="467"/>
                    </a:lnTo>
                    <a:lnTo>
                      <a:pt x="249" y="468"/>
                    </a:lnTo>
                    <a:lnTo>
                      <a:pt x="250" y="470"/>
                    </a:lnTo>
                    <a:lnTo>
                      <a:pt x="251" y="473"/>
                    </a:lnTo>
                    <a:lnTo>
                      <a:pt x="252" y="474"/>
                    </a:lnTo>
                    <a:lnTo>
                      <a:pt x="252" y="475"/>
                    </a:lnTo>
                    <a:lnTo>
                      <a:pt x="252" y="476"/>
                    </a:lnTo>
                    <a:lnTo>
                      <a:pt x="252" y="477"/>
                    </a:lnTo>
                    <a:lnTo>
                      <a:pt x="252" y="479"/>
                    </a:lnTo>
                    <a:lnTo>
                      <a:pt x="252" y="480"/>
                    </a:lnTo>
                    <a:lnTo>
                      <a:pt x="252" y="481"/>
                    </a:lnTo>
                    <a:lnTo>
                      <a:pt x="252" y="482"/>
                    </a:lnTo>
                    <a:lnTo>
                      <a:pt x="251" y="481"/>
                    </a:lnTo>
                    <a:lnTo>
                      <a:pt x="250" y="481"/>
                    </a:lnTo>
                    <a:lnTo>
                      <a:pt x="249" y="481"/>
                    </a:lnTo>
                    <a:lnTo>
                      <a:pt x="248" y="480"/>
                    </a:lnTo>
                    <a:lnTo>
                      <a:pt x="247" y="480"/>
                    </a:lnTo>
                    <a:lnTo>
                      <a:pt x="246" y="478"/>
                    </a:lnTo>
                    <a:lnTo>
                      <a:pt x="245" y="477"/>
                    </a:lnTo>
                    <a:lnTo>
                      <a:pt x="244" y="476"/>
                    </a:lnTo>
                    <a:lnTo>
                      <a:pt x="243" y="475"/>
                    </a:lnTo>
                    <a:lnTo>
                      <a:pt x="243" y="474"/>
                    </a:lnTo>
                    <a:lnTo>
                      <a:pt x="243" y="473"/>
                    </a:lnTo>
                    <a:lnTo>
                      <a:pt x="243" y="472"/>
                    </a:lnTo>
                    <a:lnTo>
                      <a:pt x="242" y="471"/>
                    </a:lnTo>
                    <a:lnTo>
                      <a:pt x="242" y="470"/>
                    </a:lnTo>
                    <a:lnTo>
                      <a:pt x="241" y="470"/>
                    </a:lnTo>
                    <a:lnTo>
                      <a:pt x="240" y="469"/>
                    </a:lnTo>
                    <a:lnTo>
                      <a:pt x="239" y="468"/>
                    </a:lnTo>
                    <a:lnTo>
                      <a:pt x="238" y="467"/>
                    </a:lnTo>
                    <a:lnTo>
                      <a:pt x="238" y="466"/>
                    </a:lnTo>
                    <a:lnTo>
                      <a:pt x="237" y="465"/>
                    </a:lnTo>
                    <a:lnTo>
                      <a:pt x="236" y="463"/>
                    </a:lnTo>
                    <a:lnTo>
                      <a:pt x="235" y="462"/>
                    </a:lnTo>
                    <a:lnTo>
                      <a:pt x="235" y="461"/>
                    </a:lnTo>
                    <a:lnTo>
                      <a:pt x="234" y="459"/>
                    </a:lnTo>
                    <a:lnTo>
                      <a:pt x="234" y="458"/>
                    </a:lnTo>
                    <a:lnTo>
                      <a:pt x="234" y="456"/>
                    </a:lnTo>
                    <a:lnTo>
                      <a:pt x="234" y="454"/>
                    </a:lnTo>
                    <a:lnTo>
                      <a:pt x="234" y="452"/>
                    </a:lnTo>
                    <a:lnTo>
                      <a:pt x="234" y="450"/>
                    </a:lnTo>
                    <a:lnTo>
                      <a:pt x="234" y="448"/>
                    </a:lnTo>
                    <a:lnTo>
                      <a:pt x="233" y="448"/>
                    </a:lnTo>
                    <a:lnTo>
                      <a:pt x="233" y="447"/>
                    </a:lnTo>
                    <a:lnTo>
                      <a:pt x="232" y="446"/>
                    </a:lnTo>
                    <a:lnTo>
                      <a:pt x="232" y="445"/>
                    </a:lnTo>
                    <a:lnTo>
                      <a:pt x="232" y="444"/>
                    </a:lnTo>
                    <a:lnTo>
                      <a:pt x="232" y="443"/>
                    </a:lnTo>
                    <a:lnTo>
                      <a:pt x="232" y="442"/>
                    </a:lnTo>
                    <a:lnTo>
                      <a:pt x="232" y="440"/>
                    </a:lnTo>
                    <a:lnTo>
                      <a:pt x="232" y="439"/>
                    </a:lnTo>
                    <a:lnTo>
                      <a:pt x="232" y="438"/>
                    </a:lnTo>
                    <a:lnTo>
                      <a:pt x="232" y="437"/>
                    </a:lnTo>
                    <a:lnTo>
                      <a:pt x="233" y="435"/>
                    </a:lnTo>
                    <a:lnTo>
                      <a:pt x="233" y="434"/>
                    </a:lnTo>
                    <a:lnTo>
                      <a:pt x="234" y="434"/>
                    </a:lnTo>
                    <a:lnTo>
                      <a:pt x="234" y="433"/>
                    </a:lnTo>
                    <a:lnTo>
                      <a:pt x="234" y="432"/>
                    </a:lnTo>
                    <a:lnTo>
                      <a:pt x="235" y="430"/>
                    </a:lnTo>
                    <a:lnTo>
                      <a:pt x="235" y="429"/>
                    </a:lnTo>
                    <a:lnTo>
                      <a:pt x="235" y="428"/>
                    </a:lnTo>
                    <a:lnTo>
                      <a:pt x="234" y="426"/>
                    </a:lnTo>
                    <a:lnTo>
                      <a:pt x="234" y="425"/>
                    </a:lnTo>
                    <a:lnTo>
                      <a:pt x="234" y="424"/>
                    </a:lnTo>
                    <a:lnTo>
                      <a:pt x="234" y="423"/>
                    </a:lnTo>
                    <a:lnTo>
                      <a:pt x="234" y="422"/>
                    </a:lnTo>
                    <a:lnTo>
                      <a:pt x="234" y="421"/>
                    </a:lnTo>
                    <a:lnTo>
                      <a:pt x="233" y="420"/>
                    </a:lnTo>
                    <a:lnTo>
                      <a:pt x="233" y="419"/>
                    </a:lnTo>
                    <a:lnTo>
                      <a:pt x="232" y="419"/>
                    </a:lnTo>
                    <a:lnTo>
                      <a:pt x="232" y="418"/>
                    </a:lnTo>
                    <a:lnTo>
                      <a:pt x="232" y="417"/>
                    </a:lnTo>
                    <a:lnTo>
                      <a:pt x="232" y="416"/>
                    </a:lnTo>
                    <a:lnTo>
                      <a:pt x="233" y="414"/>
                    </a:lnTo>
                    <a:lnTo>
                      <a:pt x="233" y="413"/>
                    </a:lnTo>
                    <a:lnTo>
                      <a:pt x="233" y="412"/>
                    </a:lnTo>
                    <a:lnTo>
                      <a:pt x="233" y="411"/>
                    </a:lnTo>
                    <a:lnTo>
                      <a:pt x="233" y="409"/>
                    </a:lnTo>
                    <a:lnTo>
                      <a:pt x="232" y="408"/>
                    </a:lnTo>
                    <a:lnTo>
                      <a:pt x="232" y="407"/>
                    </a:lnTo>
                    <a:lnTo>
                      <a:pt x="232" y="406"/>
                    </a:lnTo>
                    <a:lnTo>
                      <a:pt x="232" y="405"/>
                    </a:lnTo>
                    <a:lnTo>
                      <a:pt x="232" y="404"/>
                    </a:lnTo>
                    <a:lnTo>
                      <a:pt x="233" y="403"/>
                    </a:lnTo>
                    <a:lnTo>
                      <a:pt x="234" y="402"/>
                    </a:lnTo>
                    <a:lnTo>
                      <a:pt x="235" y="401"/>
                    </a:lnTo>
                    <a:lnTo>
                      <a:pt x="235" y="399"/>
                    </a:lnTo>
                    <a:lnTo>
                      <a:pt x="235" y="398"/>
                    </a:lnTo>
                    <a:lnTo>
                      <a:pt x="236" y="395"/>
                    </a:lnTo>
                    <a:lnTo>
                      <a:pt x="236" y="392"/>
                    </a:lnTo>
                    <a:lnTo>
                      <a:pt x="237" y="386"/>
                    </a:lnTo>
                    <a:lnTo>
                      <a:pt x="237" y="383"/>
                    </a:lnTo>
                    <a:lnTo>
                      <a:pt x="238" y="379"/>
                    </a:lnTo>
                    <a:lnTo>
                      <a:pt x="238" y="376"/>
                    </a:lnTo>
                    <a:lnTo>
                      <a:pt x="238" y="373"/>
                    </a:lnTo>
                    <a:lnTo>
                      <a:pt x="238" y="370"/>
                    </a:lnTo>
                    <a:lnTo>
                      <a:pt x="238" y="367"/>
                    </a:lnTo>
                    <a:lnTo>
                      <a:pt x="238" y="364"/>
                    </a:lnTo>
                    <a:lnTo>
                      <a:pt x="238" y="361"/>
                    </a:lnTo>
                    <a:lnTo>
                      <a:pt x="238" y="358"/>
                    </a:lnTo>
                    <a:lnTo>
                      <a:pt x="238" y="356"/>
                    </a:lnTo>
                    <a:lnTo>
                      <a:pt x="239" y="353"/>
                    </a:lnTo>
                    <a:lnTo>
                      <a:pt x="239" y="351"/>
                    </a:lnTo>
                    <a:lnTo>
                      <a:pt x="239" y="350"/>
                    </a:lnTo>
                    <a:lnTo>
                      <a:pt x="238" y="349"/>
                    </a:lnTo>
                    <a:lnTo>
                      <a:pt x="237" y="348"/>
                    </a:lnTo>
                    <a:lnTo>
                      <a:pt x="237" y="347"/>
                    </a:lnTo>
                    <a:lnTo>
                      <a:pt x="236" y="346"/>
                    </a:lnTo>
                    <a:lnTo>
                      <a:pt x="235" y="345"/>
                    </a:lnTo>
                    <a:lnTo>
                      <a:pt x="234" y="345"/>
                    </a:lnTo>
                    <a:lnTo>
                      <a:pt x="233" y="345"/>
                    </a:lnTo>
                    <a:lnTo>
                      <a:pt x="232" y="345"/>
                    </a:lnTo>
                    <a:lnTo>
                      <a:pt x="232" y="344"/>
                    </a:lnTo>
                    <a:lnTo>
                      <a:pt x="232" y="343"/>
                    </a:lnTo>
                    <a:lnTo>
                      <a:pt x="232" y="342"/>
                    </a:lnTo>
                    <a:lnTo>
                      <a:pt x="231" y="342"/>
                    </a:lnTo>
                    <a:lnTo>
                      <a:pt x="230" y="341"/>
                    </a:lnTo>
                    <a:lnTo>
                      <a:pt x="229" y="341"/>
                    </a:lnTo>
                    <a:lnTo>
                      <a:pt x="229" y="340"/>
                    </a:lnTo>
                    <a:lnTo>
                      <a:pt x="228" y="340"/>
                    </a:lnTo>
                    <a:lnTo>
                      <a:pt x="228" y="339"/>
                    </a:lnTo>
                    <a:lnTo>
                      <a:pt x="227" y="339"/>
                    </a:lnTo>
                    <a:lnTo>
                      <a:pt x="227" y="338"/>
                    </a:lnTo>
                    <a:lnTo>
                      <a:pt x="226" y="337"/>
                    </a:lnTo>
                    <a:lnTo>
                      <a:pt x="225" y="336"/>
                    </a:lnTo>
                    <a:lnTo>
                      <a:pt x="223" y="334"/>
                    </a:lnTo>
                    <a:lnTo>
                      <a:pt x="222" y="333"/>
                    </a:lnTo>
                    <a:lnTo>
                      <a:pt x="221" y="332"/>
                    </a:lnTo>
                    <a:lnTo>
                      <a:pt x="221" y="331"/>
                    </a:lnTo>
                    <a:lnTo>
                      <a:pt x="220" y="331"/>
                    </a:lnTo>
                    <a:lnTo>
                      <a:pt x="219" y="330"/>
                    </a:lnTo>
                    <a:lnTo>
                      <a:pt x="218" y="329"/>
                    </a:lnTo>
                    <a:lnTo>
                      <a:pt x="217" y="329"/>
                    </a:lnTo>
                    <a:lnTo>
                      <a:pt x="217" y="328"/>
                    </a:lnTo>
                    <a:lnTo>
                      <a:pt x="216" y="327"/>
                    </a:lnTo>
                    <a:lnTo>
                      <a:pt x="216" y="326"/>
                    </a:lnTo>
                    <a:lnTo>
                      <a:pt x="215" y="324"/>
                    </a:lnTo>
                    <a:lnTo>
                      <a:pt x="215" y="322"/>
                    </a:lnTo>
                    <a:lnTo>
                      <a:pt x="214" y="321"/>
                    </a:lnTo>
                    <a:lnTo>
                      <a:pt x="214" y="319"/>
                    </a:lnTo>
                    <a:lnTo>
                      <a:pt x="213" y="318"/>
                    </a:lnTo>
                    <a:lnTo>
                      <a:pt x="213" y="316"/>
                    </a:lnTo>
                    <a:lnTo>
                      <a:pt x="212" y="314"/>
                    </a:lnTo>
                    <a:lnTo>
                      <a:pt x="211" y="314"/>
                    </a:lnTo>
                    <a:lnTo>
                      <a:pt x="210" y="314"/>
                    </a:lnTo>
                    <a:lnTo>
                      <a:pt x="209" y="314"/>
                    </a:lnTo>
                    <a:lnTo>
                      <a:pt x="209" y="313"/>
                    </a:lnTo>
                    <a:lnTo>
                      <a:pt x="209" y="312"/>
                    </a:lnTo>
                    <a:lnTo>
                      <a:pt x="208" y="311"/>
                    </a:lnTo>
                    <a:lnTo>
                      <a:pt x="207" y="311"/>
                    </a:lnTo>
                    <a:lnTo>
                      <a:pt x="206" y="310"/>
                    </a:lnTo>
                    <a:lnTo>
                      <a:pt x="206" y="309"/>
                    </a:lnTo>
                    <a:lnTo>
                      <a:pt x="206" y="308"/>
                    </a:lnTo>
                    <a:lnTo>
                      <a:pt x="205" y="308"/>
                    </a:lnTo>
                    <a:lnTo>
                      <a:pt x="205" y="306"/>
                    </a:lnTo>
                    <a:lnTo>
                      <a:pt x="205" y="305"/>
                    </a:lnTo>
                    <a:lnTo>
                      <a:pt x="204" y="302"/>
                    </a:lnTo>
                    <a:lnTo>
                      <a:pt x="204" y="300"/>
                    </a:lnTo>
                    <a:lnTo>
                      <a:pt x="204" y="297"/>
                    </a:lnTo>
                    <a:lnTo>
                      <a:pt x="204" y="296"/>
                    </a:lnTo>
                    <a:lnTo>
                      <a:pt x="204" y="294"/>
                    </a:lnTo>
                    <a:lnTo>
                      <a:pt x="204" y="291"/>
                    </a:lnTo>
                    <a:lnTo>
                      <a:pt x="205" y="289"/>
                    </a:lnTo>
                    <a:lnTo>
                      <a:pt x="205" y="287"/>
                    </a:lnTo>
                    <a:lnTo>
                      <a:pt x="205" y="286"/>
                    </a:lnTo>
                    <a:lnTo>
                      <a:pt x="206" y="285"/>
                    </a:lnTo>
                    <a:lnTo>
                      <a:pt x="206" y="284"/>
                    </a:lnTo>
                    <a:lnTo>
                      <a:pt x="207" y="282"/>
                    </a:lnTo>
                    <a:lnTo>
                      <a:pt x="208" y="281"/>
                    </a:lnTo>
                    <a:lnTo>
                      <a:pt x="208" y="279"/>
                    </a:lnTo>
                    <a:lnTo>
                      <a:pt x="209" y="277"/>
                    </a:lnTo>
                    <a:lnTo>
                      <a:pt x="210" y="275"/>
                    </a:lnTo>
                    <a:lnTo>
                      <a:pt x="210" y="273"/>
                    </a:lnTo>
                    <a:lnTo>
                      <a:pt x="210" y="272"/>
                    </a:lnTo>
                    <a:lnTo>
                      <a:pt x="211" y="271"/>
                    </a:lnTo>
                    <a:lnTo>
                      <a:pt x="211" y="270"/>
                    </a:lnTo>
                    <a:lnTo>
                      <a:pt x="211" y="269"/>
                    </a:lnTo>
                    <a:lnTo>
                      <a:pt x="211" y="268"/>
                    </a:lnTo>
                    <a:lnTo>
                      <a:pt x="210" y="268"/>
                    </a:lnTo>
                    <a:lnTo>
                      <a:pt x="210" y="267"/>
                    </a:lnTo>
                    <a:lnTo>
                      <a:pt x="209" y="267"/>
                    </a:lnTo>
                    <a:lnTo>
                      <a:pt x="208" y="267"/>
                    </a:lnTo>
                    <a:lnTo>
                      <a:pt x="207" y="267"/>
                    </a:lnTo>
                    <a:lnTo>
                      <a:pt x="206" y="267"/>
                    </a:lnTo>
                    <a:lnTo>
                      <a:pt x="205" y="267"/>
                    </a:lnTo>
                    <a:lnTo>
                      <a:pt x="205" y="266"/>
                    </a:lnTo>
                    <a:lnTo>
                      <a:pt x="204" y="266"/>
                    </a:lnTo>
                    <a:lnTo>
                      <a:pt x="203" y="266"/>
                    </a:lnTo>
                    <a:lnTo>
                      <a:pt x="201" y="266"/>
                    </a:lnTo>
                    <a:lnTo>
                      <a:pt x="200" y="265"/>
                    </a:lnTo>
                    <a:lnTo>
                      <a:pt x="198" y="264"/>
                    </a:lnTo>
                    <a:lnTo>
                      <a:pt x="196" y="263"/>
                    </a:lnTo>
                    <a:lnTo>
                      <a:pt x="193" y="262"/>
                    </a:lnTo>
                    <a:lnTo>
                      <a:pt x="193" y="261"/>
                    </a:lnTo>
                    <a:lnTo>
                      <a:pt x="192" y="260"/>
                    </a:lnTo>
                    <a:lnTo>
                      <a:pt x="192" y="259"/>
                    </a:lnTo>
                    <a:lnTo>
                      <a:pt x="191" y="257"/>
                    </a:lnTo>
                    <a:lnTo>
                      <a:pt x="191" y="256"/>
                    </a:lnTo>
                    <a:lnTo>
                      <a:pt x="190" y="254"/>
                    </a:lnTo>
                    <a:lnTo>
                      <a:pt x="190" y="253"/>
                    </a:lnTo>
                    <a:lnTo>
                      <a:pt x="189" y="252"/>
                    </a:lnTo>
                    <a:lnTo>
                      <a:pt x="188" y="252"/>
                    </a:lnTo>
                    <a:lnTo>
                      <a:pt x="187" y="252"/>
                    </a:lnTo>
                    <a:lnTo>
                      <a:pt x="186" y="252"/>
                    </a:lnTo>
                    <a:lnTo>
                      <a:pt x="185" y="252"/>
                    </a:lnTo>
                    <a:lnTo>
                      <a:pt x="184" y="252"/>
                    </a:lnTo>
                    <a:lnTo>
                      <a:pt x="183" y="251"/>
                    </a:lnTo>
                    <a:lnTo>
                      <a:pt x="182" y="251"/>
                    </a:lnTo>
                    <a:lnTo>
                      <a:pt x="181" y="250"/>
                    </a:lnTo>
                    <a:lnTo>
                      <a:pt x="180" y="250"/>
                    </a:lnTo>
                    <a:lnTo>
                      <a:pt x="179" y="248"/>
                    </a:lnTo>
                    <a:lnTo>
                      <a:pt x="178" y="248"/>
                    </a:lnTo>
                    <a:lnTo>
                      <a:pt x="177" y="247"/>
                    </a:lnTo>
                    <a:lnTo>
                      <a:pt x="176" y="246"/>
                    </a:lnTo>
                    <a:lnTo>
                      <a:pt x="175" y="246"/>
                    </a:lnTo>
                    <a:lnTo>
                      <a:pt x="173" y="246"/>
                    </a:lnTo>
                    <a:lnTo>
                      <a:pt x="172" y="245"/>
                    </a:lnTo>
                    <a:lnTo>
                      <a:pt x="170" y="245"/>
                    </a:lnTo>
                    <a:lnTo>
                      <a:pt x="169" y="245"/>
                    </a:lnTo>
                    <a:lnTo>
                      <a:pt x="168" y="244"/>
                    </a:lnTo>
                    <a:lnTo>
                      <a:pt x="166" y="244"/>
                    </a:lnTo>
                    <a:lnTo>
                      <a:pt x="165" y="244"/>
                    </a:lnTo>
                    <a:lnTo>
                      <a:pt x="164" y="243"/>
                    </a:lnTo>
                    <a:lnTo>
                      <a:pt x="163" y="243"/>
                    </a:lnTo>
                    <a:lnTo>
                      <a:pt x="162" y="242"/>
                    </a:lnTo>
                    <a:lnTo>
                      <a:pt x="160" y="241"/>
                    </a:lnTo>
                    <a:lnTo>
                      <a:pt x="158" y="240"/>
                    </a:lnTo>
                    <a:lnTo>
                      <a:pt x="155" y="238"/>
                    </a:lnTo>
                    <a:lnTo>
                      <a:pt x="153" y="237"/>
                    </a:lnTo>
                    <a:lnTo>
                      <a:pt x="151" y="235"/>
                    </a:lnTo>
                    <a:lnTo>
                      <a:pt x="150" y="234"/>
                    </a:lnTo>
                    <a:lnTo>
                      <a:pt x="149" y="234"/>
                    </a:lnTo>
                    <a:lnTo>
                      <a:pt x="149" y="233"/>
                    </a:lnTo>
                    <a:lnTo>
                      <a:pt x="148" y="231"/>
                    </a:lnTo>
                    <a:lnTo>
                      <a:pt x="147" y="230"/>
                    </a:lnTo>
                    <a:lnTo>
                      <a:pt x="147" y="228"/>
                    </a:lnTo>
                    <a:lnTo>
                      <a:pt x="146" y="226"/>
                    </a:lnTo>
                    <a:lnTo>
                      <a:pt x="146" y="225"/>
                    </a:lnTo>
                    <a:lnTo>
                      <a:pt x="145" y="223"/>
                    </a:lnTo>
                    <a:lnTo>
                      <a:pt x="144" y="222"/>
                    </a:lnTo>
                    <a:lnTo>
                      <a:pt x="143" y="220"/>
                    </a:lnTo>
                    <a:lnTo>
                      <a:pt x="142" y="219"/>
                    </a:lnTo>
                    <a:lnTo>
                      <a:pt x="141" y="217"/>
                    </a:lnTo>
                    <a:lnTo>
                      <a:pt x="140" y="215"/>
                    </a:lnTo>
                    <a:lnTo>
                      <a:pt x="138" y="211"/>
                    </a:lnTo>
                    <a:lnTo>
                      <a:pt x="137" y="209"/>
                    </a:lnTo>
                    <a:lnTo>
                      <a:pt x="136" y="207"/>
                    </a:lnTo>
                    <a:lnTo>
                      <a:pt x="135" y="206"/>
                    </a:lnTo>
                    <a:lnTo>
                      <a:pt x="134" y="204"/>
                    </a:lnTo>
                    <a:lnTo>
                      <a:pt x="133" y="203"/>
                    </a:lnTo>
                    <a:lnTo>
                      <a:pt x="132" y="202"/>
                    </a:lnTo>
                    <a:lnTo>
                      <a:pt x="132" y="201"/>
                    </a:lnTo>
                    <a:lnTo>
                      <a:pt x="131" y="201"/>
                    </a:lnTo>
                    <a:lnTo>
                      <a:pt x="130" y="201"/>
                    </a:lnTo>
                    <a:lnTo>
                      <a:pt x="129" y="201"/>
                    </a:lnTo>
                    <a:lnTo>
                      <a:pt x="129" y="202"/>
                    </a:lnTo>
                    <a:lnTo>
                      <a:pt x="129" y="203"/>
                    </a:lnTo>
                    <a:lnTo>
                      <a:pt x="129" y="204"/>
                    </a:lnTo>
                    <a:lnTo>
                      <a:pt x="130" y="205"/>
                    </a:lnTo>
                    <a:lnTo>
                      <a:pt x="130" y="206"/>
                    </a:lnTo>
                    <a:lnTo>
                      <a:pt x="131" y="207"/>
                    </a:lnTo>
                    <a:lnTo>
                      <a:pt x="132" y="208"/>
                    </a:lnTo>
                    <a:lnTo>
                      <a:pt x="133" y="209"/>
                    </a:lnTo>
                    <a:lnTo>
                      <a:pt x="134" y="211"/>
                    </a:lnTo>
                    <a:lnTo>
                      <a:pt x="135" y="212"/>
                    </a:lnTo>
                    <a:lnTo>
                      <a:pt x="136" y="213"/>
                    </a:lnTo>
                    <a:lnTo>
                      <a:pt x="137" y="215"/>
                    </a:lnTo>
                    <a:lnTo>
                      <a:pt x="138" y="216"/>
                    </a:lnTo>
                    <a:lnTo>
                      <a:pt x="138" y="218"/>
                    </a:lnTo>
                    <a:lnTo>
                      <a:pt x="139" y="219"/>
                    </a:lnTo>
                    <a:lnTo>
                      <a:pt x="139" y="220"/>
                    </a:lnTo>
                    <a:lnTo>
                      <a:pt x="139" y="221"/>
                    </a:lnTo>
                    <a:lnTo>
                      <a:pt x="140" y="221"/>
                    </a:lnTo>
                    <a:lnTo>
                      <a:pt x="140" y="222"/>
                    </a:lnTo>
                    <a:lnTo>
                      <a:pt x="140" y="223"/>
                    </a:lnTo>
                    <a:lnTo>
                      <a:pt x="140" y="224"/>
                    </a:lnTo>
                    <a:lnTo>
                      <a:pt x="139" y="223"/>
                    </a:lnTo>
                    <a:lnTo>
                      <a:pt x="138" y="223"/>
                    </a:lnTo>
                    <a:lnTo>
                      <a:pt x="137" y="222"/>
                    </a:lnTo>
                    <a:lnTo>
                      <a:pt x="135" y="220"/>
                    </a:lnTo>
                    <a:lnTo>
                      <a:pt x="133" y="218"/>
                    </a:lnTo>
                    <a:lnTo>
                      <a:pt x="131" y="216"/>
                    </a:lnTo>
                    <a:lnTo>
                      <a:pt x="129" y="214"/>
                    </a:lnTo>
                    <a:lnTo>
                      <a:pt x="127" y="211"/>
                    </a:lnTo>
                    <a:lnTo>
                      <a:pt x="124" y="209"/>
                    </a:lnTo>
                    <a:lnTo>
                      <a:pt x="123" y="207"/>
                    </a:lnTo>
                    <a:lnTo>
                      <a:pt x="123" y="205"/>
                    </a:lnTo>
                    <a:lnTo>
                      <a:pt x="122" y="203"/>
                    </a:lnTo>
                    <a:lnTo>
                      <a:pt x="121" y="201"/>
                    </a:lnTo>
                    <a:lnTo>
                      <a:pt x="121" y="199"/>
                    </a:lnTo>
                    <a:lnTo>
                      <a:pt x="120" y="198"/>
                    </a:lnTo>
                    <a:lnTo>
                      <a:pt x="119" y="196"/>
                    </a:lnTo>
                    <a:lnTo>
                      <a:pt x="118" y="194"/>
                    </a:lnTo>
                    <a:lnTo>
                      <a:pt x="118" y="193"/>
                    </a:lnTo>
                    <a:lnTo>
                      <a:pt x="117" y="192"/>
                    </a:lnTo>
                    <a:lnTo>
                      <a:pt x="115" y="190"/>
                    </a:lnTo>
                    <a:lnTo>
                      <a:pt x="112" y="188"/>
                    </a:lnTo>
                    <a:lnTo>
                      <a:pt x="112" y="187"/>
                    </a:lnTo>
                    <a:lnTo>
                      <a:pt x="111" y="186"/>
                    </a:lnTo>
                    <a:lnTo>
                      <a:pt x="110" y="186"/>
                    </a:lnTo>
                    <a:lnTo>
                      <a:pt x="109" y="185"/>
                    </a:lnTo>
                    <a:lnTo>
                      <a:pt x="108" y="185"/>
                    </a:lnTo>
                    <a:lnTo>
                      <a:pt x="108" y="184"/>
                    </a:lnTo>
                    <a:lnTo>
                      <a:pt x="107" y="184"/>
                    </a:lnTo>
                    <a:lnTo>
                      <a:pt x="107" y="182"/>
                    </a:lnTo>
                    <a:lnTo>
                      <a:pt x="107" y="180"/>
                    </a:lnTo>
                    <a:lnTo>
                      <a:pt x="106" y="178"/>
                    </a:lnTo>
                    <a:lnTo>
                      <a:pt x="106" y="175"/>
                    </a:lnTo>
                    <a:lnTo>
                      <a:pt x="106" y="173"/>
                    </a:lnTo>
                    <a:lnTo>
                      <a:pt x="106" y="171"/>
                    </a:lnTo>
                    <a:lnTo>
                      <a:pt x="106" y="167"/>
                    </a:lnTo>
                    <a:lnTo>
                      <a:pt x="106" y="162"/>
                    </a:lnTo>
                    <a:lnTo>
                      <a:pt x="106" y="158"/>
                    </a:lnTo>
                    <a:lnTo>
                      <a:pt x="106" y="157"/>
                    </a:lnTo>
                    <a:lnTo>
                      <a:pt x="105" y="154"/>
                    </a:lnTo>
                    <a:lnTo>
                      <a:pt x="105" y="152"/>
                    </a:lnTo>
                    <a:lnTo>
                      <a:pt x="105" y="150"/>
                    </a:lnTo>
                    <a:lnTo>
                      <a:pt x="104" y="149"/>
                    </a:lnTo>
                    <a:lnTo>
                      <a:pt x="104" y="148"/>
                    </a:lnTo>
                    <a:lnTo>
                      <a:pt x="104" y="147"/>
                    </a:lnTo>
                    <a:lnTo>
                      <a:pt x="103" y="146"/>
                    </a:lnTo>
                    <a:lnTo>
                      <a:pt x="102" y="144"/>
                    </a:lnTo>
                    <a:lnTo>
                      <a:pt x="102" y="143"/>
                    </a:lnTo>
                    <a:lnTo>
                      <a:pt x="100" y="141"/>
                    </a:lnTo>
                    <a:lnTo>
                      <a:pt x="99" y="140"/>
                    </a:lnTo>
                    <a:lnTo>
                      <a:pt x="98" y="138"/>
                    </a:lnTo>
                    <a:lnTo>
                      <a:pt x="97" y="136"/>
                    </a:lnTo>
                    <a:lnTo>
                      <a:pt x="96" y="131"/>
                    </a:lnTo>
                    <a:lnTo>
                      <a:pt x="94" y="126"/>
                    </a:lnTo>
                    <a:lnTo>
                      <a:pt x="93" y="123"/>
                    </a:lnTo>
                    <a:lnTo>
                      <a:pt x="92" y="121"/>
                    </a:lnTo>
                    <a:lnTo>
                      <a:pt x="92" y="118"/>
                    </a:lnTo>
                    <a:lnTo>
                      <a:pt x="91" y="116"/>
                    </a:lnTo>
                    <a:lnTo>
                      <a:pt x="90" y="113"/>
                    </a:lnTo>
                    <a:lnTo>
                      <a:pt x="89" y="111"/>
                    </a:lnTo>
                    <a:lnTo>
                      <a:pt x="88" y="109"/>
                    </a:lnTo>
                    <a:lnTo>
                      <a:pt x="87" y="108"/>
                    </a:lnTo>
                    <a:lnTo>
                      <a:pt x="87" y="106"/>
                    </a:lnTo>
                    <a:lnTo>
                      <a:pt x="86" y="105"/>
                    </a:lnTo>
                    <a:lnTo>
                      <a:pt x="85" y="103"/>
                    </a:lnTo>
                    <a:lnTo>
                      <a:pt x="84" y="102"/>
                    </a:lnTo>
                    <a:lnTo>
                      <a:pt x="83" y="102"/>
                    </a:lnTo>
                    <a:lnTo>
                      <a:pt x="82" y="102"/>
                    </a:lnTo>
                    <a:lnTo>
                      <a:pt x="82" y="101"/>
                    </a:lnTo>
                    <a:lnTo>
                      <a:pt x="81" y="101"/>
                    </a:lnTo>
                    <a:lnTo>
                      <a:pt x="80" y="101"/>
                    </a:lnTo>
                    <a:lnTo>
                      <a:pt x="79" y="102"/>
                    </a:lnTo>
                    <a:lnTo>
                      <a:pt x="77" y="102"/>
                    </a:lnTo>
                    <a:lnTo>
                      <a:pt x="76" y="102"/>
                    </a:lnTo>
                    <a:lnTo>
                      <a:pt x="75" y="103"/>
                    </a:lnTo>
                    <a:lnTo>
                      <a:pt x="74" y="103"/>
                    </a:lnTo>
                    <a:lnTo>
                      <a:pt x="73" y="103"/>
                    </a:lnTo>
                    <a:lnTo>
                      <a:pt x="73" y="102"/>
                    </a:lnTo>
                    <a:lnTo>
                      <a:pt x="72" y="101"/>
                    </a:lnTo>
                    <a:lnTo>
                      <a:pt x="71" y="99"/>
                    </a:lnTo>
                    <a:lnTo>
                      <a:pt x="71" y="98"/>
                    </a:lnTo>
                    <a:lnTo>
                      <a:pt x="70" y="97"/>
                    </a:lnTo>
                    <a:lnTo>
                      <a:pt x="69" y="95"/>
                    </a:lnTo>
                    <a:lnTo>
                      <a:pt x="68" y="95"/>
                    </a:lnTo>
                    <a:lnTo>
                      <a:pt x="67" y="93"/>
                    </a:lnTo>
                    <a:lnTo>
                      <a:pt x="66" y="92"/>
                    </a:lnTo>
                    <a:lnTo>
                      <a:pt x="64" y="91"/>
                    </a:lnTo>
                    <a:lnTo>
                      <a:pt x="63" y="90"/>
                    </a:lnTo>
                    <a:lnTo>
                      <a:pt x="62" y="90"/>
                    </a:lnTo>
                    <a:lnTo>
                      <a:pt x="61" y="89"/>
                    </a:lnTo>
                    <a:lnTo>
                      <a:pt x="60" y="88"/>
                    </a:lnTo>
                    <a:lnTo>
                      <a:pt x="59" y="88"/>
                    </a:lnTo>
                    <a:lnTo>
                      <a:pt x="58" y="87"/>
                    </a:lnTo>
                    <a:lnTo>
                      <a:pt x="56" y="87"/>
                    </a:lnTo>
                    <a:lnTo>
                      <a:pt x="54" y="87"/>
                    </a:lnTo>
                    <a:lnTo>
                      <a:pt x="52" y="87"/>
                    </a:lnTo>
                    <a:lnTo>
                      <a:pt x="50" y="87"/>
                    </a:lnTo>
                    <a:lnTo>
                      <a:pt x="47" y="88"/>
                    </a:lnTo>
                    <a:lnTo>
                      <a:pt x="45" y="88"/>
                    </a:lnTo>
                    <a:lnTo>
                      <a:pt x="44" y="88"/>
                    </a:lnTo>
                    <a:lnTo>
                      <a:pt x="43" y="88"/>
                    </a:lnTo>
                    <a:lnTo>
                      <a:pt x="43" y="87"/>
                    </a:lnTo>
                    <a:lnTo>
                      <a:pt x="42" y="87"/>
                    </a:lnTo>
                    <a:lnTo>
                      <a:pt x="42" y="86"/>
                    </a:lnTo>
                    <a:lnTo>
                      <a:pt x="42" y="85"/>
                    </a:lnTo>
                    <a:lnTo>
                      <a:pt x="42" y="84"/>
                    </a:lnTo>
                    <a:lnTo>
                      <a:pt x="42" y="83"/>
                    </a:lnTo>
                    <a:lnTo>
                      <a:pt x="41" y="83"/>
                    </a:lnTo>
                    <a:lnTo>
                      <a:pt x="40" y="84"/>
                    </a:lnTo>
                    <a:lnTo>
                      <a:pt x="39" y="85"/>
                    </a:lnTo>
                    <a:lnTo>
                      <a:pt x="39" y="86"/>
                    </a:lnTo>
                    <a:lnTo>
                      <a:pt x="39" y="87"/>
                    </a:lnTo>
                    <a:lnTo>
                      <a:pt x="38" y="88"/>
                    </a:lnTo>
                    <a:lnTo>
                      <a:pt x="37" y="89"/>
                    </a:lnTo>
                    <a:lnTo>
                      <a:pt x="37" y="90"/>
                    </a:lnTo>
                    <a:lnTo>
                      <a:pt x="37" y="91"/>
                    </a:lnTo>
                    <a:lnTo>
                      <a:pt x="37" y="92"/>
                    </a:lnTo>
                    <a:lnTo>
                      <a:pt x="38" y="94"/>
                    </a:lnTo>
                    <a:lnTo>
                      <a:pt x="38" y="95"/>
                    </a:lnTo>
                    <a:lnTo>
                      <a:pt x="38" y="96"/>
                    </a:lnTo>
                    <a:lnTo>
                      <a:pt x="38" y="97"/>
                    </a:lnTo>
                    <a:lnTo>
                      <a:pt x="38" y="98"/>
                    </a:lnTo>
                    <a:lnTo>
                      <a:pt x="37" y="99"/>
                    </a:lnTo>
                    <a:lnTo>
                      <a:pt x="36" y="99"/>
                    </a:lnTo>
                    <a:lnTo>
                      <a:pt x="34" y="101"/>
                    </a:lnTo>
                    <a:lnTo>
                      <a:pt x="33" y="101"/>
                    </a:lnTo>
                    <a:lnTo>
                      <a:pt x="32" y="101"/>
                    </a:lnTo>
                    <a:lnTo>
                      <a:pt x="31" y="102"/>
                    </a:lnTo>
                    <a:lnTo>
                      <a:pt x="30" y="103"/>
                    </a:lnTo>
                    <a:lnTo>
                      <a:pt x="29" y="104"/>
                    </a:lnTo>
                    <a:lnTo>
                      <a:pt x="26" y="105"/>
                    </a:lnTo>
                    <a:lnTo>
                      <a:pt x="23" y="106"/>
                    </a:lnTo>
                    <a:lnTo>
                      <a:pt x="22" y="107"/>
                    </a:lnTo>
                    <a:lnTo>
                      <a:pt x="21" y="108"/>
                    </a:lnTo>
                    <a:lnTo>
                      <a:pt x="20" y="108"/>
                    </a:lnTo>
                    <a:lnTo>
                      <a:pt x="19" y="109"/>
                    </a:lnTo>
                    <a:lnTo>
                      <a:pt x="19" y="110"/>
                    </a:lnTo>
                    <a:lnTo>
                      <a:pt x="18" y="111"/>
                    </a:lnTo>
                    <a:lnTo>
                      <a:pt x="17" y="111"/>
                    </a:lnTo>
                    <a:lnTo>
                      <a:pt x="16" y="112"/>
                    </a:lnTo>
                    <a:lnTo>
                      <a:pt x="16" y="113"/>
                    </a:lnTo>
                    <a:lnTo>
                      <a:pt x="15" y="113"/>
                    </a:lnTo>
                    <a:lnTo>
                      <a:pt x="14" y="114"/>
                    </a:lnTo>
                    <a:lnTo>
                      <a:pt x="14" y="115"/>
                    </a:lnTo>
                    <a:lnTo>
                      <a:pt x="13" y="115"/>
                    </a:lnTo>
                    <a:lnTo>
                      <a:pt x="13" y="116"/>
                    </a:lnTo>
                    <a:lnTo>
                      <a:pt x="12" y="116"/>
                    </a:lnTo>
                    <a:lnTo>
                      <a:pt x="12" y="115"/>
                    </a:lnTo>
                    <a:lnTo>
                      <a:pt x="11" y="115"/>
                    </a:lnTo>
                    <a:lnTo>
                      <a:pt x="10" y="114"/>
                    </a:lnTo>
                    <a:lnTo>
                      <a:pt x="9" y="113"/>
                    </a:lnTo>
                    <a:lnTo>
                      <a:pt x="9" y="112"/>
                    </a:lnTo>
                    <a:lnTo>
                      <a:pt x="10" y="111"/>
                    </a:lnTo>
                    <a:lnTo>
                      <a:pt x="11" y="110"/>
                    </a:lnTo>
                    <a:lnTo>
                      <a:pt x="12" y="109"/>
                    </a:lnTo>
                    <a:lnTo>
                      <a:pt x="14" y="107"/>
                    </a:lnTo>
                    <a:lnTo>
                      <a:pt x="15" y="106"/>
                    </a:lnTo>
                    <a:lnTo>
                      <a:pt x="16" y="104"/>
                    </a:lnTo>
                    <a:lnTo>
                      <a:pt x="18" y="103"/>
                    </a:lnTo>
                    <a:lnTo>
                      <a:pt x="21" y="100"/>
                    </a:lnTo>
                    <a:lnTo>
                      <a:pt x="23" y="98"/>
                    </a:lnTo>
                    <a:lnTo>
                      <a:pt x="24" y="96"/>
                    </a:lnTo>
                    <a:lnTo>
                      <a:pt x="26" y="95"/>
                    </a:lnTo>
                    <a:lnTo>
                      <a:pt x="27" y="93"/>
                    </a:lnTo>
                    <a:lnTo>
                      <a:pt x="26" y="93"/>
                    </a:lnTo>
                    <a:lnTo>
                      <a:pt x="24" y="93"/>
                    </a:lnTo>
                    <a:lnTo>
                      <a:pt x="22" y="93"/>
                    </a:lnTo>
                    <a:lnTo>
                      <a:pt x="21" y="92"/>
                    </a:lnTo>
                    <a:lnTo>
                      <a:pt x="20" y="92"/>
                    </a:lnTo>
                    <a:lnTo>
                      <a:pt x="18" y="91"/>
                    </a:lnTo>
                    <a:lnTo>
                      <a:pt x="17" y="90"/>
                    </a:lnTo>
                    <a:lnTo>
                      <a:pt x="16" y="90"/>
                    </a:lnTo>
                    <a:lnTo>
                      <a:pt x="15" y="90"/>
                    </a:lnTo>
                    <a:lnTo>
                      <a:pt x="14" y="89"/>
                    </a:lnTo>
                    <a:lnTo>
                      <a:pt x="13" y="89"/>
                    </a:lnTo>
                    <a:lnTo>
                      <a:pt x="12" y="88"/>
                    </a:lnTo>
                    <a:lnTo>
                      <a:pt x="12" y="87"/>
                    </a:lnTo>
                    <a:lnTo>
                      <a:pt x="11" y="87"/>
                    </a:lnTo>
                    <a:lnTo>
                      <a:pt x="11" y="86"/>
                    </a:lnTo>
                    <a:lnTo>
                      <a:pt x="10" y="85"/>
                    </a:lnTo>
                    <a:lnTo>
                      <a:pt x="10" y="84"/>
                    </a:lnTo>
                    <a:lnTo>
                      <a:pt x="10" y="83"/>
                    </a:lnTo>
                    <a:lnTo>
                      <a:pt x="10" y="82"/>
                    </a:lnTo>
                    <a:lnTo>
                      <a:pt x="10" y="81"/>
                    </a:lnTo>
                    <a:lnTo>
                      <a:pt x="9" y="80"/>
                    </a:lnTo>
                    <a:lnTo>
                      <a:pt x="9" y="79"/>
                    </a:lnTo>
                    <a:lnTo>
                      <a:pt x="8" y="78"/>
                    </a:lnTo>
                    <a:lnTo>
                      <a:pt x="8" y="77"/>
                    </a:lnTo>
                    <a:lnTo>
                      <a:pt x="7" y="76"/>
                    </a:lnTo>
                    <a:lnTo>
                      <a:pt x="7" y="75"/>
                    </a:lnTo>
                    <a:lnTo>
                      <a:pt x="7" y="74"/>
                    </a:lnTo>
                    <a:lnTo>
                      <a:pt x="8" y="74"/>
                    </a:lnTo>
                    <a:lnTo>
                      <a:pt x="8" y="73"/>
                    </a:lnTo>
                    <a:lnTo>
                      <a:pt x="9" y="73"/>
                    </a:lnTo>
                    <a:lnTo>
                      <a:pt x="10" y="73"/>
                    </a:lnTo>
                    <a:lnTo>
                      <a:pt x="11" y="72"/>
                    </a:lnTo>
                    <a:lnTo>
                      <a:pt x="12" y="72"/>
                    </a:lnTo>
                    <a:lnTo>
                      <a:pt x="13" y="71"/>
                    </a:lnTo>
                    <a:lnTo>
                      <a:pt x="13" y="70"/>
                    </a:lnTo>
                    <a:lnTo>
                      <a:pt x="13" y="69"/>
                    </a:lnTo>
                    <a:lnTo>
                      <a:pt x="14" y="68"/>
                    </a:lnTo>
                    <a:lnTo>
                      <a:pt x="14" y="67"/>
                    </a:lnTo>
                    <a:lnTo>
                      <a:pt x="15" y="66"/>
                    </a:lnTo>
                    <a:lnTo>
                      <a:pt x="16" y="66"/>
                    </a:lnTo>
                    <a:lnTo>
                      <a:pt x="16" y="65"/>
                    </a:lnTo>
                    <a:lnTo>
                      <a:pt x="17" y="65"/>
                    </a:lnTo>
                    <a:lnTo>
                      <a:pt x="18" y="64"/>
                    </a:lnTo>
                    <a:lnTo>
                      <a:pt x="18" y="63"/>
                    </a:lnTo>
                    <a:lnTo>
                      <a:pt x="18" y="62"/>
                    </a:lnTo>
                    <a:lnTo>
                      <a:pt x="18" y="61"/>
                    </a:lnTo>
                    <a:lnTo>
                      <a:pt x="18" y="60"/>
                    </a:lnTo>
                    <a:lnTo>
                      <a:pt x="18" y="59"/>
                    </a:lnTo>
                    <a:lnTo>
                      <a:pt x="17" y="59"/>
                    </a:lnTo>
                    <a:lnTo>
                      <a:pt x="17" y="60"/>
                    </a:lnTo>
                    <a:lnTo>
                      <a:pt x="16" y="61"/>
                    </a:lnTo>
                    <a:lnTo>
                      <a:pt x="15" y="62"/>
                    </a:lnTo>
                    <a:lnTo>
                      <a:pt x="14" y="63"/>
                    </a:lnTo>
                    <a:lnTo>
                      <a:pt x="14" y="64"/>
                    </a:lnTo>
                    <a:lnTo>
                      <a:pt x="13" y="65"/>
                    </a:lnTo>
                    <a:lnTo>
                      <a:pt x="13" y="64"/>
                    </a:lnTo>
                    <a:lnTo>
                      <a:pt x="13" y="63"/>
                    </a:lnTo>
                    <a:lnTo>
                      <a:pt x="12" y="63"/>
                    </a:lnTo>
                    <a:lnTo>
                      <a:pt x="11" y="63"/>
                    </a:lnTo>
                    <a:lnTo>
                      <a:pt x="10" y="63"/>
                    </a:lnTo>
                    <a:lnTo>
                      <a:pt x="9" y="64"/>
                    </a:lnTo>
                    <a:lnTo>
                      <a:pt x="8" y="64"/>
                    </a:lnTo>
                    <a:lnTo>
                      <a:pt x="6" y="65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4" y="63"/>
                    </a:lnTo>
                    <a:lnTo>
                      <a:pt x="4" y="62"/>
                    </a:lnTo>
                    <a:lnTo>
                      <a:pt x="4" y="61"/>
                    </a:lnTo>
                    <a:lnTo>
                      <a:pt x="4" y="60"/>
                    </a:lnTo>
                    <a:lnTo>
                      <a:pt x="4" y="59"/>
                    </a:lnTo>
                    <a:lnTo>
                      <a:pt x="3" y="59"/>
                    </a:lnTo>
                    <a:lnTo>
                      <a:pt x="2" y="58"/>
                    </a:lnTo>
                    <a:lnTo>
                      <a:pt x="1" y="57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2" y="54"/>
                    </a:lnTo>
                    <a:lnTo>
                      <a:pt x="3" y="53"/>
                    </a:lnTo>
                    <a:lnTo>
                      <a:pt x="4" y="52"/>
                    </a:lnTo>
                    <a:lnTo>
                      <a:pt x="4" y="51"/>
                    </a:lnTo>
                    <a:lnTo>
                      <a:pt x="4" y="50"/>
                    </a:lnTo>
                    <a:lnTo>
                      <a:pt x="4" y="49"/>
                    </a:lnTo>
                    <a:lnTo>
                      <a:pt x="5" y="49"/>
                    </a:lnTo>
                    <a:lnTo>
                      <a:pt x="5" y="48"/>
                    </a:lnTo>
                    <a:lnTo>
                      <a:pt x="6" y="48"/>
                    </a:lnTo>
                    <a:lnTo>
                      <a:pt x="7" y="48"/>
                    </a:lnTo>
                    <a:lnTo>
                      <a:pt x="8" y="48"/>
                    </a:lnTo>
                    <a:lnTo>
                      <a:pt x="10" y="49"/>
                    </a:lnTo>
                    <a:lnTo>
                      <a:pt x="11" y="49"/>
                    </a:lnTo>
                    <a:lnTo>
                      <a:pt x="12" y="49"/>
                    </a:lnTo>
                    <a:lnTo>
                      <a:pt x="13" y="48"/>
                    </a:lnTo>
                    <a:lnTo>
                      <a:pt x="14" y="48"/>
                    </a:lnTo>
                    <a:lnTo>
                      <a:pt x="14" y="47"/>
                    </a:lnTo>
                    <a:lnTo>
                      <a:pt x="14" y="46"/>
                    </a:lnTo>
                    <a:lnTo>
                      <a:pt x="13" y="45"/>
                    </a:lnTo>
                    <a:lnTo>
                      <a:pt x="12" y="45"/>
                    </a:lnTo>
                    <a:lnTo>
                      <a:pt x="11" y="45"/>
                    </a:lnTo>
                    <a:lnTo>
                      <a:pt x="10" y="45"/>
                    </a:lnTo>
                    <a:lnTo>
                      <a:pt x="9" y="45"/>
                    </a:lnTo>
                    <a:lnTo>
                      <a:pt x="8" y="45"/>
                    </a:lnTo>
                    <a:lnTo>
                      <a:pt x="7" y="44"/>
                    </a:lnTo>
                    <a:lnTo>
                      <a:pt x="7" y="42"/>
                    </a:lnTo>
                    <a:lnTo>
                      <a:pt x="7" y="41"/>
                    </a:lnTo>
                    <a:lnTo>
                      <a:pt x="7" y="40"/>
                    </a:lnTo>
                    <a:lnTo>
                      <a:pt x="7" y="39"/>
                    </a:lnTo>
                    <a:lnTo>
                      <a:pt x="7" y="38"/>
                    </a:lnTo>
                    <a:lnTo>
                      <a:pt x="7" y="36"/>
                    </a:lnTo>
                    <a:lnTo>
                      <a:pt x="7" y="35"/>
                    </a:lnTo>
                    <a:lnTo>
                      <a:pt x="7" y="34"/>
                    </a:lnTo>
                    <a:lnTo>
                      <a:pt x="7" y="33"/>
                    </a:lnTo>
                    <a:lnTo>
                      <a:pt x="7" y="32"/>
                    </a:lnTo>
                    <a:lnTo>
                      <a:pt x="7" y="31"/>
                    </a:lnTo>
                    <a:lnTo>
                      <a:pt x="7" y="30"/>
                    </a:lnTo>
                    <a:lnTo>
                      <a:pt x="9" y="28"/>
                    </a:lnTo>
                    <a:lnTo>
                      <a:pt x="11" y="26"/>
                    </a:lnTo>
                    <a:lnTo>
                      <a:pt x="13" y="24"/>
                    </a:lnTo>
                    <a:lnTo>
                      <a:pt x="14" y="23"/>
                    </a:lnTo>
                    <a:lnTo>
                      <a:pt x="15" y="21"/>
                    </a:lnTo>
                    <a:lnTo>
                      <a:pt x="16" y="19"/>
                    </a:lnTo>
                    <a:lnTo>
                      <a:pt x="17" y="17"/>
                    </a:lnTo>
                    <a:lnTo>
                      <a:pt x="18" y="16"/>
                    </a:lnTo>
                    <a:lnTo>
                      <a:pt x="19" y="16"/>
                    </a:lnTo>
                    <a:lnTo>
                      <a:pt x="21" y="15"/>
                    </a:lnTo>
                    <a:lnTo>
                      <a:pt x="22" y="15"/>
                    </a:lnTo>
                    <a:lnTo>
                      <a:pt x="24" y="15"/>
                    </a:lnTo>
                    <a:lnTo>
                      <a:pt x="24" y="14"/>
                    </a:lnTo>
                    <a:lnTo>
                      <a:pt x="26" y="14"/>
                    </a:lnTo>
                    <a:lnTo>
                      <a:pt x="26" y="13"/>
                    </a:lnTo>
                    <a:lnTo>
                      <a:pt x="27" y="13"/>
                    </a:lnTo>
                    <a:lnTo>
                      <a:pt x="28" y="13"/>
                    </a:lnTo>
                    <a:lnTo>
                      <a:pt x="29" y="12"/>
                    </a:lnTo>
                    <a:lnTo>
                      <a:pt x="29" y="11"/>
                    </a:lnTo>
                    <a:lnTo>
                      <a:pt x="30" y="11"/>
                    </a:lnTo>
                    <a:lnTo>
                      <a:pt x="30" y="10"/>
                    </a:lnTo>
                    <a:lnTo>
                      <a:pt x="30" y="11"/>
                    </a:lnTo>
                    <a:lnTo>
                      <a:pt x="31" y="11"/>
                    </a:lnTo>
                    <a:lnTo>
                      <a:pt x="32" y="11"/>
                    </a:lnTo>
                    <a:lnTo>
                      <a:pt x="33" y="12"/>
                    </a:lnTo>
                    <a:lnTo>
                      <a:pt x="34" y="13"/>
                    </a:lnTo>
                    <a:lnTo>
                      <a:pt x="35" y="13"/>
                    </a:lnTo>
                    <a:lnTo>
                      <a:pt x="36" y="14"/>
                    </a:lnTo>
                    <a:lnTo>
                      <a:pt x="37" y="14"/>
                    </a:lnTo>
                    <a:lnTo>
                      <a:pt x="39" y="15"/>
                    </a:lnTo>
                    <a:lnTo>
                      <a:pt x="40" y="15"/>
                    </a:lnTo>
                    <a:lnTo>
                      <a:pt x="43" y="17"/>
                    </a:lnTo>
                    <a:lnTo>
                      <a:pt x="44" y="17"/>
                    </a:lnTo>
                    <a:lnTo>
                      <a:pt x="45" y="17"/>
                    </a:lnTo>
                    <a:lnTo>
                      <a:pt x="47" y="17"/>
                    </a:lnTo>
                    <a:lnTo>
                      <a:pt x="48" y="17"/>
                    </a:lnTo>
                    <a:lnTo>
                      <a:pt x="50" y="18"/>
                    </a:lnTo>
                    <a:lnTo>
                      <a:pt x="51" y="18"/>
                    </a:lnTo>
                    <a:lnTo>
                      <a:pt x="53" y="18"/>
                    </a:lnTo>
                    <a:lnTo>
                      <a:pt x="55" y="19"/>
                    </a:lnTo>
                    <a:lnTo>
                      <a:pt x="56" y="19"/>
                    </a:lnTo>
                    <a:lnTo>
                      <a:pt x="57" y="20"/>
                    </a:lnTo>
                    <a:lnTo>
                      <a:pt x="59" y="21"/>
                    </a:lnTo>
                    <a:lnTo>
                      <a:pt x="60" y="22"/>
                    </a:lnTo>
                    <a:lnTo>
                      <a:pt x="63" y="23"/>
                    </a:lnTo>
                    <a:lnTo>
                      <a:pt x="64" y="24"/>
                    </a:lnTo>
                    <a:lnTo>
                      <a:pt x="66" y="25"/>
                    </a:lnTo>
                    <a:lnTo>
                      <a:pt x="67" y="26"/>
                    </a:lnTo>
                    <a:lnTo>
                      <a:pt x="69" y="27"/>
                    </a:lnTo>
                    <a:lnTo>
                      <a:pt x="70" y="27"/>
                    </a:lnTo>
                    <a:lnTo>
                      <a:pt x="72" y="28"/>
                    </a:lnTo>
                    <a:lnTo>
                      <a:pt x="75" y="28"/>
                    </a:lnTo>
                    <a:lnTo>
                      <a:pt x="76" y="28"/>
                    </a:lnTo>
                    <a:lnTo>
                      <a:pt x="78" y="29"/>
                    </a:lnTo>
                    <a:lnTo>
                      <a:pt x="79" y="29"/>
                    </a:lnTo>
                    <a:lnTo>
                      <a:pt x="80" y="28"/>
                    </a:lnTo>
                    <a:lnTo>
                      <a:pt x="81" y="28"/>
                    </a:lnTo>
                    <a:lnTo>
                      <a:pt x="82" y="27"/>
                    </a:lnTo>
                    <a:lnTo>
                      <a:pt x="82" y="26"/>
                    </a:lnTo>
                    <a:lnTo>
                      <a:pt x="84" y="24"/>
                    </a:lnTo>
                    <a:lnTo>
                      <a:pt x="85" y="23"/>
                    </a:lnTo>
                    <a:lnTo>
                      <a:pt x="86" y="23"/>
                    </a:lnTo>
                    <a:lnTo>
                      <a:pt x="87" y="22"/>
                    </a:lnTo>
                    <a:lnTo>
                      <a:pt x="88" y="22"/>
                    </a:lnTo>
                    <a:lnTo>
                      <a:pt x="89" y="21"/>
                    </a:lnTo>
                    <a:lnTo>
                      <a:pt x="91" y="21"/>
                    </a:lnTo>
                    <a:lnTo>
                      <a:pt x="92" y="21"/>
                    </a:lnTo>
                    <a:lnTo>
                      <a:pt x="93" y="21"/>
                    </a:lnTo>
                    <a:lnTo>
                      <a:pt x="93" y="22"/>
                    </a:lnTo>
                    <a:lnTo>
                      <a:pt x="94" y="23"/>
                    </a:lnTo>
                    <a:lnTo>
                      <a:pt x="94" y="24"/>
                    </a:lnTo>
                    <a:lnTo>
                      <a:pt x="94" y="25"/>
                    </a:lnTo>
                    <a:lnTo>
                      <a:pt x="94" y="26"/>
                    </a:lnTo>
                    <a:lnTo>
                      <a:pt x="95" y="27"/>
                    </a:lnTo>
                    <a:lnTo>
                      <a:pt x="95" y="26"/>
                    </a:lnTo>
                    <a:lnTo>
                      <a:pt x="96" y="26"/>
                    </a:lnTo>
                    <a:lnTo>
                      <a:pt x="97" y="26"/>
                    </a:lnTo>
                    <a:lnTo>
                      <a:pt x="97" y="25"/>
                    </a:lnTo>
                    <a:lnTo>
                      <a:pt x="97" y="24"/>
                    </a:lnTo>
                    <a:lnTo>
                      <a:pt x="98" y="23"/>
                    </a:lnTo>
                    <a:lnTo>
                      <a:pt x="98" y="22"/>
                    </a:lnTo>
                    <a:lnTo>
                      <a:pt x="99" y="22"/>
                    </a:lnTo>
                    <a:lnTo>
                      <a:pt x="99" y="21"/>
                    </a:lnTo>
                    <a:lnTo>
                      <a:pt x="100" y="21"/>
                    </a:lnTo>
                    <a:lnTo>
                      <a:pt x="101" y="22"/>
                    </a:lnTo>
                    <a:lnTo>
                      <a:pt x="102" y="23"/>
                    </a:lnTo>
                    <a:lnTo>
                      <a:pt x="102" y="24"/>
                    </a:lnTo>
                    <a:lnTo>
                      <a:pt x="103" y="25"/>
                    </a:lnTo>
                    <a:lnTo>
                      <a:pt x="104" y="26"/>
                    </a:lnTo>
                    <a:lnTo>
                      <a:pt x="105" y="27"/>
                    </a:lnTo>
                    <a:lnTo>
                      <a:pt x="106" y="28"/>
                    </a:lnTo>
                    <a:lnTo>
                      <a:pt x="107" y="28"/>
                    </a:lnTo>
                    <a:lnTo>
                      <a:pt x="108" y="28"/>
                    </a:lnTo>
                    <a:lnTo>
                      <a:pt x="109" y="28"/>
                    </a:lnTo>
                    <a:lnTo>
                      <a:pt x="109" y="27"/>
                    </a:lnTo>
                    <a:lnTo>
                      <a:pt x="110" y="27"/>
                    </a:lnTo>
                    <a:lnTo>
                      <a:pt x="110" y="26"/>
                    </a:lnTo>
                    <a:lnTo>
                      <a:pt x="110" y="25"/>
                    </a:lnTo>
                    <a:lnTo>
                      <a:pt x="111" y="25"/>
                    </a:lnTo>
                    <a:lnTo>
                      <a:pt x="111" y="26"/>
                    </a:lnTo>
                    <a:lnTo>
                      <a:pt x="112" y="27"/>
                    </a:lnTo>
                    <a:lnTo>
                      <a:pt x="114" y="29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1"/>
                    </a:lnTo>
                    <a:lnTo>
                      <a:pt x="119" y="31"/>
                    </a:lnTo>
                    <a:lnTo>
                      <a:pt x="120" y="31"/>
                    </a:lnTo>
                    <a:lnTo>
                      <a:pt x="122" y="32"/>
                    </a:lnTo>
                    <a:lnTo>
                      <a:pt x="124" y="32"/>
                    </a:lnTo>
                    <a:lnTo>
                      <a:pt x="125" y="32"/>
                    </a:lnTo>
                    <a:lnTo>
                      <a:pt x="126" y="32"/>
                    </a:lnTo>
                    <a:lnTo>
                      <a:pt x="127" y="33"/>
                    </a:lnTo>
                    <a:lnTo>
                      <a:pt x="126" y="34"/>
                    </a:lnTo>
                    <a:lnTo>
                      <a:pt x="125" y="34"/>
                    </a:lnTo>
                    <a:lnTo>
                      <a:pt x="124" y="34"/>
                    </a:lnTo>
                    <a:lnTo>
                      <a:pt x="124" y="35"/>
                    </a:lnTo>
                    <a:lnTo>
                      <a:pt x="123" y="35"/>
                    </a:lnTo>
                    <a:lnTo>
                      <a:pt x="124" y="36"/>
                    </a:lnTo>
                    <a:lnTo>
                      <a:pt x="126" y="37"/>
                    </a:lnTo>
                    <a:lnTo>
                      <a:pt x="127" y="37"/>
                    </a:lnTo>
                    <a:lnTo>
                      <a:pt x="128" y="38"/>
                    </a:lnTo>
                    <a:lnTo>
                      <a:pt x="129" y="38"/>
                    </a:lnTo>
                    <a:lnTo>
                      <a:pt x="130" y="39"/>
                    </a:lnTo>
                    <a:lnTo>
                      <a:pt x="131" y="39"/>
                    </a:lnTo>
                    <a:lnTo>
                      <a:pt x="133" y="39"/>
                    </a:lnTo>
                    <a:lnTo>
                      <a:pt x="133" y="40"/>
                    </a:lnTo>
                    <a:lnTo>
                      <a:pt x="134" y="41"/>
                    </a:lnTo>
                    <a:lnTo>
                      <a:pt x="135" y="42"/>
                    </a:lnTo>
                    <a:lnTo>
                      <a:pt x="136" y="43"/>
                    </a:lnTo>
                    <a:lnTo>
                      <a:pt x="136" y="44"/>
                    </a:lnTo>
                    <a:lnTo>
                      <a:pt x="137" y="45"/>
                    </a:lnTo>
                    <a:lnTo>
                      <a:pt x="138" y="45"/>
                    </a:lnTo>
                    <a:lnTo>
                      <a:pt x="139" y="46"/>
                    </a:lnTo>
                    <a:lnTo>
                      <a:pt x="140" y="46"/>
                    </a:lnTo>
                    <a:lnTo>
                      <a:pt x="140" y="45"/>
                    </a:lnTo>
                    <a:lnTo>
                      <a:pt x="141" y="44"/>
                    </a:lnTo>
                    <a:lnTo>
                      <a:pt x="141" y="43"/>
                    </a:lnTo>
                    <a:lnTo>
                      <a:pt x="141" y="42"/>
                    </a:lnTo>
                    <a:lnTo>
                      <a:pt x="141" y="41"/>
                    </a:lnTo>
                    <a:lnTo>
                      <a:pt x="141" y="39"/>
                    </a:lnTo>
                    <a:lnTo>
                      <a:pt x="141" y="38"/>
                    </a:lnTo>
                    <a:lnTo>
                      <a:pt x="141" y="37"/>
                    </a:lnTo>
                    <a:lnTo>
                      <a:pt x="141" y="35"/>
                    </a:lnTo>
                    <a:lnTo>
                      <a:pt x="141" y="34"/>
                    </a:lnTo>
                    <a:lnTo>
                      <a:pt x="141" y="33"/>
                    </a:lnTo>
                    <a:lnTo>
                      <a:pt x="142" y="32"/>
                    </a:lnTo>
                    <a:lnTo>
                      <a:pt x="143" y="32"/>
                    </a:lnTo>
                    <a:lnTo>
                      <a:pt x="144" y="33"/>
                    </a:lnTo>
                    <a:lnTo>
                      <a:pt x="144" y="34"/>
                    </a:lnTo>
                    <a:lnTo>
                      <a:pt x="147" y="35"/>
                    </a:lnTo>
                    <a:lnTo>
                      <a:pt x="148" y="36"/>
                    </a:lnTo>
                    <a:lnTo>
                      <a:pt x="149" y="37"/>
                    </a:lnTo>
                    <a:lnTo>
                      <a:pt x="150" y="38"/>
                    </a:lnTo>
                    <a:lnTo>
                      <a:pt x="151" y="39"/>
                    </a:lnTo>
                    <a:lnTo>
                      <a:pt x="152" y="39"/>
                    </a:lnTo>
                    <a:lnTo>
                      <a:pt x="153" y="39"/>
                    </a:lnTo>
                    <a:lnTo>
                      <a:pt x="154" y="39"/>
                    </a:lnTo>
                    <a:lnTo>
                      <a:pt x="155" y="38"/>
                    </a:lnTo>
                    <a:lnTo>
                      <a:pt x="157" y="38"/>
                    </a:lnTo>
                    <a:lnTo>
                      <a:pt x="158" y="37"/>
                    </a:lnTo>
                    <a:lnTo>
                      <a:pt x="160" y="37"/>
                    </a:lnTo>
                    <a:lnTo>
                      <a:pt x="161" y="36"/>
                    </a:lnTo>
                    <a:lnTo>
                      <a:pt x="162" y="36"/>
                    </a:lnTo>
                    <a:lnTo>
                      <a:pt x="164" y="36"/>
                    </a:lnTo>
                    <a:lnTo>
                      <a:pt x="165" y="36"/>
                    </a:lnTo>
                    <a:lnTo>
                      <a:pt x="166" y="36"/>
                    </a:lnTo>
                    <a:lnTo>
                      <a:pt x="167" y="36"/>
                    </a:lnTo>
                    <a:lnTo>
                      <a:pt x="168" y="36"/>
                    </a:lnTo>
                    <a:lnTo>
                      <a:pt x="168" y="35"/>
                    </a:lnTo>
                    <a:lnTo>
                      <a:pt x="168" y="34"/>
                    </a:lnTo>
                    <a:lnTo>
                      <a:pt x="167" y="34"/>
                    </a:lnTo>
                    <a:lnTo>
                      <a:pt x="167" y="33"/>
                    </a:lnTo>
                    <a:lnTo>
                      <a:pt x="168" y="33"/>
                    </a:lnTo>
                    <a:lnTo>
                      <a:pt x="168" y="32"/>
                    </a:lnTo>
                    <a:lnTo>
                      <a:pt x="168" y="31"/>
                    </a:lnTo>
                    <a:lnTo>
                      <a:pt x="169" y="30"/>
                    </a:lnTo>
                    <a:lnTo>
                      <a:pt x="169" y="29"/>
                    </a:lnTo>
                    <a:lnTo>
                      <a:pt x="170" y="27"/>
                    </a:lnTo>
                    <a:lnTo>
                      <a:pt x="170" y="26"/>
                    </a:lnTo>
                    <a:lnTo>
                      <a:pt x="170" y="25"/>
                    </a:lnTo>
                    <a:lnTo>
                      <a:pt x="169" y="24"/>
                    </a:lnTo>
                    <a:lnTo>
                      <a:pt x="168" y="24"/>
                    </a:lnTo>
                    <a:lnTo>
                      <a:pt x="167" y="24"/>
                    </a:lnTo>
                    <a:lnTo>
                      <a:pt x="166" y="23"/>
                    </a:lnTo>
                    <a:lnTo>
                      <a:pt x="165" y="23"/>
                    </a:lnTo>
                    <a:lnTo>
                      <a:pt x="164" y="23"/>
                    </a:lnTo>
                    <a:lnTo>
                      <a:pt x="164" y="22"/>
                    </a:lnTo>
                    <a:lnTo>
                      <a:pt x="165" y="21"/>
                    </a:lnTo>
                    <a:lnTo>
                      <a:pt x="166" y="20"/>
                    </a:lnTo>
                    <a:lnTo>
                      <a:pt x="167" y="19"/>
                    </a:lnTo>
                    <a:lnTo>
                      <a:pt x="167" y="18"/>
                    </a:lnTo>
                    <a:lnTo>
                      <a:pt x="167" y="17"/>
                    </a:lnTo>
                    <a:lnTo>
                      <a:pt x="166" y="17"/>
                    </a:lnTo>
                    <a:lnTo>
                      <a:pt x="166" y="16"/>
                    </a:lnTo>
                    <a:lnTo>
                      <a:pt x="165" y="16"/>
                    </a:lnTo>
                    <a:lnTo>
                      <a:pt x="165" y="14"/>
                    </a:lnTo>
                    <a:lnTo>
                      <a:pt x="164" y="13"/>
                    </a:lnTo>
                    <a:lnTo>
                      <a:pt x="164" y="12"/>
                    </a:lnTo>
                    <a:lnTo>
                      <a:pt x="164" y="11"/>
                    </a:lnTo>
                    <a:lnTo>
                      <a:pt x="164" y="9"/>
                    </a:lnTo>
                    <a:lnTo>
                      <a:pt x="165" y="8"/>
                    </a:lnTo>
                    <a:lnTo>
                      <a:pt x="165" y="7"/>
                    </a:lnTo>
                    <a:lnTo>
                      <a:pt x="166" y="6"/>
                    </a:lnTo>
                    <a:lnTo>
                      <a:pt x="166" y="5"/>
                    </a:lnTo>
                    <a:lnTo>
                      <a:pt x="167" y="4"/>
                    </a:lnTo>
                    <a:lnTo>
                      <a:pt x="168" y="3"/>
                    </a:lnTo>
                    <a:lnTo>
                      <a:pt x="168" y="2"/>
                    </a:lnTo>
                    <a:lnTo>
                      <a:pt x="169" y="2"/>
                    </a:lnTo>
                    <a:lnTo>
                      <a:pt x="169" y="1"/>
                    </a:lnTo>
                    <a:lnTo>
                      <a:pt x="170" y="1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1"/>
                    </a:lnTo>
                    <a:lnTo>
                      <a:pt x="172" y="2"/>
                    </a:lnTo>
                    <a:lnTo>
                      <a:pt x="172" y="3"/>
                    </a:lnTo>
                    <a:lnTo>
                      <a:pt x="172" y="4"/>
                    </a:lnTo>
                    <a:lnTo>
                      <a:pt x="173" y="5"/>
                    </a:lnTo>
                    <a:lnTo>
                      <a:pt x="173" y="6"/>
                    </a:lnTo>
                    <a:lnTo>
                      <a:pt x="173" y="9"/>
                    </a:lnTo>
                    <a:lnTo>
                      <a:pt x="174" y="12"/>
                    </a:lnTo>
                    <a:lnTo>
                      <a:pt x="174" y="13"/>
                    </a:lnTo>
                    <a:lnTo>
                      <a:pt x="175" y="14"/>
                    </a:lnTo>
                    <a:lnTo>
                      <a:pt x="175" y="16"/>
                    </a:lnTo>
                    <a:lnTo>
                      <a:pt x="175" y="17"/>
                    </a:lnTo>
                    <a:lnTo>
                      <a:pt x="175" y="18"/>
                    </a:lnTo>
                    <a:lnTo>
                      <a:pt x="175" y="19"/>
                    </a:lnTo>
                    <a:lnTo>
                      <a:pt x="175" y="21"/>
                    </a:lnTo>
                    <a:lnTo>
                      <a:pt x="175" y="22"/>
                    </a:lnTo>
                    <a:lnTo>
                      <a:pt x="175" y="23"/>
                    </a:lnTo>
                    <a:lnTo>
                      <a:pt x="176" y="23"/>
                    </a:lnTo>
                    <a:lnTo>
                      <a:pt x="177" y="23"/>
                    </a:lnTo>
                    <a:lnTo>
                      <a:pt x="178" y="23"/>
                    </a:lnTo>
                    <a:lnTo>
                      <a:pt x="179" y="24"/>
                    </a:lnTo>
                    <a:lnTo>
                      <a:pt x="179" y="25"/>
                    </a:lnTo>
                    <a:lnTo>
                      <a:pt x="180" y="26"/>
                    </a:lnTo>
                    <a:lnTo>
                      <a:pt x="180" y="28"/>
                    </a:lnTo>
                    <a:lnTo>
                      <a:pt x="181" y="28"/>
                    </a:lnTo>
                    <a:lnTo>
                      <a:pt x="181" y="29"/>
                    </a:lnTo>
                    <a:lnTo>
                      <a:pt x="182" y="29"/>
                    </a:lnTo>
                    <a:lnTo>
                      <a:pt x="183" y="30"/>
                    </a:lnTo>
                    <a:lnTo>
                      <a:pt x="184" y="30"/>
                    </a:lnTo>
                    <a:lnTo>
                      <a:pt x="185" y="30"/>
                    </a:lnTo>
                    <a:lnTo>
                      <a:pt x="186" y="30"/>
                    </a:lnTo>
                    <a:lnTo>
                      <a:pt x="186" y="31"/>
                    </a:lnTo>
                    <a:lnTo>
                      <a:pt x="186" y="32"/>
                    </a:lnTo>
                    <a:lnTo>
                      <a:pt x="186" y="33"/>
                    </a:lnTo>
                    <a:lnTo>
                      <a:pt x="185" y="34"/>
                    </a:lnTo>
                    <a:lnTo>
                      <a:pt x="185" y="35"/>
                    </a:lnTo>
                    <a:lnTo>
                      <a:pt x="185" y="36"/>
                    </a:lnTo>
                    <a:lnTo>
                      <a:pt x="185" y="37"/>
                    </a:lnTo>
                    <a:lnTo>
                      <a:pt x="185" y="38"/>
                    </a:lnTo>
                    <a:lnTo>
                      <a:pt x="186" y="38"/>
                    </a:lnTo>
                    <a:lnTo>
                      <a:pt x="186" y="37"/>
                    </a:lnTo>
                    <a:lnTo>
                      <a:pt x="188" y="36"/>
                    </a:lnTo>
                    <a:lnTo>
                      <a:pt x="190" y="34"/>
                    </a:lnTo>
                    <a:lnTo>
                      <a:pt x="192" y="33"/>
                    </a:lnTo>
                    <a:lnTo>
                      <a:pt x="193" y="33"/>
                    </a:lnTo>
                    <a:lnTo>
                      <a:pt x="193" y="32"/>
                    </a:lnTo>
                    <a:lnTo>
                      <a:pt x="194" y="32"/>
                    </a:lnTo>
                    <a:lnTo>
                      <a:pt x="195" y="31"/>
                    </a:lnTo>
                    <a:lnTo>
                      <a:pt x="195" y="32"/>
                    </a:lnTo>
                    <a:lnTo>
                      <a:pt x="194" y="32"/>
                    </a:lnTo>
                    <a:lnTo>
                      <a:pt x="194" y="33"/>
                    </a:lnTo>
                    <a:lnTo>
                      <a:pt x="195" y="33"/>
                    </a:lnTo>
                    <a:lnTo>
                      <a:pt x="195" y="32"/>
                    </a:lnTo>
                    <a:lnTo>
                      <a:pt x="196" y="32"/>
                    </a:lnTo>
                    <a:lnTo>
                      <a:pt x="197" y="32"/>
                    </a:lnTo>
                    <a:lnTo>
                      <a:pt x="198" y="31"/>
                    </a:lnTo>
                    <a:lnTo>
                      <a:pt x="199" y="30"/>
                    </a:lnTo>
                    <a:lnTo>
                      <a:pt x="200" y="29"/>
                    </a:lnTo>
                    <a:lnTo>
                      <a:pt x="201" y="29"/>
                    </a:lnTo>
                    <a:lnTo>
                      <a:pt x="202" y="28"/>
                    </a:lnTo>
                    <a:lnTo>
                      <a:pt x="202" y="27"/>
                    </a:lnTo>
                    <a:lnTo>
                      <a:pt x="203" y="25"/>
                    </a:lnTo>
                    <a:lnTo>
                      <a:pt x="203" y="24"/>
                    </a:lnTo>
                    <a:lnTo>
                      <a:pt x="204" y="24"/>
                    </a:lnTo>
                    <a:lnTo>
                      <a:pt x="204" y="23"/>
                    </a:lnTo>
                    <a:lnTo>
                      <a:pt x="204" y="22"/>
                    </a:lnTo>
                    <a:lnTo>
                      <a:pt x="203" y="20"/>
                    </a:lnTo>
                    <a:lnTo>
                      <a:pt x="203" y="19"/>
                    </a:lnTo>
                    <a:lnTo>
                      <a:pt x="203" y="18"/>
                    </a:lnTo>
                    <a:lnTo>
                      <a:pt x="204" y="18"/>
                    </a:lnTo>
                    <a:lnTo>
                      <a:pt x="204" y="17"/>
                    </a:lnTo>
                    <a:lnTo>
                      <a:pt x="205" y="17"/>
                    </a:lnTo>
                    <a:lnTo>
                      <a:pt x="205" y="16"/>
                    </a:lnTo>
                    <a:lnTo>
                      <a:pt x="206" y="16"/>
                    </a:lnTo>
                    <a:lnTo>
                      <a:pt x="207" y="16"/>
                    </a:lnTo>
                    <a:lnTo>
                      <a:pt x="208" y="17"/>
                    </a:lnTo>
                    <a:lnTo>
                      <a:pt x="208" y="18"/>
                    </a:lnTo>
                    <a:lnTo>
                      <a:pt x="209" y="20"/>
                    </a:lnTo>
                    <a:lnTo>
                      <a:pt x="209" y="21"/>
                    </a:lnTo>
                    <a:lnTo>
                      <a:pt x="210" y="23"/>
                    </a:lnTo>
                    <a:lnTo>
                      <a:pt x="210" y="25"/>
                    </a:lnTo>
                    <a:lnTo>
                      <a:pt x="210" y="27"/>
                    </a:lnTo>
                    <a:lnTo>
                      <a:pt x="210" y="29"/>
                    </a:lnTo>
                    <a:lnTo>
                      <a:pt x="210" y="30"/>
                    </a:lnTo>
                    <a:lnTo>
                      <a:pt x="210" y="32"/>
                    </a:lnTo>
                    <a:lnTo>
                      <a:pt x="210" y="34"/>
                    </a:lnTo>
                    <a:lnTo>
                      <a:pt x="209" y="35"/>
                    </a:lnTo>
                    <a:lnTo>
                      <a:pt x="208" y="36"/>
                    </a:lnTo>
                    <a:lnTo>
                      <a:pt x="207" y="37"/>
                    </a:lnTo>
                    <a:lnTo>
                      <a:pt x="207" y="38"/>
                    </a:lnTo>
                    <a:lnTo>
                      <a:pt x="206" y="39"/>
                    </a:lnTo>
                    <a:lnTo>
                      <a:pt x="205" y="40"/>
                    </a:lnTo>
                    <a:lnTo>
                      <a:pt x="204" y="41"/>
                    </a:lnTo>
                    <a:lnTo>
                      <a:pt x="204" y="42"/>
                    </a:lnTo>
                    <a:lnTo>
                      <a:pt x="203" y="44"/>
                    </a:lnTo>
                    <a:lnTo>
                      <a:pt x="202" y="45"/>
                    </a:lnTo>
                    <a:lnTo>
                      <a:pt x="202" y="46"/>
                    </a:lnTo>
                    <a:lnTo>
                      <a:pt x="202" y="47"/>
                    </a:lnTo>
                    <a:lnTo>
                      <a:pt x="202" y="49"/>
                    </a:lnTo>
                    <a:lnTo>
                      <a:pt x="202" y="50"/>
                    </a:lnTo>
                    <a:lnTo>
                      <a:pt x="203" y="52"/>
                    </a:lnTo>
                    <a:lnTo>
                      <a:pt x="203" y="53"/>
                    </a:lnTo>
                    <a:lnTo>
                      <a:pt x="203" y="54"/>
                    </a:lnTo>
                    <a:lnTo>
                      <a:pt x="203" y="55"/>
                    </a:lnTo>
                    <a:lnTo>
                      <a:pt x="202" y="56"/>
                    </a:lnTo>
                    <a:lnTo>
                      <a:pt x="202" y="57"/>
                    </a:lnTo>
                    <a:lnTo>
                      <a:pt x="201" y="58"/>
                    </a:lnTo>
                    <a:lnTo>
                      <a:pt x="201" y="59"/>
                    </a:lnTo>
                    <a:lnTo>
                      <a:pt x="200" y="59"/>
                    </a:lnTo>
                    <a:lnTo>
                      <a:pt x="200" y="60"/>
                    </a:lnTo>
                    <a:lnTo>
                      <a:pt x="199" y="60"/>
                    </a:lnTo>
                    <a:lnTo>
                      <a:pt x="199" y="61"/>
                    </a:lnTo>
                    <a:lnTo>
                      <a:pt x="199" y="62"/>
                    </a:lnTo>
                    <a:lnTo>
                      <a:pt x="199" y="64"/>
                    </a:lnTo>
                    <a:lnTo>
                      <a:pt x="199" y="65"/>
                    </a:lnTo>
                    <a:lnTo>
                      <a:pt x="198" y="67"/>
                    </a:lnTo>
                    <a:lnTo>
                      <a:pt x="198" y="68"/>
                    </a:lnTo>
                    <a:lnTo>
                      <a:pt x="198" y="69"/>
                    </a:lnTo>
                    <a:lnTo>
                      <a:pt x="197" y="70"/>
                    </a:lnTo>
                    <a:lnTo>
                      <a:pt x="196" y="71"/>
                    </a:lnTo>
                    <a:lnTo>
                      <a:pt x="196" y="72"/>
                    </a:lnTo>
                    <a:lnTo>
                      <a:pt x="195" y="72"/>
                    </a:lnTo>
                    <a:lnTo>
                      <a:pt x="195" y="73"/>
                    </a:lnTo>
                    <a:lnTo>
                      <a:pt x="194" y="73"/>
                    </a:lnTo>
                    <a:lnTo>
                      <a:pt x="193" y="73"/>
                    </a:lnTo>
                    <a:lnTo>
                      <a:pt x="192" y="72"/>
                    </a:lnTo>
                    <a:lnTo>
                      <a:pt x="191" y="71"/>
                    </a:lnTo>
                    <a:lnTo>
                      <a:pt x="190" y="70"/>
                    </a:lnTo>
                    <a:lnTo>
                      <a:pt x="189" y="69"/>
                    </a:lnTo>
                    <a:lnTo>
                      <a:pt x="189" y="67"/>
                    </a:lnTo>
                    <a:lnTo>
                      <a:pt x="187" y="65"/>
                    </a:lnTo>
                    <a:lnTo>
                      <a:pt x="186" y="65"/>
                    </a:lnTo>
                    <a:lnTo>
                      <a:pt x="186" y="66"/>
                    </a:lnTo>
                    <a:lnTo>
                      <a:pt x="185" y="67"/>
                    </a:lnTo>
                    <a:lnTo>
                      <a:pt x="184" y="68"/>
                    </a:lnTo>
                    <a:lnTo>
                      <a:pt x="184" y="70"/>
                    </a:lnTo>
                    <a:lnTo>
                      <a:pt x="183" y="71"/>
                    </a:lnTo>
                    <a:lnTo>
                      <a:pt x="183" y="72"/>
                    </a:lnTo>
                    <a:lnTo>
                      <a:pt x="182" y="72"/>
                    </a:lnTo>
                    <a:lnTo>
                      <a:pt x="181" y="72"/>
                    </a:lnTo>
                    <a:lnTo>
                      <a:pt x="180" y="72"/>
                    </a:lnTo>
                    <a:lnTo>
                      <a:pt x="180" y="71"/>
                    </a:lnTo>
                    <a:lnTo>
                      <a:pt x="179" y="71"/>
                    </a:lnTo>
                    <a:lnTo>
                      <a:pt x="179" y="72"/>
                    </a:lnTo>
                    <a:lnTo>
                      <a:pt x="178" y="72"/>
                    </a:lnTo>
                    <a:lnTo>
                      <a:pt x="178" y="73"/>
                    </a:lnTo>
                    <a:lnTo>
                      <a:pt x="177" y="73"/>
                    </a:lnTo>
                    <a:lnTo>
                      <a:pt x="177" y="75"/>
                    </a:lnTo>
                    <a:lnTo>
                      <a:pt x="177" y="76"/>
                    </a:lnTo>
                    <a:lnTo>
                      <a:pt x="177" y="77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76" y="81"/>
                    </a:lnTo>
                    <a:lnTo>
                      <a:pt x="175" y="81"/>
                    </a:lnTo>
                    <a:lnTo>
                      <a:pt x="175" y="82"/>
                    </a:lnTo>
                    <a:lnTo>
                      <a:pt x="175" y="83"/>
                    </a:lnTo>
                    <a:lnTo>
                      <a:pt x="175" y="84"/>
                    </a:lnTo>
                    <a:lnTo>
                      <a:pt x="175" y="85"/>
                    </a:lnTo>
                    <a:lnTo>
                      <a:pt x="175" y="86"/>
                    </a:lnTo>
                    <a:lnTo>
                      <a:pt x="174" y="86"/>
                    </a:lnTo>
                    <a:lnTo>
                      <a:pt x="174" y="87"/>
                    </a:lnTo>
                    <a:lnTo>
                      <a:pt x="174" y="88"/>
                    </a:lnTo>
                    <a:lnTo>
                      <a:pt x="173" y="90"/>
                    </a:lnTo>
                    <a:lnTo>
                      <a:pt x="174" y="91"/>
                    </a:lnTo>
                    <a:lnTo>
                      <a:pt x="174" y="92"/>
                    </a:lnTo>
                    <a:lnTo>
                      <a:pt x="174" y="94"/>
                    </a:lnTo>
                    <a:lnTo>
                      <a:pt x="175" y="95"/>
                    </a:lnTo>
                    <a:lnTo>
                      <a:pt x="175" y="97"/>
                    </a:lnTo>
                    <a:lnTo>
                      <a:pt x="176" y="98"/>
                    </a:lnTo>
                    <a:lnTo>
                      <a:pt x="176" y="99"/>
                    </a:lnTo>
                    <a:lnTo>
                      <a:pt x="176" y="100"/>
                    </a:lnTo>
                    <a:lnTo>
                      <a:pt x="177" y="100"/>
                    </a:lnTo>
                    <a:lnTo>
                      <a:pt x="177" y="101"/>
                    </a:lnTo>
                    <a:lnTo>
                      <a:pt x="178" y="101"/>
                    </a:lnTo>
                    <a:lnTo>
                      <a:pt x="178" y="100"/>
                    </a:lnTo>
                    <a:lnTo>
                      <a:pt x="179" y="100"/>
                    </a:lnTo>
                    <a:lnTo>
                      <a:pt x="180" y="100"/>
                    </a:lnTo>
                    <a:lnTo>
                      <a:pt x="180" y="101"/>
                    </a:lnTo>
                    <a:lnTo>
                      <a:pt x="181" y="101"/>
                    </a:lnTo>
                    <a:lnTo>
                      <a:pt x="182" y="102"/>
                    </a:lnTo>
                    <a:lnTo>
                      <a:pt x="183" y="103"/>
                    </a:lnTo>
                    <a:lnTo>
                      <a:pt x="184" y="104"/>
                    </a:lnTo>
                    <a:lnTo>
                      <a:pt x="185" y="104"/>
                    </a:lnTo>
                    <a:lnTo>
                      <a:pt x="186" y="105"/>
                    </a:lnTo>
                    <a:lnTo>
                      <a:pt x="188" y="106"/>
                    </a:lnTo>
                    <a:lnTo>
                      <a:pt x="190" y="106"/>
                    </a:lnTo>
                    <a:lnTo>
                      <a:pt x="192" y="107"/>
                    </a:lnTo>
                    <a:lnTo>
                      <a:pt x="194" y="107"/>
                    </a:lnTo>
                    <a:lnTo>
                      <a:pt x="196" y="108"/>
                    </a:lnTo>
                    <a:lnTo>
                      <a:pt x="197" y="109"/>
                    </a:lnTo>
                    <a:lnTo>
                      <a:pt x="198" y="110"/>
                    </a:lnTo>
                    <a:lnTo>
                      <a:pt x="198" y="111"/>
                    </a:lnTo>
                    <a:lnTo>
                      <a:pt x="199" y="112"/>
                    </a:lnTo>
                    <a:lnTo>
                      <a:pt x="199" y="114"/>
                    </a:lnTo>
                    <a:lnTo>
                      <a:pt x="199" y="115"/>
                    </a:lnTo>
                    <a:lnTo>
                      <a:pt x="200" y="119"/>
                    </a:lnTo>
                    <a:lnTo>
                      <a:pt x="200" y="120"/>
                    </a:lnTo>
                    <a:lnTo>
                      <a:pt x="201" y="122"/>
                    </a:lnTo>
                    <a:lnTo>
                      <a:pt x="201" y="123"/>
                    </a:lnTo>
                    <a:lnTo>
                      <a:pt x="201" y="125"/>
                    </a:lnTo>
                    <a:lnTo>
                      <a:pt x="202" y="126"/>
                    </a:lnTo>
                    <a:lnTo>
                      <a:pt x="203" y="127"/>
                    </a:lnTo>
                    <a:lnTo>
                      <a:pt x="204" y="127"/>
                    </a:lnTo>
                    <a:lnTo>
                      <a:pt x="205" y="124"/>
                    </a:lnTo>
                    <a:lnTo>
                      <a:pt x="205" y="121"/>
                    </a:lnTo>
                    <a:lnTo>
                      <a:pt x="204" y="118"/>
                    </a:lnTo>
                    <a:lnTo>
                      <a:pt x="204" y="116"/>
                    </a:lnTo>
                    <a:lnTo>
                      <a:pt x="204" y="113"/>
                    </a:lnTo>
                    <a:lnTo>
                      <a:pt x="204" y="111"/>
                    </a:lnTo>
                    <a:lnTo>
                      <a:pt x="203" y="109"/>
                    </a:lnTo>
                    <a:lnTo>
                      <a:pt x="203" y="107"/>
                    </a:lnTo>
                    <a:lnTo>
                      <a:pt x="203" y="106"/>
                    </a:lnTo>
                    <a:lnTo>
                      <a:pt x="204" y="106"/>
                    </a:lnTo>
                    <a:lnTo>
                      <a:pt x="204" y="105"/>
                    </a:lnTo>
                    <a:lnTo>
                      <a:pt x="205" y="105"/>
                    </a:lnTo>
                    <a:lnTo>
                      <a:pt x="206" y="105"/>
                    </a:lnTo>
                    <a:lnTo>
                      <a:pt x="207" y="105"/>
                    </a:lnTo>
                    <a:lnTo>
                      <a:pt x="208" y="105"/>
                    </a:lnTo>
                    <a:lnTo>
                      <a:pt x="208" y="104"/>
                    </a:lnTo>
                    <a:lnTo>
                      <a:pt x="208" y="103"/>
                    </a:lnTo>
                    <a:lnTo>
                      <a:pt x="208" y="102"/>
                    </a:lnTo>
                    <a:lnTo>
                      <a:pt x="208" y="101"/>
                    </a:lnTo>
                    <a:lnTo>
                      <a:pt x="208" y="99"/>
                    </a:lnTo>
                    <a:lnTo>
                      <a:pt x="207" y="96"/>
                    </a:lnTo>
                    <a:lnTo>
                      <a:pt x="207" y="95"/>
                    </a:lnTo>
                    <a:lnTo>
                      <a:pt x="207" y="94"/>
                    </a:lnTo>
                    <a:lnTo>
                      <a:pt x="207" y="92"/>
                    </a:lnTo>
                    <a:lnTo>
                      <a:pt x="207" y="91"/>
                    </a:lnTo>
                    <a:lnTo>
                      <a:pt x="207" y="90"/>
                    </a:lnTo>
                    <a:lnTo>
                      <a:pt x="207" y="89"/>
                    </a:lnTo>
                    <a:lnTo>
                      <a:pt x="207" y="88"/>
                    </a:lnTo>
                    <a:lnTo>
                      <a:pt x="207" y="87"/>
                    </a:lnTo>
                    <a:lnTo>
                      <a:pt x="207" y="86"/>
                    </a:lnTo>
                    <a:lnTo>
                      <a:pt x="207" y="85"/>
                    </a:lnTo>
                    <a:lnTo>
                      <a:pt x="207" y="84"/>
                    </a:lnTo>
                    <a:lnTo>
                      <a:pt x="206" y="84"/>
                    </a:lnTo>
                    <a:lnTo>
                      <a:pt x="206" y="83"/>
                    </a:lnTo>
                    <a:lnTo>
                      <a:pt x="206" y="82"/>
                    </a:lnTo>
                    <a:lnTo>
                      <a:pt x="206" y="81"/>
                    </a:lnTo>
                    <a:lnTo>
                      <a:pt x="206" y="79"/>
                    </a:lnTo>
                    <a:lnTo>
                      <a:pt x="206" y="78"/>
                    </a:lnTo>
                    <a:lnTo>
                      <a:pt x="205" y="77"/>
                    </a:lnTo>
                    <a:lnTo>
                      <a:pt x="205" y="76"/>
                    </a:lnTo>
                    <a:lnTo>
                      <a:pt x="204" y="74"/>
                    </a:lnTo>
                    <a:lnTo>
                      <a:pt x="204" y="73"/>
                    </a:lnTo>
                    <a:lnTo>
                      <a:pt x="203" y="72"/>
                    </a:lnTo>
                    <a:lnTo>
                      <a:pt x="203" y="71"/>
                    </a:lnTo>
                    <a:lnTo>
                      <a:pt x="203" y="70"/>
                    </a:lnTo>
                    <a:lnTo>
                      <a:pt x="203" y="69"/>
                    </a:lnTo>
                    <a:lnTo>
                      <a:pt x="204" y="69"/>
                    </a:lnTo>
                    <a:lnTo>
                      <a:pt x="204" y="68"/>
                    </a:lnTo>
                    <a:lnTo>
                      <a:pt x="206" y="68"/>
                    </a:lnTo>
                    <a:lnTo>
                      <a:pt x="206" y="67"/>
                    </a:lnTo>
                    <a:lnTo>
                      <a:pt x="207" y="67"/>
                    </a:lnTo>
                    <a:lnTo>
                      <a:pt x="207" y="66"/>
                    </a:lnTo>
                    <a:lnTo>
                      <a:pt x="208" y="66"/>
                    </a:lnTo>
                    <a:lnTo>
                      <a:pt x="208" y="65"/>
                    </a:lnTo>
                    <a:lnTo>
                      <a:pt x="208" y="64"/>
                    </a:lnTo>
                    <a:lnTo>
                      <a:pt x="208" y="63"/>
                    </a:lnTo>
                    <a:lnTo>
                      <a:pt x="208" y="62"/>
                    </a:lnTo>
                    <a:lnTo>
                      <a:pt x="207" y="61"/>
                    </a:lnTo>
                    <a:lnTo>
                      <a:pt x="207" y="60"/>
                    </a:lnTo>
                    <a:lnTo>
                      <a:pt x="208" y="61"/>
                    </a:lnTo>
                    <a:lnTo>
                      <a:pt x="209" y="61"/>
                    </a:lnTo>
                    <a:lnTo>
                      <a:pt x="210" y="61"/>
                    </a:lnTo>
                    <a:lnTo>
                      <a:pt x="211" y="61"/>
                    </a:lnTo>
                    <a:lnTo>
                      <a:pt x="211" y="62"/>
                    </a:lnTo>
                    <a:lnTo>
                      <a:pt x="212" y="62"/>
                    </a:lnTo>
                    <a:lnTo>
                      <a:pt x="213" y="63"/>
                    </a:lnTo>
                    <a:lnTo>
                      <a:pt x="215" y="64"/>
                    </a:lnTo>
                    <a:lnTo>
                      <a:pt x="216" y="65"/>
                    </a:lnTo>
                    <a:lnTo>
                      <a:pt x="217" y="65"/>
                    </a:lnTo>
                    <a:lnTo>
                      <a:pt x="218" y="66"/>
                    </a:lnTo>
                    <a:lnTo>
                      <a:pt x="219" y="66"/>
                    </a:lnTo>
                    <a:lnTo>
                      <a:pt x="219" y="67"/>
                    </a:lnTo>
                    <a:lnTo>
                      <a:pt x="220" y="67"/>
                    </a:lnTo>
                    <a:lnTo>
                      <a:pt x="221" y="67"/>
                    </a:lnTo>
                    <a:lnTo>
                      <a:pt x="222" y="67"/>
                    </a:lnTo>
                    <a:lnTo>
                      <a:pt x="223" y="68"/>
                    </a:lnTo>
                    <a:lnTo>
                      <a:pt x="224" y="68"/>
                    </a:lnTo>
                    <a:lnTo>
                      <a:pt x="225" y="69"/>
                    </a:lnTo>
                    <a:lnTo>
                      <a:pt x="226" y="70"/>
                    </a:lnTo>
                    <a:lnTo>
                      <a:pt x="227" y="71"/>
                    </a:lnTo>
                    <a:lnTo>
                      <a:pt x="228" y="72"/>
                    </a:lnTo>
                    <a:lnTo>
                      <a:pt x="228" y="73"/>
                    </a:lnTo>
                    <a:lnTo>
                      <a:pt x="229" y="74"/>
                    </a:lnTo>
                    <a:lnTo>
                      <a:pt x="229" y="75"/>
                    </a:lnTo>
                    <a:lnTo>
                      <a:pt x="229" y="76"/>
                    </a:lnTo>
                    <a:lnTo>
                      <a:pt x="229" y="77"/>
                    </a:lnTo>
                    <a:lnTo>
                      <a:pt x="229" y="78"/>
                    </a:lnTo>
                    <a:lnTo>
                      <a:pt x="230" y="79"/>
                    </a:lnTo>
                    <a:lnTo>
                      <a:pt x="230" y="80"/>
                    </a:lnTo>
                    <a:lnTo>
                      <a:pt x="231" y="81"/>
                    </a:lnTo>
                    <a:lnTo>
                      <a:pt x="232" y="82"/>
                    </a:lnTo>
                    <a:lnTo>
                      <a:pt x="233" y="82"/>
                    </a:lnTo>
                    <a:lnTo>
                      <a:pt x="233" y="83"/>
                    </a:lnTo>
                    <a:lnTo>
                      <a:pt x="234" y="83"/>
                    </a:lnTo>
                    <a:lnTo>
                      <a:pt x="236" y="82"/>
                    </a:lnTo>
                    <a:lnTo>
                      <a:pt x="237" y="82"/>
                    </a:lnTo>
                    <a:lnTo>
                      <a:pt x="237" y="81"/>
                    </a:lnTo>
                    <a:lnTo>
                      <a:pt x="238" y="80"/>
                    </a:lnTo>
                    <a:lnTo>
                      <a:pt x="238" y="79"/>
                    </a:lnTo>
                    <a:lnTo>
                      <a:pt x="238" y="77"/>
                    </a:lnTo>
                    <a:lnTo>
                      <a:pt x="237" y="76"/>
                    </a:lnTo>
                    <a:lnTo>
                      <a:pt x="237" y="75"/>
                    </a:lnTo>
                    <a:lnTo>
                      <a:pt x="238" y="74"/>
                    </a:lnTo>
                    <a:lnTo>
                      <a:pt x="238" y="73"/>
                    </a:lnTo>
                    <a:lnTo>
                      <a:pt x="238" y="72"/>
                    </a:lnTo>
                    <a:lnTo>
                      <a:pt x="239" y="72"/>
                    </a:lnTo>
                    <a:lnTo>
                      <a:pt x="240" y="72"/>
                    </a:lnTo>
                    <a:lnTo>
                      <a:pt x="241" y="72"/>
                    </a:lnTo>
                    <a:lnTo>
                      <a:pt x="242" y="72"/>
                    </a:lnTo>
                    <a:lnTo>
                      <a:pt x="242" y="73"/>
                    </a:lnTo>
                    <a:lnTo>
                      <a:pt x="243" y="74"/>
                    </a:lnTo>
                    <a:lnTo>
                      <a:pt x="245" y="75"/>
                    </a:lnTo>
                    <a:lnTo>
                      <a:pt x="246" y="75"/>
                    </a:lnTo>
                    <a:lnTo>
                      <a:pt x="247" y="77"/>
                    </a:lnTo>
                    <a:lnTo>
                      <a:pt x="247" y="78"/>
                    </a:lnTo>
                    <a:lnTo>
                      <a:pt x="248" y="78"/>
                    </a:lnTo>
                    <a:lnTo>
                      <a:pt x="248" y="79"/>
                    </a:lnTo>
                    <a:lnTo>
                      <a:pt x="257" y="92"/>
                    </a:lnTo>
                    <a:lnTo>
                      <a:pt x="258" y="92"/>
                    </a:lnTo>
                    <a:lnTo>
                      <a:pt x="258" y="93"/>
                    </a:lnTo>
                    <a:lnTo>
                      <a:pt x="259" y="93"/>
                    </a:lnTo>
                    <a:lnTo>
                      <a:pt x="260" y="94"/>
                    </a:lnTo>
                    <a:lnTo>
                      <a:pt x="261" y="94"/>
                    </a:lnTo>
                    <a:lnTo>
                      <a:pt x="262" y="95"/>
                    </a:lnTo>
                    <a:lnTo>
                      <a:pt x="263" y="95"/>
                    </a:lnTo>
                    <a:lnTo>
                      <a:pt x="263" y="96"/>
                    </a:lnTo>
                    <a:lnTo>
                      <a:pt x="264" y="96"/>
                    </a:lnTo>
                    <a:lnTo>
                      <a:pt x="264" y="97"/>
                    </a:lnTo>
                    <a:lnTo>
                      <a:pt x="264" y="98"/>
                    </a:lnTo>
                    <a:lnTo>
                      <a:pt x="264" y="99"/>
                    </a:lnTo>
                    <a:lnTo>
                      <a:pt x="264" y="101"/>
                    </a:lnTo>
                    <a:lnTo>
                      <a:pt x="263" y="102"/>
                    </a:lnTo>
                    <a:lnTo>
                      <a:pt x="263" y="103"/>
                    </a:lnTo>
                    <a:lnTo>
                      <a:pt x="263" y="105"/>
                    </a:lnTo>
                    <a:lnTo>
                      <a:pt x="263" y="106"/>
                    </a:lnTo>
                    <a:lnTo>
                      <a:pt x="263" y="107"/>
                    </a:lnTo>
                    <a:lnTo>
                      <a:pt x="264" y="108"/>
                    </a:lnTo>
                    <a:lnTo>
                      <a:pt x="265" y="108"/>
                    </a:lnTo>
                    <a:lnTo>
                      <a:pt x="265" y="107"/>
                    </a:lnTo>
                    <a:lnTo>
                      <a:pt x="265" y="106"/>
                    </a:lnTo>
                    <a:lnTo>
                      <a:pt x="266" y="106"/>
                    </a:lnTo>
                    <a:lnTo>
                      <a:pt x="266" y="105"/>
                    </a:lnTo>
                    <a:lnTo>
                      <a:pt x="267" y="104"/>
                    </a:lnTo>
                    <a:lnTo>
                      <a:pt x="267" y="103"/>
                    </a:lnTo>
                    <a:lnTo>
                      <a:pt x="267" y="102"/>
                    </a:lnTo>
                    <a:lnTo>
                      <a:pt x="268" y="103"/>
                    </a:lnTo>
                    <a:lnTo>
                      <a:pt x="268" y="104"/>
                    </a:lnTo>
                    <a:lnTo>
                      <a:pt x="269" y="105"/>
                    </a:lnTo>
                    <a:lnTo>
                      <a:pt x="270" y="106"/>
                    </a:lnTo>
                    <a:lnTo>
                      <a:pt x="271" y="107"/>
                    </a:lnTo>
                    <a:lnTo>
                      <a:pt x="272" y="109"/>
                    </a:lnTo>
                    <a:lnTo>
                      <a:pt x="273" y="110"/>
                    </a:lnTo>
                    <a:lnTo>
                      <a:pt x="273" y="111"/>
                    </a:lnTo>
                    <a:lnTo>
                      <a:pt x="272" y="111"/>
                    </a:lnTo>
                    <a:lnTo>
                      <a:pt x="271" y="113"/>
                    </a:lnTo>
                    <a:lnTo>
                      <a:pt x="270" y="114"/>
                    </a:lnTo>
                    <a:lnTo>
                      <a:pt x="269" y="115"/>
                    </a:lnTo>
                    <a:lnTo>
                      <a:pt x="268" y="116"/>
                    </a:lnTo>
                    <a:lnTo>
                      <a:pt x="267" y="117"/>
                    </a:lnTo>
                    <a:lnTo>
                      <a:pt x="266" y="118"/>
                    </a:lnTo>
                    <a:lnTo>
                      <a:pt x="266" y="119"/>
                    </a:lnTo>
                    <a:lnTo>
                      <a:pt x="265" y="120"/>
                    </a:lnTo>
                    <a:lnTo>
                      <a:pt x="264" y="122"/>
                    </a:lnTo>
                    <a:lnTo>
                      <a:pt x="263" y="123"/>
                    </a:lnTo>
                    <a:lnTo>
                      <a:pt x="263" y="124"/>
                    </a:lnTo>
                    <a:lnTo>
                      <a:pt x="262" y="125"/>
                    </a:lnTo>
                    <a:lnTo>
                      <a:pt x="261" y="126"/>
                    </a:lnTo>
                    <a:lnTo>
                      <a:pt x="260" y="126"/>
                    </a:lnTo>
                    <a:lnTo>
                      <a:pt x="259" y="127"/>
                    </a:lnTo>
                    <a:lnTo>
                      <a:pt x="258" y="128"/>
                    </a:lnTo>
                    <a:lnTo>
                      <a:pt x="257" y="129"/>
                    </a:lnTo>
                    <a:lnTo>
                      <a:pt x="256" y="129"/>
                    </a:lnTo>
                    <a:lnTo>
                      <a:pt x="254" y="129"/>
                    </a:lnTo>
                    <a:lnTo>
                      <a:pt x="253" y="129"/>
                    </a:lnTo>
                    <a:lnTo>
                      <a:pt x="252" y="130"/>
                    </a:lnTo>
                    <a:lnTo>
                      <a:pt x="251" y="130"/>
                    </a:lnTo>
                    <a:lnTo>
                      <a:pt x="250" y="131"/>
                    </a:lnTo>
                    <a:lnTo>
                      <a:pt x="249" y="131"/>
                    </a:lnTo>
                    <a:lnTo>
                      <a:pt x="248" y="132"/>
                    </a:lnTo>
                    <a:lnTo>
                      <a:pt x="247" y="133"/>
                    </a:lnTo>
                    <a:lnTo>
                      <a:pt x="245" y="135"/>
                    </a:lnTo>
                    <a:lnTo>
                      <a:pt x="244" y="136"/>
                    </a:lnTo>
                    <a:lnTo>
                      <a:pt x="243" y="137"/>
                    </a:lnTo>
                    <a:lnTo>
                      <a:pt x="240" y="140"/>
                    </a:lnTo>
                    <a:lnTo>
                      <a:pt x="239" y="141"/>
                    </a:lnTo>
                    <a:lnTo>
                      <a:pt x="237" y="142"/>
                    </a:lnTo>
                    <a:lnTo>
                      <a:pt x="236" y="144"/>
                    </a:lnTo>
                    <a:lnTo>
                      <a:pt x="235" y="145"/>
                    </a:lnTo>
                    <a:lnTo>
                      <a:pt x="234" y="146"/>
                    </a:lnTo>
                    <a:lnTo>
                      <a:pt x="233" y="147"/>
                    </a:lnTo>
                    <a:lnTo>
                      <a:pt x="232" y="148"/>
                    </a:lnTo>
                    <a:lnTo>
                      <a:pt x="232" y="149"/>
                    </a:lnTo>
                    <a:lnTo>
                      <a:pt x="233" y="149"/>
                    </a:lnTo>
                    <a:lnTo>
                      <a:pt x="233" y="148"/>
                    </a:lnTo>
                    <a:lnTo>
                      <a:pt x="234" y="148"/>
                    </a:lnTo>
                    <a:lnTo>
                      <a:pt x="235" y="148"/>
                    </a:lnTo>
                    <a:lnTo>
                      <a:pt x="236" y="147"/>
                    </a:lnTo>
                    <a:lnTo>
                      <a:pt x="237" y="147"/>
                    </a:lnTo>
                    <a:lnTo>
                      <a:pt x="238" y="146"/>
                    </a:lnTo>
                    <a:lnTo>
                      <a:pt x="239" y="145"/>
                    </a:lnTo>
                    <a:lnTo>
                      <a:pt x="240" y="144"/>
                    </a:lnTo>
                    <a:lnTo>
                      <a:pt x="241" y="144"/>
                    </a:lnTo>
                    <a:lnTo>
                      <a:pt x="242" y="144"/>
                    </a:lnTo>
                    <a:lnTo>
                      <a:pt x="243" y="144"/>
                    </a:lnTo>
                    <a:lnTo>
                      <a:pt x="244" y="145"/>
                    </a:lnTo>
                    <a:lnTo>
                      <a:pt x="245" y="146"/>
                    </a:lnTo>
                    <a:lnTo>
                      <a:pt x="246" y="147"/>
                    </a:lnTo>
                    <a:lnTo>
                      <a:pt x="247" y="148"/>
                    </a:lnTo>
                    <a:lnTo>
                      <a:pt x="249" y="150"/>
                    </a:lnTo>
                    <a:lnTo>
                      <a:pt x="250" y="151"/>
                    </a:lnTo>
                    <a:lnTo>
                      <a:pt x="251" y="152"/>
                    </a:lnTo>
                    <a:lnTo>
                      <a:pt x="252" y="153"/>
                    </a:lnTo>
                    <a:lnTo>
                      <a:pt x="252" y="155"/>
                    </a:lnTo>
                    <a:lnTo>
                      <a:pt x="253" y="155"/>
                    </a:lnTo>
                    <a:lnTo>
                      <a:pt x="253" y="156"/>
                    </a:lnTo>
                    <a:lnTo>
                      <a:pt x="252" y="156"/>
                    </a:lnTo>
                    <a:lnTo>
                      <a:pt x="253" y="156"/>
                    </a:lnTo>
                    <a:lnTo>
                      <a:pt x="253" y="157"/>
                    </a:lnTo>
                    <a:lnTo>
                      <a:pt x="255" y="157"/>
                    </a:lnTo>
                    <a:lnTo>
                      <a:pt x="256" y="157"/>
                    </a:lnTo>
                    <a:lnTo>
                      <a:pt x="256" y="158"/>
                    </a:lnTo>
                    <a:lnTo>
                      <a:pt x="257" y="158"/>
                    </a:lnTo>
                    <a:lnTo>
                      <a:pt x="257" y="159"/>
                    </a:lnTo>
                    <a:lnTo>
                      <a:pt x="258" y="159"/>
                    </a:lnTo>
                    <a:lnTo>
                      <a:pt x="257" y="160"/>
                    </a:lnTo>
                    <a:lnTo>
                      <a:pt x="256" y="160"/>
                    </a:lnTo>
                    <a:lnTo>
                      <a:pt x="255" y="160"/>
                    </a:lnTo>
                    <a:lnTo>
                      <a:pt x="254" y="160"/>
                    </a:lnTo>
                    <a:lnTo>
                      <a:pt x="253" y="161"/>
                    </a:lnTo>
                    <a:lnTo>
                      <a:pt x="252" y="162"/>
                    </a:lnTo>
                    <a:lnTo>
                      <a:pt x="251" y="163"/>
                    </a:lnTo>
                    <a:lnTo>
                      <a:pt x="250" y="165"/>
                    </a:lnTo>
                    <a:lnTo>
                      <a:pt x="249" y="166"/>
                    </a:lnTo>
                    <a:lnTo>
                      <a:pt x="248" y="167"/>
                    </a:lnTo>
                    <a:lnTo>
                      <a:pt x="247" y="167"/>
                    </a:lnTo>
                    <a:lnTo>
                      <a:pt x="246" y="167"/>
                    </a:lnTo>
                    <a:lnTo>
                      <a:pt x="245" y="168"/>
                    </a:lnTo>
                    <a:lnTo>
                      <a:pt x="245" y="167"/>
                    </a:lnTo>
                    <a:lnTo>
                      <a:pt x="245" y="166"/>
                    </a:lnTo>
                    <a:lnTo>
                      <a:pt x="246" y="165"/>
                    </a:lnTo>
                    <a:lnTo>
                      <a:pt x="247" y="164"/>
                    </a:lnTo>
                    <a:lnTo>
                      <a:pt x="247" y="162"/>
                    </a:lnTo>
                    <a:lnTo>
                      <a:pt x="248" y="161"/>
                    </a:lnTo>
                    <a:lnTo>
                      <a:pt x="248" y="160"/>
                    </a:lnTo>
                    <a:lnTo>
                      <a:pt x="247" y="159"/>
                    </a:lnTo>
                    <a:lnTo>
                      <a:pt x="246" y="159"/>
                    </a:lnTo>
                    <a:lnTo>
                      <a:pt x="245" y="160"/>
                    </a:lnTo>
                    <a:lnTo>
                      <a:pt x="244" y="161"/>
                    </a:lnTo>
                    <a:lnTo>
                      <a:pt x="243" y="162"/>
                    </a:lnTo>
                    <a:lnTo>
                      <a:pt x="242" y="163"/>
                    </a:lnTo>
                    <a:lnTo>
                      <a:pt x="240" y="164"/>
                    </a:lnTo>
                    <a:lnTo>
                      <a:pt x="239" y="164"/>
                    </a:lnTo>
                    <a:lnTo>
                      <a:pt x="238" y="165"/>
                    </a:lnTo>
                    <a:lnTo>
                      <a:pt x="237" y="165"/>
                    </a:lnTo>
                    <a:lnTo>
                      <a:pt x="235" y="166"/>
                    </a:lnTo>
                    <a:lnTo>
                      <a:pt x="234" y="166"/>
                    </a:lnTo>
                    <a:lnTo>
                      <a:pt x="233" y="167"/>
                    </a:lnTo>
                    <a:lnTo>
                      <a:pt x="232" y="167"/>
                    </a:lnTo>
                    <a:lnTo>
                      <a:pt x="231" y="167"/>
                    </a:lnTo>
                    <a:lnTo>
                      <a:pt x="231" y="166"/>
                    </a:lnTo>
                    <a:lnTo>
                      <a:pt x="230" y="166"/>
                    </a:lnTo>
                    <a:lnTo>
                      <a:pt x="229" y="166"/>
                    </a:lnTo>
                    <a:lnTo>
                      <a:pt x="228" y="167"/>
                    </a:lnTo>
                    <a:lnTo>
                      <a:pt x="227" y="167"/>
                    </a:lnTo>
                    <a:lnTo>
                      <a:pt x="227" y="168"/>
                    </a:lnTo>
                    <a:lnTo>
                      <a:pt x="227" y="169"/>
                    </a:lnTo>
                    <a:lnTo>
                      <a:pt x="226" y="169"/>
                    </a:lnTo>
                    <a:lnTo>
                      <a:pt x="226" y="170"/>
                    </a:lnTo>
                    <a:lnTo>
                      <a:pt x="226" y="171"/>
                    </a:lnTo>
                    <a:lnTo>
                      <a:pt x="225" y="171"/>
                    </a:lnTo>
                    <a:lnTo>
                      <a:pt x="225" y="172"/>
                    </a:lnTo>
                    <a:lnTo>
                      <a:pt x="224" y="172"/>
                    </a:lnTo>
                    <a:lnTo>
                      <a:pt x="223" y="172"/>
                    </a:lnTo>
                    <a:lnTo>
                      <a:pt x="222" y="173"/>
                    </a:lnTo>
                    <a:lnTo>
                      <a:pt x="221" y="173"/>
                    </a:lnTo>
                    <a:lnTo>
                      <a:pt x="220" y="174"/>
                    </a:lnTo>
                    <a:lnTo>
                      <a:pt x="220" y="175"/>
                    </a:lnTo>
                    <a:lnTo>
                      <a:pt x="219" y="175"/>
                    </a:lnTo>
                    <a:lnTo>
                      <a:pt x="218" y="175"/>
                    </a:lnTo>
                    <a:lnTo>
                      <a:pt x="217" y="176"/>
                    </a:lnTo>
                    <a:lnTo>
                      <a:pt x="216" y="177"/>
                    </a:lnTo>
                    <a:lnTo>
                      <a:pt x="216" y="178"/>
                    </a:lnTo>
                    <a:lnTo>
                      <a:pt x="216" y="179"/>
                    </a:lnTo>
                    <a:lnTo>
                      <a:pt x="215" y="180"/>
                    </a:lnTo>
                    <a:lnTo>
                      <a:pt x="214" y="181"/>
                    </a:lnTo>
                    <a:lnTo>
                      <a:pt x="214" y="182"/>
                    </a:lnTo>
                    <a:lnTo>
                      <a:pt x="213" y="183"/>
                    </a:lnTo>
                    <a:lnTo>
                      <a:pt x="212" y="184"/>
                    </a:lnTo>
                    <a:lnTo>
                      <a:pt x="212" y="185"/>
                    </a:lnTo>
                    <a:lnTo>
                      <a:pt x="211" y="186"/>
                    </a:lnTo>
                    <a:lnTo>
                      <a:pt x="211" y="187"/>
                    </a:lnTo>
                    <a:lnTo>
                      <a:pt x="211" y="188"/>
                    </a:lnTo>
                    <a:lnTo>
                      <a:pt x="210" y="189"/>
                    </a:lnTo>
                    <a:lnTo>
                      <a:pt x="210" y="190"/>
                    </a:lnTo>
                    <a:lnTo>
                      <a:pt x="209" y="191"/>
                    </a:lnTo>
                    <a:lnTo>
                      <a:pt x="208" y="192"/>
                    </a:lnTo>
                    <a:lnTo>
                      <a:pt x="207" y="193"/>
                    </a:lnTo>
                    <a:lnTo>
                      <a:pt x="206" y="193"/>
                    </a:lnTo>
                    <a:lnTo>
                      <a:pt x="206" y="194"/>
                    </a:lnTo>
                    <a:lnTo>
                      <a:pt x="205" y="195"/>
                    </a:lnTo>
                    <a:lnTo>
                      <a:pt x="205" y="196"/>
                    </a:lnTo>
                    <a:lnTo>
                      <a:pt x="204" y="197"/>
                    </a:lnTo>
                    <a:lnTo>
                      <a:pt x="204" y="198"/>
                    </a:lnTo>
                    <a:lnTo>
                      <a:pt x="205" y="199"/>
                    </a:lnTo>
                    <a:lnTo>
                      <a:pt x="205" y="200"/>
                    </a:lnTo>
                    <a:lnTo>
                      <a:pt x="205" y="201"/>
                    </a:lnTo>
                    <a:lnTo>
                      <a:pt x="205" y="202"/>
                    </a:lnTo>
                    <a:lnTo>
                      <a:pt x="205" y="203"/>
                    </a:lnTo>
                    <a:lnTo>
                      <a:pt x="206" y="204"/>
                    </a:lnTo>
                    <a:lnTo>
                      <a:pt x="206" y="205"/>
                    </a:lnTo>
                    <a:lnTo>
                      <a:pt x="206" y="207"/>
                    </a:lnTo>
                    <a:lnTo>
                      <a:pt x="206" y="208"/>
                    </a:lnTo>
                    <a:lnTo>
                      <a:pt x="205" y="209"/>
                    </a:lnTo>
                    <a:lnTo>
                      <a:pt x="205" y="210"/>
                    </a:lnTo>
                    <a:lnTo>
                      <a:pt x="204" y="212"/>
                    </a:lnTo>
                    <a:lnTo>
                      <a:pt x="203" y="214"/>
                    </a:lnTo>
                    <a:lnTo>
                      <a:pt x="202" y="213"/>
                    </a:lnTo>
                    <a:lnTo>
                      <a:pt x="202" y="212"/>
                    </a:lnTo>
                    <a:lnTo>
                      <a:pt x="201" y="211"/>
                    </a:lnTo>
                    <a:lnTo>
                      <a:pt x="201" y="210"/>
                    </a:lnTo>
                    <a:lnTo>
                      <a:pt x="200" y="209"/>
                    </a:lnTo>
                    <a:lnTo>
                      <a:pt x="200" y="208"/>
                    </a:lnTo>
                    <a:lnTo>
                      <a:pt x="199" y="207"/>
                    </a:lnTo>
                    <a:lnTo>
                      <a:pt x="198" y="206"/>
                    </a:lnTo>
                    <a:lnTo>
                      <a:pt x="197" y="205"/>
                    </a:lnTo>
                    <a:lnTo>
                      <a:pt x="196" y="204"/>
                    </a:lnTo>
                    <a:lnTo>
                      <a:pt x="195" y="203"/>
                    </a:lnTo>
                    <a:lnTo>
                      <a:pt x="194" y="203"/>
                    </a:lnTo>
                    <a:lnTo>
                      <a:pt x="192" y="203"/>
                    </a:lnTo>
                    <a:lnTo>
                      <a:pt x="190" y="203"/>
                    </a:lnTo>
                    <a:lnTo>
                      <a:pt x="188" y="203"/>
                    </a:lnTo>
                    <a:lnTo>
                      <a:pt x="185" y="204"/>
                    </a:lnTo>
                    <a:lnTo>
                      <a:pt x="183" y="205"/>
                    </a:lnTo>
                    <a:lnTo>
                      <a:pt x="181" y="206"/>
                    </a:lnTo>
                    <a:lnTo>
                      <a:pt x="179" y="207"/>
                    </a:lnTo>
                    <a:lnTo>
                      <a:pt x="178" y="207"/>
                    </a:lnTo>
                    <a:lnTo>
                      <a:pt x="177" y="207"/>
                    </a:lnTo>
                    <a:lnTo>
                      <a:pt x="176" y="206"/>
                    </a:lnTo>
                    <a:lnTo>
                      <a:pt x="175" y="205"/>
                    </a:lnTo>
                    <a:lnTo>
                      <a:pt x="175" y="204"/>
                    </a:lnTo>
                    <a:lnTo>
                      <a:pt x="174" y="204"/>
                    </a:lnTo>
                    <a:lnTo>
                      <a:pt x="173" y="203"/>
                    </a:lnTo>
                    <a:lnTo>
                      <a:pt x="172" y="203"/>
                    </a:lnTo>
                    <a:lnTo>
                      <a:pt x="171" y="203"/>
                    </a:lnTo>
                    <a:lnTo>
                      <a:pt x="171" y="204"/>
                    </a:lnTo>
                    <a:lnTo>
                      <a:pt x="170" y="204"/>
                    </a:lnTo>
                    <a:lnTo>
                      <a:pt x="170" y="205"/>
                    </a:lnTo>
                    <a:lnTo>
                      <a:pt x="169" y="205"/>
                    </a:lnTo>
                    <a:lnTo>
                      <a:pt x="168" y="207"/>
                    </a:lnTo>
                    <a:lnTo>
                      <a:pt x="168" y="208"/>
                    </a:lnTo>
                    <a:lnTo>
                      <a:pt x="167" y="209"/>
                    </a:lnTo>
                    <a:lnTo>
                      <a:pt x="166" y="211"/>
                    </a:lnTo>
                    <a:lnTo>
                      <a:pt x="166" y="212"/>
                    </a:lnTo>
                    <a:lnTo>
                      <a:pt x="165" y="212"/>
                    </a:lnTo>
                    <a:lnTo>
                      <a:pt x="165" y="213"/>
                    </a:lnTo>
                    <a:lnTo>
                      <a:pt x="164" y="214"/>
                    </a:lnTo>
                    <a:lnTo>
                      <a:pt x="164" y="215"/>
                    </a:lnTo>
                    <a:lnTo>
                      <a:pt x="164" y="216"/>
                    </a:lnTo>
                    <a:lnTo>
                      <a:pt x="164" y="217"/>
                    </a:lnTo>
                    <a:lnTo>
                      <a:pt x="164" y="218"/>
                    </a:lnTo>
                    <a:lnTo>
                      <a:pt x="164" y="220"/>
                    </a:lnTo>
                    <a:lnTo>
                      <a:pt x="164" y="221"/>
                    </a:lnTo>
                    <a:lnTo>
                      <a:pt x="165" y="223"/>
                    </a:lnTo>
                    <a:lnTo>
                      <a:pt x="165" y="224"/>
                    </a:lnTo>
                    <a:lnTo>
                      <a:pt x="167" y="228"/>
                    </a:lnTo>
                    <a:lnTo>
                      <a:pt x="168" y="229"/>
                    </a:lnTo>
                    <a:lnTo>
                      <a:pt x="169" y="231"/>
                    </a:lnTo>
                    <a:lnTo>
                      <a:pt x="169" y="232"/>
                    </a:lnTo>
                    <a:lnTo>
                      <a:pt x="171" y="234"/>
                    </a:lnTo>
                    <a:lnTo>
                      <a:pt x="172" y="235"/>
                    </a:lnTo>
                    <a:lnTo>
                      <a:pt x="173" y="236"/>
                    </a:lnTo>
                    <a:lnTo>
                      <a:pt x="174" y="236"/>
                    </a:lnTo>
                    <a:lnTo>
                      <a:pt x="175" y="236"/>
                    </a:lnTo>
                    <a:lnTo>
                      <a:pt x="176" y="236"/>
                    </a:lnTo>
                    <a:lnTo>
                      <a:pt x="177" y="236"/>
                    </a:lnTo>
                    <a:lnTo>
                      <a:pt x="178" y="236"/>
                    </a:lnTo>
                    <a:lnTo>
                      <a:pt x="179" y="237"/>
                    </a:lnTo>
                    <a:lnTo>
                      <a:pt x="180" y="237"/>
                    </a:lnTo>
                    <a:lnTo>
                      <a:pt x="180" y="238"/>
                    </a:lnTo>
                    <a:lnTo>
                      <a:pt x="180" y="237"/>
                    </a:lnTo>
                    <a:lnTo>
                      <a:pt x="181" y="237"/>
                    </a:lnTo>
                    <a:lnTo>
                      <a:pt x="181" y="236"/>
                    </a:lnTo>
                    <a:lnTo>
                      <a:pt x="181" y="235"/>
                    </a:lnTo>
                    <a:lnTo>
                      <a:pt x="182" y="234"/>
                    </a:lnTo>
                    <a:lnTo>
                      <a:pt x="182" y="233"/>
                    </a:lnTo>
                    <a:lnTo>
                      <a:pt x="182" y="232"/>
                    </a:lnTo>
                    <a:lnTo>
                      <a:pt x="183" y="231"/>
                    </a:lnTo>
                    <a:lnTo>
                      <a:pt x="183" y="230"/>
                    </a:lnTo>
                    <a:lnTo>
                      <a:pt x="183" y="229"/>
                    </a:lnTo>
                    <a:lnTo>
                      <a:pt x="184" y="228"/>
                    </a:lnTo>
                    <a:lnTo>
                      <a:pt x="184" y="227"/>
                    </a:lnTo>
                    <a:lnTo>
                      <a:pt x="185" y="227"/>
                    </a:lnTo>
                    <a:lnTo>
                      <a:pt x="185" y="228"/>
                    </a:lnTo>
                    <a:lnTo>
                      <a:pt x="186" y="228"/>
                    </a:lnTo>
                    <a:lnTo>
                      <a:pt x="187" y="227"/>
                    </a:lnTo>
                    <a:lnTo>
                      <a:pt x="188" y="227"/>
                    </a:lnTo>
                    <a:lnTo>
                      <a:pt x="189" y="227"/>
                    </a:lnTo>
                    <a:lnTo>
                      <a:pt x="190" y="227"/>
                    </a:lnTo>
                    <a:lnTo>
                      <a:pt x="190" y="228"/>
                    </a:lnTo>
                    <a:lnTo>
                      <a:pt x="190" y="229"/>
                    </a:lnTo>
                    <a:lnTo>
                      <a:pt x="190" y="230"/>
                    </a:lnTo>
                    <a:lnTo>
                      <a:pt x="190" y="231"/>
                    </a:lnTo>
                    <a:lnTo>
                      <a:pt x="190" y="233"/>
                    </a:lnTo>
                    <a:lnTo>
                      <a:pt x="190" y="234"/>
                    </a:lnTo>
                    <a:lnTo>
                      <a:pt x="189" y="236"/>
                    </a:lnTo>
                    <a:lnTo>
                      <a:pt x="189" y="238"/>
                    </a:lnTo>
                    <a:lnTo>
                      <a:pt x="189" y="239"/>
                    </a:lnTo>
                    <a:lnTo>
                      <a:pt x="189" y="240"/>
                    </a:lnTo>
                    <a:lnTo>
                      <a:pt x="189" y="241"/>
                    </a:lnTo>
                    <a:lnTo>
                      <a:pt x="190" y="242"/>
                    </a:lnTo>
                    <a:lnTo>
                      <a:pt x="190" y="243"/>
                    </a:lnTo>
                    <a:lnTo>
                      <a:pt x="190" y="244"/>
                    </a:lnTo>
                    <a:lnTo>
                      <a:pt x="191" y="244"/>
                    </a:lnTo>
                    <a:lnTo>
                      <a:pt x="192" y="244"/>
                    </a:lnTo>
                    <a:lnTo>
                      <a:pt x="193" y="244"/>
                    </a:lnTo>
                    <a:lnTo>
                      <a:pt x="195" y="244"/>
                    </a:lnTo>
                    <a:lnTo>
                      <a:pt x="196" y="244"/>
                    </a:lnTo>
                    <a:lnTo>
                      <a:pt x="195" y="245"/>
                    </a:lnTo>
                    <a:lnTo>
                      <a:pt x="196" y="245"/>
                    </a:lnTo>
                    <a:lnTo>
                      <a:pt x="196" y="246"/>
                    </a:lnTo>
                    <a:lnTo>
                      <a:pt x="197" y="246"/>
                    </a:lnTo>
                    <a:lnTo>
                      <a:pt x="198" y="247"/>
                    </a:lnTo>
                    <a:lnTo>
                      <a:pt x="199" y="249"/>
                    </a:lnTo>
                    <a:lnTo>
                      <a:pt x="199" y="250"/>
                    </a:lnTo>
                    <a:lnTo>
                      <a:pt x="199" y="251"/>
                    </a:lnTo>
                    <a:lnTo>
                      <a:pt x="199" y="253"/>
                    </a:lnTo>
                    <a:lnTo>
                      <a:pt x="200" y="255"/>
                    </a:lnTo>
                    <a:lnTo>
                      <a:pt x="200" y="257"/>
                    </a:lnTo>
                    <a:lnTo>
                      <a:pt x="201" y="258"/>
                    </a:lnTo>
                    <a:lnTo>
                      <a:pt x="201" y="260"/>
                    </a:lnTo>
                    <a:lnTo>
                      <a:pt x="202" y="260"/>
                    </a:lnTo>
                    <a:lnTo>
                      <a:pt x="202" y="261"/>
                    </a:lnTo>
                    <a:lnTo>
                      <a:pt x="203" y="26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47" name="Freeform 6"/>
              <p:cNvSpPr>
                <a:spLocks/>
              </p:cNvSpPr>
              <p:nvPr/>
            </p:nvSpPr>
            <p:spPr bwMode="auto">
              <a:xfrm>
                <a:off x="1676" y="1490"/>
                <a:ext cx="2866" cy="2430"/>
              </a:xfrm>
              <a:custGeom>
                <a:avLst/>
                <a:gdLst>
                  <a:gd name="T0" fmla="*/ 98496 w 479"/>
                  <a:gd name="T1" fmla="*/ 14688 h 405"/>
                  <a:gd name="T2" fmla="*/ 89424 w 479"/>
                  <a:gd name="T3" fmla="*/ 13392 h 405"/>
                  <a:gd name="T4" fmla="*/ 87480 w 479"/>
                  <a:gd name="T5" fmla="*/ 10584 h 405"/>
                  <a:gd name="T6" fmla="*/ 82080 w 479"/>
                  <a:gd name="T7" fmla="*/ 8640 h 405"/>
                  <a:gd name="T8" fmla="*/ 78408 w 479"/>
                  <a:gd name="T9" fmla="*/ 10800 h 405"/>
                  <a:gd name="T10" fmla="*/ 68904 w 479"/>
                  <a:gd name="T11" fmla="*/ 7992 h 405"/>
                  <a:gd name="T12" fmla="*/ 64800 w 479"/>
                  <a:gd name="T13" fmla="*/ 8424 h 405"/>
                  <a:gd name="T14" fmla="*/ 59400 w 479"/>
                  <a:gd name="T15" fmla="*/ 8856 h 405"/>
                  <a:gd name="T16" fmla="*/ 59400 w 479"/>
                  <a:gd name="T17" fmla="*/ 2160 h 405"/>
                  <a:gd name="T18" fmla="*/ 55296 w 479"/>
                  <a:gd name="T19" fmla="*/ 4536 h 405"/>
                  <a:gd name="T20" fmla="*/ 47520 w 479"/>
                  <a:gd name="T21" fmla="*/ 8424 h 405"/>
                  <a:gd name="T22" fmla="*/ 47952 w 479"/>
                  <a:gd name="T23" fmla="*/ 15768 h 405"/>
                  <a:gd name="T24" fmla="*/ 45360 w 479"/>
                  <a:gd name="T25" fmla="*/ 15552 h 405"/>
                  <a:gd name="T26" fmla="*/ 46440 w 479"/>
                  <a:gd name="T27" fmla="*/ 22248 h 405"/>
                  <a:gd name="T28" fmla="*/ 45144 w 479"/>
                  <a:gd name="T29" fmla="*/ 16416 h 405"/>
                  <a:gd name="T30" fmla="*/ 41688 w 479"/>
                  <a:gd name="T31" fmla="*/ 18792 h 405"/>
                  <a:gd name="T32" fmla="*/ 42984 w 479"/>
                  <a:gd name="T33" fmla="*/ 10800 h 405"/>
                  <a:gd name="T34" fmla="*/ 40176 w 479"/>
                  <a:gd name="T35" fmla="*/ 15984 h 405"/>
                  <a:gd name="T36" fmla="*/ 34344 w 479"/>
                  <a:gd name="T37" fmla="*/ 15768 h 405"/>
                  <a:gd name="T38" fmla="*/ 29592 w 479"/>
                  <a:gd name="T39" fmla="*/ 15984 h 405"/>
                  <a:gd name="T40" fmla="*/ 25272 w 479"/>
                  <a:gd name="T41" fmla="*/ 24624 h 405"/>
                  <a:gd name="T42" fmla="*/ 27000 w 479"/>
                  <a:gd name="T43" fmla="*/ 16200 h 405"/>
                  <a:gd name="T44" fmla="*/ 17496 w 479"/>
                  <a:gd name="T45" fmla="*/ 15552 h 405"/>
                  <a:gd name="T46" fmla="*/ 14040 w 479"/>
                  <a:gd name="T47" fmla="*/ 21384 h 405"/>
                  <a:gd name="T48" fmla="*/ 12960 w 479"/>
                  <a:gd name="T49" fmla="*/ 28080 h 405"/>
                  <a:gd name="T50" fmla="*/ 16632 w 479"/>
                  <a:gd name="T51" fmla="*/ 24408 h 405"/>
                  <a:gd name="T52" fmla="*/ 18792 w 479"/>
                  <a:gd name="T53" fmla="*/ 25704 h 405"/>
                  <a:gd name="T54" fmla="*/ 19224 w 479"/>
                  <a:gd name="T55" fmla="*/ 29376 h 405"/>
                  <a:gd name="T56" fmla="*/ 12096 w 479"/>
                  <a:gd name="T57" fmla="*/ 30672 h 405"/>
                  <a:gd name="T58" fmla="*/ 6696 w 479"/>
                  <a:gd name="T59" fmla="*/ 36936 h 405"/>
                  <a:gd name="T60" fmla="*/ 3888 w 479"/>
                  <a:gd name="T61" fmla="*/ 44280 h 405"/>
                  <a:gd name="T62" fmla="*/ 11232 w 479"/>
                  <a:gd name="T63" fmla="*/ 41472 h 405"/>
                  <a:gd name="T64" fmla="*/ 16416 w 479"/>
                  <a:gd name="T65" fmla="*/ 43632 h 405"/>
                  <a:gd name="T66" fmla="*/ 17496 w 479"/>
                  <a:gd name="T67" fmla="*/ 44280 h 405"/>
                  <a:gd name="T68" fmla="*/ 22248 w 479"/>
                  <a:gd name="T69" fmla="*/ 40392 h 405"/>
                  <a:gd name="T70" fmla="*/ 21816 w 479"/>
                  <a:gd name="T71" fmla="*/ 43416 h 405"/>
                  <a:gd name="T72" fmla="*/ 22680 w 479"/>
                  <a:gd name="T73" fmla="*/ 49248 h 405"/>
                  <a:gd name="T74" fmla="*/ 14472 w 479"/>
                  <a:gd name="T75" fmla="*/ 49248 h 405"/>
                  <a:gd name="T76" fmla="*/ 7128 w 479"/>
                  <a:gd name="T77" fmla="*/ 46872 h 405"/>
                  <a:gd name="T78" fmla="*/ 432 w 479"/>
                  <a:gd name="T79" fmla="*/ 54000 h 405"/>
                  <a:gd name="T80" fmla="*/ 11664 w 479"/>
                  <a:gd name="T81" fmla="*/ 65016 h 405"/>
                  <a:gd name="T82" fmla="*/ 14688 w 479"/>
                  <a:gd name="T83" fmla="*/ 80568 h 405"/>
                  <a:gd name="T84" fmla="*/ 22680 w 479"/>
                  <a:gd name="T85" fmla="*/ 83160 h 405"/>
                  <a:gd name="T86" fmla="*/ 27432 w 479"/>
                  <a:gd name="T87" fmla="*/ 71712 h 405"/>
                  <a:gd name="T88" fmla="*/ 31752 w 479"/>
                  <a:gd name="T89" fmla="*/ 60696 h 405"/>
                  <a:gd name="T90" fmla="*/ 24624 w 479"/>
                  <a:gd name="T91" fmla="*/ 51192 h 405"/>
                  <a:gd name="T92" fmla="*/ 36072 w 479"/>
                  <a:gd name="T93" fmla="*/ 57456 h 405"/>
                  <a:gd name="T94" fmla="*/ 32400 w 479"/>
                  <a:gd name="T95" fmla="*/ 50544 h 405"/>
                  <a:gd name="T96" fmla="*/ 44280 w 479"/>
                  <a:gd name="T97" fmla="*/ 59832 h 405"/>
                  <a:gd name="T98" fmla="*/ 51192 w 479"/>
                  <a:gd name="T99" fmla="*/ 58968 h 405"/>
                  <a:gd name="T100" fmla="*/ 56808 w 479"/>
                  <a:gd name="T101" fmla="*/ 63072 h 405"/>
                  <a:gd name="T102" fmla="*/ 58536 w 479"/>
                  <a:gd name="T103" fmla="*/ 64152 h 405"/>
                  <a:gd name="T104" fmla="*/ 63072 w 479"/>
                  <a:gd name="T105" fmla="*/ 63936 h 405"/>
                  <a:gd name="T106" fmla="*/ 63720 w 479"/>
                  <a:gd name="T107" fmla="*/ 59400 h 405"/>
                  <a:gd name="T108" fmla="*/ 68688 w 479"/>
                  <a:gd name="T109" fmla="*/ 50760 h 405"/>
                  <a:gd name="T110" fmla="*/ 70200 w 479"/>
                  <a:gd name="T111" fmla="*/ 45792 h 405"/>
                  <a:gd name="T112" fmla="*/ 73224 w 479"/>
                  <a:gd name="T113" fmla="*/ 43416 h 405"/>
                  <a:gd name="T114" fmla="*/ 79056 w 479"/>
                  <a:gd name="T115" fmla="*/ 35208 h 405"/>
                  <a:gd name="T116" fmla="*/ 84456 w 479"/>
                  <a:gd name="T117" fmla="*/ 28512 h 405"/>
                  <a:gd name="T118" fmla="*/ 86184 w 479"/>
                  <a:gd name="T119" fmla="*/ 30240 h 405"/>
                  <a:gd name="T120" fmla="*/ 90072 w 479"/>
                  <a:gd name="T121" fmla="*/ 28296 h 405"/>
                  <a:gd name="T122" fmla="*/ 98064 w 479"/>
                  <a:gd name="T123" fmla="*/ 20520 h 40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79"/>
                  <a:gd name="T187" fmla="*/ 0 h 405"/>
                  <a:gd name="T188" fmla="*/ 479 w 479"/>
                  <a:gd name="T189" fmla="*/ 405 h 40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79" h="405">
                    <a:moveTo>
                      <a:pt x="479" y="90"/>
                    </a:moveTo>
                    <a:lnTo>
                      <a:pt x="479" y="90"/>
                    </a:lnTo>
                    <a:lnTo>
                      <a:pt x="478" y="89"/>
                    </a:lnTo>
                    <a:lnTo>
                      <a:pt x="478" y="88"/>
                    </a:lnTo>
                    <a:lnTo>
                      <a:pt x="477" y="87"/>
                    </a:lnTo>
                    <a:lnTo>
                      <a:pt x="475" y="86"/>
                    </a:lnTo>
                    <a:lnTo>
                      <a:pt x="474" y="85"/>
                    </a:lnTo>
                    <a:lnTo>
                      <a:pt x="473" y="83"/>
                    </a:lnTo>
                    <a:lnTo>
                      <a:pt x="472" y="82"/>
                    </a:lnTo>
                    <a:lnTo>
                      <a:pt x="472" y="81"/>
                    </a:lnTo>
                    <a:lnTo>
                      <a:pt x="471" y="81"/>
                    </a:lnTo>
                    <a:lnTo>
                      <a:pt x="471" y="82"/>
                    </a:lnTo>
                    <a:lnTo>
                      <a:pt x="470" y="82"/>
                    </a:lnTo>
                    <a:lnTo>
                      <a:pt x="470" y="83"/>
                    </a:lnTo>
                    <a:lnTo>
                      <a:pt x="470" y="84"/>
                    </a:lnTo>
                    <a:lnTo>
                      <a:pt x="469" y="84"/>
                    </a:lnTo>
                    <a:lnTo>
                      <a:pt x="468" y="84"/>
                    </a:lnTo>
                    <a:lnTo>
                      <a:pt x="468" y="83"/>
                    </a:lnTo>
                    <a:lnTo>
                      <a:pt x="467" y="83"/>
                    </a:lnTo>
                    <a:lnTo>
                      <a:pt x="467" y="82"/>
                    </a:lnTo>
                    <a:lnTo>
                      <a:pt x="466" y="81"/>
                    </a:lnTo>
                    <a:lnTo>
                      <a:pt x="466" y="80"/>
                    </a:lnTo>
                    <a:lnTo>
                      <a:pt x="465" y="78"/>
                    </a:lnTo>
                    <a:lnTo>
                      <a:pt x="464" y="76"/>
                    </a:lnTo>
                    <a:lnTo>
                      <a:pt x="464" y="74"/>
                    </a:lnTo>
                    <a:lnTo>
                      <a:pt x="463" y="73"/>
                    </a:lnTo>
                    <a:lnTo>
                      <a:pt x="463" y="72"/>
                    </a:lnTo>
                    <a:lnTo>
                      <a:pt x="463" y="71"/>
                    </a:lnTo>
                    <a:lnTo>
                      <a:pt x="462" y="71"/>
                    </a:lnTo>
                    <a:lnTo>
                      <a:pt x="461" y="70"/>
                    </a:lnTo>
                    <a:lnTo>
                      <a:pt x="460" y="69"/>
                    </a:lnTo>
                    <a:lnTo>
                      <a:pt x="459" y="69"/>
                    </a:lnTo>
                    <a:lnTo>
                      <a:pt x="458" y="68"/>
                    </a:lnTo>
                    <a:lnTo>
                      <a:pt x="456" y="68"/>
                    </a:lnTo>
                    <a:lnTo>
                      <a:pt x="455" y="68"/>
                    </a:lnTo>
                    <a:lnTo>
                      <a:pt x="453" y="68"/>
                    </a:lnTo>
                    <a:lnTo>
                      <a:pt x="452" y="67"/>
                    </a:lnTo>
                    <a:lnTo>
                      <a:pt x="451" y="66"/>
                    </a:lnTo>
                    <a:lnTo>
                      <a:pt x="450" y="66"/>
                    </a:lnTo>
                    <a:lnTo>
                      <a:pt x="448" y="65"/>
                    </a:lnTo>
                    <a:lnTo>
                      <a:pt x="447" y="64"/>
                    </a:lnTo>
                    <a:lnTo>
                      <a:pt x="446" y="63"/>
                    </a:lnTo>
                    <a:lnTo>
                      <a:pt x="445" y="63"/>
                    </a:lnTo>
                    <a:lnTo>
                      <a:pt x="444" y="62"/>
                    </a:lnTo>
                    <a:lnTo>
                      <a:pt x="443" y="62"/>
                    </a:lnTo>
                    <a:lnTo>
                      <a:pt x="442" y="62"/>
                    </a:lnTo>
                    <a:lnTo>
                      <a:pt x="439" y="63"/>
                    </a:lnTo>
                    <a:lnTo>
                      <a:pt x="438" y="63"/>
                    </a:lnTo>
                    <a:lnTo>
                      <a:pt x="437" y="63"/>
                    </a:lnTo>
                    <a:lnTo>
                      <a:pt x="436" y="63"/>
                    </a:lnTo>
                    <a:lnTo>
                      <a:pt x="435" y="63"/>
                    </a:lnTo>
                    <a:lnTo>
                      <a:pt x="434" y="63"/>
                    </a:lnTo>
                    <a:lnTo>
                      <a:pt x="433" y="63"/>
                    </a:lnTo>
                    <a:lnTo>
                      <a:pt x="432" y="62"/>
                    </a:lnTo>
                    <a:lnTo>
                      <a:pt x="431" y="62"/>
                    </a:lnTo>
                    <a:lnTo>
                      <a:pt x="430" y="61"/>
                    </a:lnTo>
                    <a:lnTo>
                      <a:pt x="428" y="60"/>
                    </a:lnTo>
                    <a:lnTo>
                      <a:pt x="427" y="60"/>
                    </a:lnTo>
                    <a:lnTo>
                      <a:pt x="426" y="60"/>
                    </a:lnTo>
                    <a:lnTo>
                      <a:pt x="425" y="60"/>
                    </a:lnTo>
                    <a:lnTo>
                      <a:pt x="424" y="60"/>
                    </a:lnTo>
                    <a:lnTo>
                      <a:pt x="423" y="61"/>
                    </a:lnTo>
                    <a:lnTo>
                      <a:pt x="422" y="61"/>
                    </a:lnTo>
                    <a:lnTo>
                      <a:pt x="421" y="62"/>
                    </a:lnTo>
                    <a:lnTo>
                      <a:pt x="419" y="63"/>
                    </a:lnTo>
                    <a:lnTo>
                      <a:pt x="418" y="63"/>
                    </a:lnTo>
                    <a:lnTo>
                      <a:pt x="417" y="63"/>
                    </a:lnTo>
                    <a:lnTo>
                      <a:pt x="416" y="63"/>
                    </a:lnTo>
                    <a:lnTo>
                      <a:pt x="416" y="62"/>
                    </a:lnTo>
                    <a:lnTo>
                      <a:pt x="415" y="62"/>
                    </a:lnTo>
                    <a:lnTo>
                      <a:pt x="414" y="62"/>
                    </a:lnTo>
                    <a:lnTo>
                      <a:pt x="413" y="62"/>
                    </a:lnTo>
                    <a:lnTo>
                      <a:pt x="411" y="61"/>
                    </a:lnTo>
                    <a:lnTo>
                      <a:pt x="410" y="61"/>
                    </a:lnTo>
                    <a:lnTo>
                      <a:pt x="409" y="61"/>
                    </a:lnTo>
                    <a:lnTo>
                      <a:pt x="408" y="61"/>
                    </a:lnTo>
                    <a:lnTo>
                      <a:pt x="407" y="60"/>
                    </a:lnTo>
                    <a:lnTo>
                      <a:pt x="407" y="59"/>
                    </a:lnTo>
                    <a:lnTo>
                      <a:pt x="408" y="58"/>
                    </a:lnTo>
                    <a:lnTo>
                      <a:pt x="409" y="58"/>
                    </a:lnTo>
                    <a:lnTo>
                      <a:pt x="410" y="57"/>
                    </a:lnTo>
                    <a:lnTo>
                      <a:pt x="411" y="57"/>
                    </a:lnTo>
                    <a:lnTo>
                      <a:pt x="412" y="57"/>
                    </a:lnTo>
                    <a:lnTo>
                      <a:pt x="414" y="57"/>
                    </a:lnTo>
                    <a:lnTo>
                      <a:pt x="415" y="57"/>
                    </a:lnTo>
                    <a:lnTo>
                      <a:pt x="415" y="58"/>
                    </a:lnTo>
                    <a:lnTo>
                      <a:pt x="416" y="58"/>
                    </a:lnTo>
                    <a:lnTo>
                      <a:pt x="416" y="57"/>
                    </a:lnTo>
                    <a:lnTo>
                      <a:pt x="416" y="56"/>
                    </a:lnTo>
                    <a:lnTo>
                      <a:pt x="416" y="55"/>
                    </a:lnTo>
                    <a:lnTo>
                      <a:pt x="416" y="54"/>
                    </a:lnTo>
                    <a:lnTo>
                      <a:pt x="416" y="53"/>
                    </a:lnTo>
                    <a:lnTo>
                      <a:pt x="415" y="52"/>
                    </a:lnTo>
                    <a:lnTo>
                      <a:pt x="414" y="52"/>
                    </a:lnTo>
                    <a:lnTo>
                      <a:pt x="413" y="52"/>
                    </a:lnTo>
                    <a:lnTo>
                      <a:pt x="412" y="52"/>
                    </a:lnTo>
                    <a:lnTo>
                      <a:pt x="411" y="52"/>
                    </a:lnTo>
                    <a:lnTo>
                      <a:pt x="410" y="52"/>
                    </a:lnTo>
                    <a:lnTo>
                      <a:pt x="409" y="51"/>
                    </a:lnTo>
                    <a:lnTo>
                      <a:pt x="407" y="51"/>
                    </a:lnTo>
                    <a:lnTo>
                      <a:pt x="406" y="50"/>
                    </a:lnTo>
                    <a:lnTo>
                      <a:pt x="405" y="49"/>
                    </a:lnTo>
                    <a:lnTo>
                      <a:pt x="404" y="49"/>
                    </a:lnTo>
                    <a:lnTo>
                      <a:pt x="403" y="49"/>
                    </a:lnTo>
                    <a:lnTo>
                      <a:pt x="402" y="49"/>
                    </a:lnTo>
                    <a:lnTo>
                      <a:pt x="401" y="49"/>
                    </a:lnTo>
                    <a:lnTo>
                      <a:pt x="400" y="49"/>
                    </a:lnTo>
                    <a:lnTo>
                      <a:pt x="400" y="50"/>
                    </a:lnTo>
                    <a:lnTo>
                      <a:pt x="398" y="51"/>
                    </a:lnTo>
                    <a:lnTo>
                      <a:pt x="397" y="52"/>
                    </a:lnTo>
                    <a:lnTo>
                      <a:pt x="396" y="53"/>
                    </a:lnTo>
                    <a:lnTo>
                      <a:pt x="395" y="53"/>
                    </a:lnTo>
                    <a:lnTo>
                      <a:pt x="395" y="54"/>
                    </a:lnTo>
                    <a:lnTo>
                      <a:pt x="394" y="54"/>
                    </a:lnTo>
                    <a:lnTo>
                      <a:pt x="394" y="55"/>
                    </a:lnTo>
                    <a:lnTo>
                      <a:pt x="393" y="55"/>
                    </a:lnTo>
                    <a:lnTo>
                      <a:pt x="392" y="55"/>
                    </a:lnTo>
                    <a:lnTo>
                      <a:pt x="391" y="55"/>
                    </a:lnTo>
                    <a:lnTo>
                      <a:pt x="390" y="54"/>
                    </a:lnTo>
                    <a:lnTo>
                      <a:pt x="390" y="53"/>
                    </a:lnTo>
                    <a:lnTo>
                      <a:pt x="389" y="52"/>
                    </a:lnTo>
                    <a:lnTo>
                      <a:pt x="388" y="50"/>
                    </a:lnTo>
                    <a:lnTo>
                      <a:pt x="388" y="49"/>
                    </a:lnTo>
                    <a:lnTo>
                      <a:pt x="388" y="48"/>
                    </a:lnTo>
                    <a:lnTo>
                      <a:pt x="387" y="47"/>
                    </a:lnTo>
                    <a:lnTo>
                      <a:pt x="387" y="46"/>
                    </a:lnTo>
                    <a:lnTo>
                      <a:pt x="387" y="45"/>
                    </a:lnTo>
                    <a:lnTo>
                      <a:pt x="387" y="44"/>
                    </a:lnTo>
                    <a:lnTo>
                      <a:pt x="387" y="43"/>
                    </a:lnTo>
                    <a:lnTo>
                      <a:pt x="387" y="42"/>
                    </a:lnTo>
                    <a:lnTo>
                      <a:pt x="386" y="42"/>
                    </a:lnTo>
                    <a:lnTo>
                      <a:pt x="386" y="41"/>
                    </a:lnTo>
                    <a:lnTo>
                      <a:pt x="385" y="40"/>
                    </a:lnTo>
                    <a:lnTo>
                      <a:pt x="384" y="40"/>
                    </a:lnTo>
                    <a:lnTo>
                      <a:pt x="383" y="40"/>
                    </a:lnTo>
                    <a:lnTo>
                      <a:pt x="382" y="40"/>
                    </a:lnTo>
                    <a:lnTo>
                      <a:pt x="381" y="40"/>
                    </a:lnTo>
                    <a:lnTo>
                      <a:pt x="380" y="40"/>
                    </a:lnTo>
                    <a:lnTo>
                      <a:pt x="379" y="40"/>
                    </a:lnTo>
                    <a:lnTo>
                      <a:pt x="379" y="39"/>
                    </a:lnTo>
                    <a:lnTo>
                      <a:pt x="378" y="39"/>
                    </a:lnTo>
                    <a:lnTo>
                      <a:pt x="377" y="39"/>
                    </a:lnTo>
                    <a:lnTo>
                      <a:pt x="376" y="38"/>
                    </a:lnTo>
                    <a:lnTo>
                      <a:pt x="376" y="37"/>
                    </a:lnTo>
                    <a:lnTo>
                      <a:pt x="375" y="37"/>
                    </a:lnTo>
                    <a:lnTo>
                      <a:pt x="374" y="35"/>
                    </a:lnTo>
                    <a:lnTo>
                      <a:pt x="373" y="34"/>
                    </a:lnTo>
                    <a:lnTo>
                      <a:pt x="372" y="32"/>
                    </a:lnTo>
                    <a:lnTo>
                      <a:pt x="372" y="31"/>
                    </a:lnTo>
                    <a:lnTo>
                      <a:pt x="371" y="31"/>
                    </a:lnTo>
                    <a:lnTo>
                      <a:pt x="371" y="30"/>
                    </a:lnTo>
                    <a:lnTo>
                      <a:pt x="370" y="30"/>
                    </a:lnTo>
                    <a:lnTo>
                      <a:pt x="369" y="29"/>
                    </a:lnTo>
                    <a:lnTo>
                      <a:pt x="368" y="29"/>
                    </a:lnTo>
                    <a:lnTo>
                      <a:pt x="367" y="30"/>
                    </a:lnTo>
                    <a:lnTo>
                      <a:pt x="366" y="30"/>
                    </a:lnTo>
                    <a:lnTo>
                      <a:pt x="365" y="30"/>
                    </a:lnTo>
                    <a:lnTo>
                      <a:pt x="365" y="31"/>
                    </a:lnTo>
                    <a:lnTo>
                      <a:pt x="364" y="32"/>
                    </a:lnTo>
                    <a:lnTo>
                      <a:pt x="363" y="33"/>
                    </a:lnTo>
                    <a:lnTo>
                      <a:pt x="362" y="34"/>
                    </a:lnTo>
                    <a:lnTo>
                      <a:pt x="362" y="35"/>
                    </a:lnTo>
                    <a:lnTo>
                      <a:pt x="361" y="37"/>
                    </a:lnTo>
                    <a:lnTo>
                      <a:pt x="361" y="38"/>
                    </a:lnTo>
                    <a:lnTo>
                      <a:pt x="361" y="39"/>
                    </a:lnTo>
                    <a:lnTo>
                      <a:pt x="360" y="40"/>
                    </a:lnTo>
                    <a:lnTo>
                      <a:pt x="360" y="42"/>
                    </a:lnTo>
                    <a:lnTo>
                      <a:pt x="360" y="43"/>
                    </a:lnTo>
                    <a:lnTo>
                      <a:pt x="360" y="44"/>
                    </a:lnTo>
                    <a:lnTo>
                      <a:pt x="361" y="44"/>
                    </a:lnTo>
                    <a:lnTo>
                      <a:pt x="361" y="45"/>
                    </a:lnTo>
                    <a:lnTo>
                      <a:pt x="362" y="46"/>
                    </a:lnTo>
                    <a:lnTo>
                      <a:pt x="363" y="47"/>
                    </a:lnTo>
                    <a:lnTo>
                      <a:pt x="363" y="48"/>
                    </a:lnTo>
                    <a:lnTo>
                      <a:pt x="364" y="49"/>
                    </a:lnTo>
                    <a:lnTo>
                      <a:pt x="364" y="50"/>
                    </a:lnTo>
                    <a:lnTo>
                      <a:pt x="363" y="50"/>
                    </a:lnTo>
                    <a:lnTo>
                      <a:pt x="362" y="50"/>
                    </a:lnTo>
                    <a:lnTo>
                      <a:pt x="361" y="50"/>
                    </a:lnTo>
                    <a:lnTo>
                      <a:pt x="360" y="49"/>
                    </a:lnTo>
                    <a:lnTo>
                      <a:pt x="358" y="49"/>
                    </a:lnTo>
                    <a:lnTo>
                      <a:pt x="357" y="49"/>
                    </a:lnTo>
                    <a:lnTo>
                      <a:pt x="354" y="49"/>
                    </a:lnTo>
                    <a:lnTo>
                      <a:pt x="350" y="48"/>
                    </a:lnTo>
                    <a:lnTo>
                      <a:pt x="349" y="48"/>
                    </a:lnTo>
                    <a:lnTo>
                      <a:pt x="347" y="48"/>
                    </a:lnTo>
                    <a:lnTo>
                      <a:pt x="346" y="48"/>
                    </a:lnTo>
                    <a:lnTo>
                      <a:pt x="345" y="47"/>
                    </a:lnTo>
                    <a:lnTo>
                      <a:pt x="344" y="47"/>
                    </a:lnTo>
                    <a:lnTo>
                      <a:pt x="343" y="46"/>
                    </a:lnTo>
                    <a:lnTo>
                      <a:pt x="343" y="45"/>
                    </a:lnTo>
                    <a:lnTo>
                      <a:pt x="342" y="42"/>
                    </a:lnTo>
                    <a:lnTo>
                      <a:pt x="342" y="40"/>
                    </a:lnTo>
                    <a:lnTo>
                      <a:pt x="342" y="38"/>
                    </a:lnTo>
                    <a:lnTo>
                      <a:pt x="342" y="37"/>
                    </a:lnTo>
                    <a:lnTo>
                      <a:pt x="341" y="35"/>
                    </a:lnTo>
                    <a:lnTo>
                      <a:pt x="341" y="34"/>
                    </a:lnTo>
                    <a:lnTo>
                      <a:pt x="340" y="32"/>
                    </a:lnTo>
                    <a:lnTo>
                      <a:pt x="339" y="32"/>
                    </a:lnTo>
                    <a:lnTo>
                      <a:pt x="339" y="31"/>
                    </a:lnTo>
                    <a:lnTo>
                      <a:pt x="338" y="31"/>
                    </a:lnTo>
                    <a:lnTo>
                      <a:pt x="336" y="31"/>
                    </a:lnTo>
                    <a:lnTo>
                      <a:pt x="335" y="30"/>
                    </a:lnTo>
                    <a:lnTo>
                      <a:pt x="334" y="30"/>
                    </a:lnTo>
                    <a:lnTo>
                      <a:pt x="332" y="30"/>
                    </a:lnTo>
                    <a:lnTo>
                      <a:pt x="329" y="30"/>
                    </a:lnTo>
                    <a:lnTo>
                      <a:pt x="328" y="30"/>
                    </a:lnTo>
                    <a:lnTo>
                      <a:pt x="327" y="30"/>
                    </a:lnTo>
                    <a:lnTo>
                      <a:pt x="326" y="30"/>
                    </a:lnTo>
                    <a:lnTo>
                      <a:pt x="325" y="30"/>
                    </a:lnTo>
                    <a:lnTo>
                      <a:pt x="324" y="30"/>
                    </a:lnTo>
                    <a:lnTo>
                      <a:pt x="323" y="31"/>
                    </a:lnTo>
                    <a:lnTo>
                      <a:pt x="322" y="32"/>
                    </a:lnTo>
                    <a:lnTo>
                      <a:pt x="321" y="32"/>
                    </a:lnTo>
                    <a:lnTo>
                      <a:pt x="321" y="33"/>
                    </a:lnTo>
                    <a:lnTo>
                      <a:pt x="320" y="34"/>
                    </a:lnTo>
                    <a:lnTo>
                      <a:pt x="320" y="35"/>
                    </a:lnTo>
                    <a:lnTo>
                      <a:pt x="319" y="36"/>
                    </a:lnTo>
                    <a:lnTo>
                      <a:pt x="319" y="37"/>
                    </a:lnTo>
                    <a:lnTo>
                      <a:pt x="318" y="39"/>
                    </a:lnTo>
                    <a:lnTo>
                      <a:pt x="318" y="40"/>
                    </a:lnTo>
                    <a:lnTo>
                      <a:pt x="318" y="41"/>
                    </a:lnTo>
                    <a:lnTo>
                      <a:pt x="317" y="41"/>
                    </a:lnTo>
                    <a:lnTo>
                      <a:pt x="316" y="42"/>
                    </a:lnTo>
                    <a:lnTo>
                      <a:pt x="315" y="43"/>
                    </a:lnTo>
                    <a:lnTo>
                      <a:pt x="314" y="43"/>
                    </a:lnTo>
                    <a:lnTo>
                      <a:pt x="313" y="44"/>
                    </a:lnTo>
                    <a:lnTo>
                      <a:pt x="314" y="45"/>
                    </a:lnTo>
                    <a:lnTo>
                      <a:pt x="315" y="45"/>
                    </a:lnTo>
                    <a:lnTo>
                      <a:pt x="315" y="46"/>
                    </a:lnTo>
                    <a:lnTo>
                      <a:pt x="314" y="46"/>
                    </a:lnTo>
                    <a:lnTo>
                      <a:pt x="313" y="47"/>
                    </a:lnTo>
                    <a:lnTo>
                      <a:pt x="312" y="47"/>
                    </a:lnTo>
                    <a:lnTo>
                      <a:pt x="311" y="47"/>
                    </a:lnTo>
                    <a:lnTo>
                      <a:pt x="310" y="47"/>
                    </a:lnTo>
                    <a:lnTo>
                      <a:pt x="309" y="47"/>
                    </a:lnTo>
                    <a:lnTo>
                      <a:pt x="308" y="47"/>
                    </a:lnTo>
                    <a:lnTo>
                      <a:pt x="307" y="47"/>
                    </a:lnTo>
                    <a:lnTo>
                      <a:pt x="306" y="47"/>
                    </a:lnTo>
                    <a:lnTo>
                      <a:pt x="305" y="47"/>
                    </a:lnTo>
                    <a:lnTo>
                      <a:pt x="304" y="46"/>
                    </a:lnTo>
                    <a:lnTo>
                      <a:pt x="304" y="45"/>
                    </a:lnTo>
                    <a:lnTo>
                      <a:pt x="304" y="44"/>
                    </a:lnTo>
                    <a:lnTo>
                      <a:pt x="303" y="43"/>
                    </a:lnTo>
                    <a:lnTo>
                      <a:pt x="303" y="42"/>
                    </a:lnTo>
                    <a:lnTo>
                      <a:pt x="302" y="41"/>
                    </a:lnTo>
                    <a:lnTo>
                      <a:pt x="302" y="40"/>
                    </a:lnTo>
                    <a:lnTo>
                      <a:pt x="301" y="39"/>
                    </a:lnTo>
                    <a:lnTo>
                      <a:pt x="300" y="39"/>
                    </a:lnTo>
                    <a:lnTo>
                      <a:pt x="299" y="39"/>
                    </a:lnTo>
                    <a:lnTo>
                      <a:pt x="298" y="40"/>
                    </a:lnTo>
                    <a:lnTo>
                      <a:pt x="297" y="40"/>
                    </a:lnTo>
                    <a:lnTo>
                      <a:pt x="297" y="41"/>
                    </a:lnTo>
                    <a:lnTo>
                      <a:pt x="297" y="42"/>
                    </a:lnTo>
                    <a:lnTo>
                      <a:pt x="297" y="43"/>
                    </a:lnTo>
                    <a:lnTo>
                      <a:pt x="296" y="43"/>
                    </a:lnTo>
                    <a:lnTo>
                      <a:pt x="295" y="44"/>
                    </a:lnTo>
                    <a:lnTo>
                      <a:pt x="294" y="43"/>
                    </a:lnTo>
                    <a:lnTo>
                      <a:pt x="293" y="43"/>
                    </a:lnTo>
                    <a:lnTo>
                      <a:pt x="292" y="43"/>
                    </a:lnTo>
                    <a:lnTo>
                      <a:pt x="291" y="42"/>
                    </a:lnTo>
                    <a:lnTo>
                      <a:pt x="289" y="41"/>
                    </a:lnTo>
                    <a:lnTo>
                      <a:pt x="288" y="40"/>
                    </a:lnTo>
                    <a:lnTo>
                      <a:pt x="288" y="39"/>
                    </a:lnTo>
                    <a:lnTo>
                      <a:pt x="287" y="39"/>
                    </a:lnTo>
                    <a:lnTo>
                      <a:pt x="287" y="38"/>
                    </a:lnTo>
                    <a:lnTo>
                      <a:pt x="286" y="38"/>
                    </a:lnTo>
                    <a:lnTo>
                      <a:pt x="285" y="38"/>
                    </a:lnTo>
                    <a:lnTo>
                      <a:pt x="283" y="38"/>
                    </a:lnTo>
                    <a:lnTo>
                      <a:pt x="282" y="39"/>
                    </a:lnTo>
                    <a:lnTo>
                      <a:pt x="281" y="39"/>
                    </a:lnTo>
                    <a:lnTo>
                      <a:pt x="280" y="40"/>
                    </a:lnTo>
                    <a:lnTo>
                      <a:pt x="279" y="40"/>
                    </a:lnTo>
                    <a:lnTo>
                      <a:pt x="278" y="41"/>
                    </a:lnTo>
                    <a:lnTo>
                      <a:pt x="277" y="41"/>
                    </a:lnTo>
                    <a:lnTo>
                      <a:pt x="277" y="42"/>
                    </a:lnTo>
                    <a:lnTo>
                      <a:pt x="276" y="42"/>
                    </a:lnTo>
                    <a:lnTo>
                      <a:pt x="276" y="41"/>
                    </a:lnTo>
                    <a:lnTo>
                      <a:pt x="275" y="41"/>
                    </a:lnTo>
                    <a:lnTo>
                      <a:pt x="276" y="40"/>
                    </a:lnTo>
                    <a:lnTo>
                      <a:pt x="276" y="39"/>
                    </a:lnTo>
                    <a:lnTo>
                      <a:pt x="277" y="37"/>
                    </a:lnTo>
                    <a:lnTo>
                      <a:pt x="278" y="36"/>
                    </a:lnTo>
                    <a:lnTo>
                      <a:pt x="279" y="35"/>
                    </a:lnTo>
                    <a:lnTo>
                      <a:pt x="280" y="33"/>
                    </a:lnTo>
                    <a:lnTo>
                      <a:pt x="282" y="31"/>
                    </a:lnTo>
                    <a:lnTo>
                      <a:pt x="283" y="30"/>
                    </a:lnTo>
                    <a:lnTo>
                      <a:pt x="284" y="28"/>
                    </a:lnTo>
                    <a:lnTo>
                      <a:pt x="286" y="27"/>
                    </a:lnTo>
                    <a:lnTo>
                      <a:pt x="287" y="25"/>
                    </a:lnTo>
                    <a:lnTo>
                      <a:pt x="288" y="24"/>
                    </a:lnTo>
                    <a:lnTo>
                      <a:pt x="290" y="23"/>
                    </a:lnTo>
                    <a:lnTo>
                      <a:pt x="291" y="23"/>
                    </a:lnTo>
                    <a:lnTo>
                      <a:pt x="290" y="22"/>
                    </a:lnTo>
                    <a:lnTo>
                      <a:pt x="289" y="21"/>
                    </a:lnTo>
                    <a:lnTo>
                      <a:pt x="289" y="20"/>
                    </a:lnTo>
                    <a:lnTo>
                      <a:pt x="289" y="19"/>
                    </a:lnTo>
                    <a:lnTo>
                      <a:pt x="288" y="18"/>
                    </a:lnTo>
                    <a:lnTo>
                      <a:pt x="288" y="17"/>
                    </a:lnTo>
                    <a:lnTo>
                      <a:pt x="287" y="16"/>
                    </a:lnTo>
                    <a:lnTo>
                      <a:pt x="286" y="16"/>
                    </a:lnTo>
                    <a:lnTo>
                      <a:pt x="286" y="15"/>
                    </a:lnTo>
                    <a:lnTo>
                      <a:pt x="285" y="15"/>
                    </a:lnTo>
                    <a:lnTo>
                      <a:pt x="284" y="14"/>
                    </a:lnTo>
                    <a:lnTo>
                      <a:pt x="283" y="14"/>
                    </a:lnTo>
                    <a:lnTo>
                      <a:pt x="282" y="14"/>
                    </a:lnTo>
                    <a:lnTo>
                      <a:pt x="281" y="14"/>
                    </a:lnTo>
                    <a:lnTo>
                      <a:pt x="280" y="14"/>
                    </a:lnTo>
                    <a:lnTo>
                      <a:pt x="279" y="14"/>
                    </a:lnTo>
                    <a:lnTo>
                      <a:pt x="278" y="14"/>
                    </a:lnTo>
                    <a:lnTo>
                      <a:pt x="277" y="14"/>
                    </a:lnTo>
                    <a:lnTo>
                      <a:pt x="277" y="13"/>
                    </a:lnTo>
                    <a:lnTo>
                      <a:pt x="276" y="12"/>
                    </a:lnTo>
                    <a:lnTo>
                      <a:pt x="276" y="11"/>
                    </a:lnTo>
                    <a:lnTo>
                      <a:pt x="275" y="11"/>
                    </a:lnTo>
                    <a:lnTo>
                      <a:pt x="275" y="10"/>
                    </a:lnTo>
                    <a:lnTo>
                      <a:pt x="274" y="7"/>
                    </a:lnTo>
                    <a:lnTo>
                      <a:pt x="274" y="5"/>
                    </a:lnTo>
                    <a:lnTo>
                      <a:pt x="274" y="4"/>
                    </a:lnTo>
                    <a:lnTo>
                      <a:pt x="274" y="3"/>
                    </a:lnTo>
                    <a:lnTo>
                      <a:pt x="274" y="2"/>
                    </a:lnTo>
                    <a:lnTo>
                      <a:pt x="274" y="1"/>
                    </a:lnTo>
                    <a:lnTo>
                      <a:pt x="274" y="0"/>
                    </a:lnTo>
                    <a:lnTo>
                      <a:pt x="273" y="0"/>
                    </a:lnTo>
                    <a:lnTo>
                      <a:pt x="272" y="0"/>
                    </a:lnTo>
                    <a:lnTo>
                      <a:pt x="271" y="1"/>
                    </a:lnTo>
                    <a:lnTo>
                      <a:pt x="270" y="1"/>
                    </a:lnTo>
                    <a:lnTo>
                      <a:pt x="269" y="1"/>
                    </a:lnTo>
                    <a:lnTo>
                      <a:pt x="267" y="2"/>
                    </a:lnTo>
                    <a:lnTo>
                      <a:pt x="266" y="3"/>
                    </a:lnTo>
                    <a:lnTo>
                      <a:pt x="265" y="3"/>
                    </a:lnTo>
                    <a:lnTo>
                      <a:pt x="264" y="4"/>
                    </a:lnTo>
                    <a:lnTo>
                      <a:pt x="264" y="5"/>
                    </a:lnTo>
                    <a:lnTo>
                      <a:pt x="263" y="6"/>
                    </a:lnTo>
                    <a:lnTo>
                      <a:pt x="262" y="8"/>
                    </a:lnTo>
                    <a:lnTo>
                      <a:pt x="262" y="9"/>
                    </a:lnTo>
                    <a:lnTo>
                      <a:pt x="262" y="10"/>
                    </a:lnTo>
                    <a:lnTo>
                      <a:pt x="262" y="11"/>
                    </a:lnTo>
                    <a:lnTo>
                      <a:pt x="262" y="14"/>
                    </a:lnTo>
                    <a:lnTo>
                      <a:pt x="262" y="16"/>
                    </a:lnTo>
                    <a:lnTo>
                      <a:pt x="262" y="18"/>
                    </a:lnTo>
                    <a:lnTo>
                      <a:pt x="262" y="19"/>
                    </a:lnTo>
                    <a:lnTo>
                      <a:pt x="262" y="20"/>
                    </a:lnTo>
                    <a:lnTo>
                      <a:pt x="262" y="21"/>
                    </a:lnTo>
                    <a:lnTo>
                      <a:pt x="262" y="22"/>
                    </a:lnTo>
                    <a:lnTo>
                      <a:pt x="261" y="23"/>
                    </a:lnTo>
                    <a:lnTo>
                      <a:pt x="260" y="24"/>
                    </a:lnTo>
                    <a:lnTo>
                      <a:pt x="259" y="24"/>
                    </a:lnTo>
                    <a:lnTo>
                      <a:pt x="258" y="23"/>
                    </a:lnTo>
                    <a:lnTo>
                      <a:pt x="257" y="22"/>
                    </a:lnTo>
                    <a:lnTo>
                      <a:pt x="257" y="21"/>
                    </a:lnTo>
                    <a:lnTo>
                      <a:pt x="256" y="21"/>
                    </a:lnTo>
                    <a:lnTo>
                      <a:pt x="255" y="19"/>
                    </a:lnTo>
                    <a:lnTo>
                      <a:pt x="255" y="18"/>
                    </a:lnTo>
                    <a:lnTo>
                      <a:pt x="255" y="17"/>
                    </a:lnTo>
                    <a:lnTo>
                      <a:pt x="254" y="16"/>
                    </a:lnTo>
                    <a:lnTo>
                      <a:pt x="253" y="15"/>
                    </a:lnTo>
                    <a:lnTo>
                      <a:pt x="251" y="16"/>
                    </a:lnTo>
                    <a:lnTo>
                      <a:pt x="249" y="16"/>
                    </a:lnTo>
                    <a:lnTo>
                      <a:pt x="245" y="17"/>
                    </a:lnTo>
                    <a:lnTo>
                      <a:pt x="243" y="18"/>
                    </a:lnTo>
                    <a:lnTo>
                      <a:pt x="242" y="19"/>
                    </a:lnTo>
                    <a:lnTo>
                      <a:pt x="240" y="20"/>
                    </a:lnTo>
                    <a:lnTo>
                      <a:pt x="238" y="21"/>
                    </a:lnTo>
                    <a:lnTo>
                      <a:pt x="236" y="22"/>
                    </a:lnTo>
                    <a:lnTo>
                      <a:pt x="235" y="22"/>
                    </a:lnTo>
                    <a:lnTo>
                      <a:pt x="233" y="23"/>
                    </a:lnTo>
                    <a:lnTo>
                      <a:pt x="232" y="24"/>
                    </a:lnTo>
                    <a:lnTo>
                      <a:pt x="230" y="25"/>
                    </a:lnTo>
                    <a:lnTo>
                      <a:pt x="229" y="26"/>
                    </a:lnTo>
                    <a:lnTo>
                      <a:pt x="229" y="27"/>
                    </a:lnTo>
                    <a:lnTo>
                      <a:pt x="228" y="27"/>
                    </a:lnTo>
                    <a:lnTo>
                      <a:pt x="227" y="28"/>
                    </a:lnTo>
                    <a:lnTo>
                      <a:pt x="227" y="29"/>
                    </a:lnTo>
                    <a:lnTo>
                      <a:pt x="227" y="30"/>
                    </a:lnTo>
                    <a:lnTo>
                      <a:pt x="227" y="31"/>
                    </a:lnTo>
                    <a:lnTo>
                      <a:pt x="228" y="32"/>
                    </a:lnTo>
                    <a:lnTo>
                      <a:pt x="229" y="32"/>
                    </a:lnTo>
                    <a:lnTo>
                      <a:pt x="229" y="33"/>
                    </a:lnTo>
                    <a:lnTo>
                      <a:pt x="229" y="34"/>
                    </a:lnTo>
                    <a:lnTo>
                      <a:pt x="229" y="35"/>
                    </a:lnTo>
                    <a:lnTo>
                      <a:pt x="228" y="36"/>
                    </a:lnTo>
                    <a:lnTo>
                      <a:pt x="227" y="36"/>
                    </a:lnTo>
                    <a:lnTo>
                      <a:pt x="227" y="37"/>
                    </a:lnTo>
                    <a:lnTo>
                      <a:pt x="226" y="37"/>
                    </a:lnTo>
                    <a:lnTo>
                      <a:pt x="225" y="37"/>
                    </a:lnTo>
                    <a:lnTo>
                      <a:pt x="224" y="37"/>
                    </a:lnTo>
                    <a:lnTo>
                      <a:pt x="223" y="37"/>
                    </a:lnTo>
                    <a:lnTo>
                      <a:pt x="222" y="37"/>
                    </a:lnTo>
                    <a:lnTo>
                      <a:pt x="221" y="38"/>
                    </a:lnTo>
                    <a:lnTo>
                      <a:pt x="220" y="39"/>
                    </a:lnTo>
                    <a:lnTo>
                      <a:pt x="219" y="40"/>
                    </a:lnTo>
                    <a:lnTo>
                      <a:pt x="219" y="41"/>
                    </a:lnTo>
                    <a:lnTo>
                      <a:pt x="218" y="42"/>
                    </a:lnTo>
                    <a:lnTo>
                      <a:pt x="217" y="42"/>
                    </a:lnTo>
                    <a:lnTo>
                      <a:pt x="217" y="43"/>
                    </a:lnTo>
                    <a:lnTo>
                      <a:pt x="217" y="44"/>
                    </a:lnTo>
                    <a:lnTo>
                      <a:pt x="218" y="45"/>
                    </a:lnTo>
                    <a:lnTo>
                      <a:pt x="219" y="46"/>
                    </a:lnTo>
                    <a:lnTo>
                      <a:pt x="221" y="47"/>
                    </a:lnTo>
                    <a:lnTo>
                      <a:pt x="222" y="47"/>
                    </a:lnTo>
                    <a:lnTo>
                      <a:pt x="222" y="48"/>
                    </a:lnTo>
                    <a:lnTo>
                      <a:pt x="223" y="48"/>
                    </a:lnTo>
                    <a:lnTo>
                      <a:pt x="224" y="49"/>
                    </a:lnTo>
                    <a:lnTo>
                      <a:pt x="225" y="50"/>
                    </a:lnTo>
                    <a:lnTo>
                      <a:pt x="224" y="51"/>
                    </a:lnTo>
                    <a:lnTo>
                      <a:pt x="224" y="52"/>
                    </a:lnTo>
                    <a:lnTo>
                      <a:pt x="223" y="52"/>
                    </a:lnTo>
                    <a:lnTo>
                      <a:pt x="223" y="54"/>
                    </a:lnTo>
                    <a:lnTo>
                      <a:pt x="222" y="56"/>
                    </a:lnTo>
                    <a:lnTo>
                      <a:pt x="223" y="57"/>
                    </a:lnTo>
                    <a:lnTo>
                      <a:pt x="223" y="59"/>
                    </a:lnTo>
                    <a:lnTo>
                      <a:pt x="223" y="61"/>
                    </a:lnTo>
                    <a:lnTo>
                      <a:pt x="224" y="62"/>
                    </a:lnTo>
                    <a:lnTo>
                      <a:pt x="224" y="64"/>
                    </a:lnTo>
                    <a:lnTo>
                      <a:pt x="225" y="65"/>
                    </a:lnTo>
                    <a:lnTo>
                      <a:pt x="225" y="67"/>
                    </a:lnTo>
                    <a:lnTo>
                      <a:pt x="225" y="68"/>
                    </a:lnTo>
                    <a:lnTo>
                      <a:pt x="225" y="70"/>
                    </a:lnTo>
                    <a:lnTo>
                      <a:pt x="225" y="71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4" y="73"/>
                    </a:lnTo>
                    <a:lnTo>
                      <a:pt x="224" y="74"/>
                    </a:lnTo>
                    <a:lnTo>
                      <a:pt x="223" y="74"/>
                    </a:lnTo>
                    <a:lnTo>
                      <a:pt x="223" y="73"/>
                    </a:lnTo>
                    <a:lnTo>
                      <a:pt x="222" y="73"/>
                    </a:lnTo>
                    <a:lnTo>
                      <a:pt x="221" y="72"/>
                    </a:lnTo>
                    <a:lnTo>
                      <a:pt x="221" y="71"/>
                    </a:lnTo>
                    <a:lnTo>
                      <a:pt x="220" y="69"/>
                    </a:lnTo>
                    <a:lnTo>
                      <a:pt x="219" y="67"/>
                    </a:lnTo>
                    <a:lnTo>
                      <a:pt x="219" y="65"/>
                    </a:lnTo>
                    <a:lnTo>
                      <a:pt x="219" y="63"/>
                    </a:lnTo>
                    <a:lnTo>
                      <a:pt x="219" y="62"/>
                    </a:lnTo>
                    <a:lnTo>
                      <a:pt x="219" y="60"/>
                    </a:lnTo>
                    <a:lnTo>
                      <a:pt x="220" y="59"/>
                    </a:lnTo>
                    <a:lnTo>
                      <a:pt x="220" y="57"/>
                    </a:lnTo>
                    <a:lnTo>
                      <a:pt x="220" y="56"/>
                    </a:lnTo>
                    <a:lnTo>
                      <a:pt x="219" y="55"/>
                    </a:lnTo>
                    <a:lnTo>
                      <a:pt x="219" y="54"/>
                    </a:lnTo>
                    <a:lnTo>
                      <a:pt x="217" y="53"/>
                    </a:lnTo>
                    <a:lnTo>
                      <a:pt x="214" y="52"/>
                    </a:lnTo>
                    <a:lnTo>
                      <a:pt x="212" y="52"/>
                    </a:lnTo>
                    <a:lnTo>
                      <a:pt x="211" y="51"/>
                    </a:lnTo>
                    <a:lnTo>
                      <a:pt x="210" y="51"/>
                    </a:lnTo>
                    <a:lnTo>
                      <a:pt x="209" y="51"/>
                    </a:lnTo>
                    <a:lnTo>
                      <a:pt x="208" y="51"/>
                    </a:lnTo>
                    <a:lnTo>
                      <a:pt x="207" y="51"/>
                    </a:lnTo>
                    <a:lnTo>
                      <a:pt x="206" y="52"/>
                    </a:lnTo>
                    <a:lnTo>
                      <a:pt x="205" y="52"/>
                    </a:lnTo>
                    <a:lnTo>
                      <a:pt x="205" y="53"/>
                    </a:lnTo>
                    <a:lnTo>
                      <a:pt x="204" y="55"/>
                    </a:lnTo>
                    <a:lnTo>
                      <a:pt x="203" y="57"/>
                    </a:lnTo>
                    <a:lnTo>
                      <a:pt x="203" y="59"/>
                    </a:lnTo>
                    <a:lnTo>
                      <a:pt x="203" y="62"/>
                    </a:lnTo>
                    <a:lnTo>
                      <a:pt x="203" y="64"/>
                    </a:lnTo>
                    <a:lnTo>
                      <a:pt x="203" y="66"/>
                    </a:lnTo>
                    <a:lnTo>
                      <a:pt x="204" y="68"/>
                    </a:lnTo>
                    <a:lnTo>
                      <a:pt x="205" y="70"/>
                    </a:lnTo>
                    <a:lnTo>
                      <a:pt x="206" y="71"/>
                    </a:lnTo>
                    <a:lnTo>
                      <a:pt x="207" y="72"/>
                    </a:lnTo>
                    <a:lnTo>
                      <a:pt x="208" y="72"/>
                    </a:lnTo>
                    <a:lnTo>
                      <a:pt x="209" y="72"/>
                    </a:lnTo>
                    <a:lnTo>
                      <a:pt x="210" y="72"/>
                    </a:lnTo>
                    <a:lnTo>
                      <a:pt x="211" y="72"/>
                    </a:lnTo>
                    <a:lnTo>
                      <a:pt x="212" y="73"/>
                    </a:lnTo>
                    <a:lnTo>
                      <a:pt x="212" y="74"/>
                    </a:lnTo>
                    <a:lnTo>
                      <a:pt x="212" y="75"/>
                    </a:lnTo>
                    <a:lnTo>
                      <a:pt x="212" y="76"/>
                    </a:lnTo>
                    <a:lnTo>
                      <a:pt x="212" y="78"/>
                    </a:lnTo>
                    <a:lnTo>
                      <a:pt x="212" y="79"/>
                    </a:lnTo>
                    <a:lnTo>
                      <a:pt x="213" y="80"/>
                    </a:lnTo>
                    <a:lnTo>
                      <a:pt x="214" y="82"/>
                    </a:lnTo>
                    <a:lnTo>
                      <a:pt x="214" y="83"/>
                    </a:lnTo>
                    <a:lnTo>
                      <a:pt x="215" y="84"/>
                    </a:lnTo>
                    <a:lnTo>
                      <a:pt x="216" y="84"/>
                    </a:lnTo>
                    <a:lnTo>
                      <a:pt x="216" y="85"/>
                    </a:lnTo>
                    <a:lnTo>
                      <a:pt x="217" y="86"/>
                    </a:lnTo>
                    <a:lnTo>
                      <a:pt x="217" y="87"/>
                    </a:lnTo>
                    <a:lnTo>
                      <a:pt x="216" y="88"/>
                    </a:lnTo>
                    <a:lnTo>
                      <a:pt x="216" y="89"/>
                    </a:lnTo>
                    <a:lnTo>
                      <a:pt x="215" y="90"/>
                    </a:lnTo>
                    <a:lnTo>
                      <a:pt x="215" y="91"/>
                    </a:lnTo>
                    <a:lnTo>
                      <a:pt x="215" y="92"/>
                    </a:lnTo>
                    <a:lnTo>
                      <a:pt x="215" y="93"/>
                    </a:lnTo>
                    <a:lnTo>
                      <a:pt x="214" y="94"/>
                    </a:lnTo>
                    <a:lnTo>
                      <a:pt x="214" y="95"/>
                    </a:lnTo>
                    <a:lnTo>
                      <a:pt x="215" y="96"/>
                    </a:lnTo>
                    <a:lnTo>
                      <a:pt x="216" y="97"/>
                    </a:lnTo>
                    <a:lnTo>
                      <a:pt x="217" y="97"/>
                    </a:lnTo>
                    <a:lnTo>
                      <a:pt x="217" y="98"/>
                    </a:lnTo>
                    <a:lnTo>
                      <a:pt x="217" y="99"/>
                    </a:lnTo>
                    <a:lnTo>
                      <a:pt x="217" y="100"/>
                    </a:lnTo>
                    <a:lnTo>
                      <a:pt x="217" y="101"/>
                    </a:lnTo>
                    <a:lnTo>
                      <a:pt x="216" y="101"/>
                    </a:lnTo>
                    <a:lnTo>
                      <a:pt x="216" y="102"/>
                    </a:lnTo>
                    <a:lnTo>
                      <a:pt x="215" y="103"/>
                    </a:lnTo>
                    <a:lnTo>
                      <a:pt x="214" y="104"/>
                    </a:lnTo>
                    <a:lnTo>
                      <a:pt x="214" y="105"/>
                    </a:lnTo>
                    <a:lnTo>
                      <a:pt x="213" y="105"/>
                    </a:lnTo>
                    <a:lnTo>
                      <a:pt x="212" y="104"/>
                    </a:lnTo>
                    <a:lnTo>
                      <a:pt x="212" y="103"/>
                    </a:lnTo>
                    <a:lnTo>
                      <a:pt x="212" y="102"/>
                    </a:lnTo>
                    <a:lnTo>
                      <a:pt x="212" y="101"/>
                    </a:lnTo>
                    <a:lnTo>
                      <a:pt x="212" y="99"/>
                    </a:lnTo>
                    <a:lnTo>
                      <a:pt x="213" y="97"/>
                    </a:lnTo>
                    <a:lnTo>
                      <a:pt x="213" y="95"/>
                    </a:lnTo>
                    <a:lnTo>
                      <a:pt x="213" y="94"/>
                    </a:lnTo>
                    <a:lnTo>
                      <a:pt x="213" y="93"/>
                    </a:lnTo>
                    <a:lnTo>
                      <a:pt x="213" y="92"/>
                    </a:lnTo>
                    <a:lnTo>
                      <a:pt x="213" y="91"/>
                    </a:lnTo>
                    <a:lnTo>
                      <a:pt x="212" y="91"/>
                    </a:lnTo>
                    <a:lnTo>
                      <a:pt x="212" y="90"/>
                    </a:lnTo>
                    <a:lnTo>
                      <a:pt x="211" y="91"/>
                    </a:lnTo>
                    <a:lnTo>
                      <a:pt x="210" y="92"/>
                    </a:lnTo>
                    <a:lnTo>
                      <a:pt x="209" y="93"/>
                    </a:lnTo>
                    <a:lnTo>
                      <a:pt x="209" y="92"/>
                    </a:lnTo>
                    <a:lnTo>
                      <a:pt x="208" y="92"/>
                    </a:lnTo>
                    <a:lnTo>
                      <a:pt x="208" y="91"/>
                    </a:lnTo>
                    <a:lnTo>
                      <a:pt x="208" y="90"/>
                    </a:lnTo>
                    <a:lnTo>
                      <a:pt x="208" y="89"/>
                    </a:lnTo>
                    <a:lnTo>
                      <a:pt x="208" y="88"/>
                    </a:lnTo>
                    <a:lnTo>
                      <a:pt x="209" y="86"/>
                    </a:lnTo>
                    <a:lnTo>
                      <a:pt x="209" y="83"/>
                    </a:lnTo>
                    <a:lnTo>
                      <a:pt x="209" y="81"/>
                    </a:lnTo>
                    <a:lnTo>
                      <a:pt x="209" y="79"/>
                    </a:lnTo>
                    <a:lnTo>
                      <a:pt x="209" y="78"/>
                    </a:lnTo>
                    <a:lnTo>
                      <a:pt x="209" y="77"/>
                    </a:lnTo>
                    <a:lnTo>
                      <a:pt x="209" y="76"/>
                    </a:lnTo>
                    <a:lnTo>
                      <a:pt x="209" y="75"/>
                    </a:lnTo>
                    <a:lnTo>
                      <a:pt x="209" y="74"/>
                    </a:lnTo>
                    <a:lnTo>
                      <a:pt x="208" y="74"/>
                    </a:lnTo>
                    <a:lnTo>
                      <a:pt x="208" y="75"/>
                    </a:lnTo>
                    <a:lnTo>
                      <a:pt x="207" y="76"/>
                    </a:lnTo>
                    <a:lnTo>
                      <a:pt x="206" y="76"/>
                    </a:lnTo>
                    <a:lnTo>
                      <a:pt x="206" y="77"/>
                    </a:lnTo>
                    <a:lnTo>
                      <a:pt x="205" y="78"/>
                    </a:lnTo>
                    <a:lnTo>
                      <a:pt x="204" y="79"/>
                    </a:lnTo>
                    <a:lnTo>
                      <a:pt x="203" y="80"/>
                    </a:lnTo>
                    <a:lnTo>
                      <a:pt x="202" y="82"/>
                    </a:lnTo>
                    <a:lnTo>
                      <a:pt x="202" y="83"/>
                    </a:lnTo>
                    <a:lnTo>
                      <a:pt x="202" y="84"/>
                    </a:lnTo>
                    <a:lnTo>
                      <a:pt x="201" y="86"/>
                    </a:lnTo>
                    <a:lnTo>
                      <a:pt x="201" y="88"/>
                    </a:lnTo>
                    <a:lnTo>
                      <a:pt x="201" y="89"/>
                    </a:lnTo>
                    <a:lnTo>
                      <a:pt x="201" y="90"/>
                    </a:lnTo>
                    <a:lnTo>
                      <a:pt x="202" y="92"/>
                    </a:lnTo>
                    <a:lnTo>
                      <a:pt x="202" y="93"/>
                    </a:lnTo>
                    <a:lnTo>
                      <a:pt x="202" y="94"/>
                    </a:lnTo>
                    <a:lnTo>
                      <a:pt x="201" y="95"/>
                    </a:lnTo>
                    <a:lnTo>
                      <a:pt x="201" y="96"/>
                    </a:lnTo>
                    <a:lnTo>
                      <a:pt x="200" y="96"/>
                    </a:lnTo>
                    <a:lnTo>
                      <a:pt x="199" y="96"/>
                    </a:lnTo>
                    <a:lnTo>
                      <a:pt x="198" y="95"/>
                    </a:lnTo>
                    <a:lnTo>
                      <a:pt x="197" y="95"/>
                    </a:lnTo>
                    <a:lnTo>
                      <a:pt x="197" y="94"/>
                    </a:lnTo>
                    <a:lnTo>
                      <a:pt x="196" y="94"/>
                    </a:lnTo>
                    <a:lnTo>
                      <a:pt x="196" y="93"/>
                    </a:lnTo>
                    <a:lnTo>
                      <a:pt x="195" y="93"/>
                    </a:lnTo>
                    <a:lnTo>
                      <a:pt x="194" y="91"/>
                    </a:lnTo>
                    <a:lnTo>
                      <a:pt x="194" y="90"/>
                    </a:lnTo>
                    <a:lnTo>
                      <a:pt x="193" y="89"/>
                    </a:lnTo>
                    <a:lnTo>
                      <a:pt x="193" y="88"/>
                    </a:lnTo>
                    <a:lnTo>
                      <a:pt x="193" y="87"/>
                    </a:lnTo>
                    <a:lnTo>
                      <a:pt x="193" y="86"/>
                    </a:lnTo>
                    <a:lnTo>
                      <a:pt x="193" y="85"/>
                    </a:lnTo>
                    <a:lnTo>
                      <a:pt x="193" y="84"/>
                    </a:lnTo>
                    <a:lnTo>
                      <a:pt x="193" y="83"/>
                    </a:lnTo>
                    <a:lnTo>
                      <a:pt x="194" y="82"/>
                    </a:lnTo>
                    <a:lnTo>
                      <a:pt x="195" y="81"/>
                    </a:lnTo>
                    <a:lnTo>
                      <a:pt x="196" y="80"/>
                    </a:lnTo>
                    <a:lnTo>
                      <a:pt x="197" y="80"/>
                    </a:lnTo>
                    <a:lnTo>
                      <a:pt x="198" y="80"/>
                    </a:lnTo>
                    <a:lnTo>
                      <a:pt x="199" y="80"/>
                    </a:lnTo>
                    <a:lnTo>
                      <a:pt x="198" y="80"/>
                    </a:lnTo>
                    <a:lnTo>
                      <a:pt x="198" y="81"/>
                    </a:lnTo>
                    <a:lnTo>
                      <a:pt x="197" y="81"/>
                    </a:lnTo>
                    <a:lnTo>
                      <a:pt x="197" y="80"/>
                    </a:lnTo>
                    <a:lnTo>
                      <a:pt x="197" y="79"/>
                    </a:lnTo>
                    <a:lnTo>
                      <a:pt x="196" y="78"/>
                    </a:lnTo>
                    <a:lnTo>
                      <a:pt x="196" y="77"/>
                    </a:lnTo>
                    <a:lnTo>
                      <a:pt x="197" y="76"/>
                    </a:lnTo>
                    <a:lnTo>
                      <a:pt x="197" y="75"/>
                    </a:lnTo>
                    <a:lnTo>
                      <a:pt x="197" y="73"/>
                    </a:lnTo>
                    <a:lnTo>
                      <a:pt x="197" y="72"/>
                    </a:lnTo>
                    <a:lnTo>
                      <a:pt x="197" y="69"/>
                    </a:lnTo>
                    <a:lnTo>
                      <a:pt x="198" y="66"/>
                    </a:lnTo>
                    <a:lnTo>
                      <a:pt x="198" y="63"/>
                    </a:lnTo>
                    <a:lnTo>
                      <a:pt x="199" y="59"/>
                    </a:lnTo>
                    <a:lnTo>
                      <a:pt x="199" y="58"/>
                    </a:lnTo>
                    <a:lnTo>
                      <a:pt x="199" y="57"/>
                    </a:lnTo>
                    <a:lnTo>
                      <a:pt x="199" y="55"/>
                    </a:lnTo>
                    <a:lnTo>
                      <a:pt x="199" y="54"/>
                    </a:lnTo>
                    <a:lnTo>
                      <a:pt x="199" y="53"/>
                    </a:lnTo>
                    <a:lnTo>
                      <a:pt x="199" y="52"/>
                    </a:lnTo>
                    <a:lnTo>
                      <a:pt x="200" y="51"/>
                    </a:lnTo>
                    <a:lnTo>
                      <a:pt x="199" y="51"/>
                    </a:lnTo>
                    <a:lnTo>
                      <a:pt x="199" y="50"/>
                    </a:lnTo>
                    <a:lnTo>
                      <a:pt x="198" y="51"/>
                    </a:lnTo>
                    <a:lnTo>
                      <a:pt x="197" y="51"/>
                    </a:lnTo>
                    <a:lnTo>
                      <a:pt x="197" y="50"/>
                    </a:lnTo>
                    <a:lnTo>
                      <a:pt x="196" y="50"/>
                    </a:lnTo>
                    <a:lnTo>
                      <a:pt x="196" y="49"/>
                    </a:lnTo>
                    <a:lnTo>
                      <a:pt x="196" y="48"/>
                    </a:lnTo>
                    <a:lnTo>
                      <a:pt x="196" y="47"/>
                    </a:lnTo>
                    <a:lnTo>
                      <a:pt x="196" y="46"/>
                    </a:lnTo>
                    <a:lnTo>
                      <a:pt x="196" y="45"/>
                    </a:lnTo>
                    <a:lnTo>
                      <a:pt x="195" y="45"/>
                    </a:lnTo>
                    <a:lnTo>
                      <a:pt x="194" y="45"/>
                    </a:lnTo>
                    <a:lnTo>
                      <a:pt x="194" y="46"/>
                    </a:lnTo>
                    <a:lnTo>
                      <a:pt x="193" y="47"/>
                    </a:lnTo>
                    <a:lnTo>
                      <a:pt x="191" y="50"/>
                    </a:lnTo>
                    <a:lnTo>
                      <a:pt x="189" y="52"/>
                    </a:lnTo>
                    <a:lnTo>
                      <a:pt x="188" y="54"/>
                    </a:lnTo>
                    <a:lnTo>
                      <a:pt x="187" y="57"/>
                    </a:lnTo>
                    <a:lnTo>
                      <a:pt x="185" y="59"/>
                    </a:lnTo>
                    <a:lnTo>
                      <a:pt x="184" y="61"/>
                    </a:lnTo>
                    <a:lnTo>
                      <a:pt x="183" y="62"/>
                    </a:lnTo>
                    <a:lnTo>
                      <a:pt x="183" y="63"/>
                    </a:lnTo>
                    <a:lnTo>
                      <a:pt x="183" y="64"/>
                    </a:lnTo>
                    <a:lnTo>
                      <a:pt x="183" y="65"/>
                    </a:lnTo>
                    <a:lnTo>
                      <a:pt x="183" y="66"/>
                    </a:lnTo>
                    <a:lnTo>
                      <a:pt x="184" y="66"/>
                    </a:lnTo>
                    <a:lnTo>
                      <a:pt x="184" y="67"/>
                    </a:lnTo>
                    <a:lnTo>
                      <a:pt x="185" y="68"/>
                    </a:lnTo>
                    <a:lnTo>
                      <a:pt x="186" y="69"/>
                    </a:lnTo>
                    <a:lnTo>
                      <a:pt x="187" y="70"/>
                    </a:lnTo>
                    <a:lnTo>
                      <a:pt x="187" y="71"/>
                    </a:lnTo>
                    <a:lnTo>
                      <a:pt x="188" y="72"/>
                    </a:lnTo>
                    <a:lnTo>
                      <a:pt x="188" y="73"/>
                    </a:lnTo>
                    <a:lnTo>
                      <a:pt x="187" y="74"/>
                    </a:lnTo>
                    <a:lnTo>
                      <a:pt x="186" y="74"/>
                    </a:lnTo>
                    <a:lnTo>
                      <a:pt x="185" y="74"/>
                    </a:lnTo>
                    <a:lnTo>
                      <a:pt x="184" y="74"/>
                    </a:lnTo>
                    <a:lnTo>
                      <a:pt x="183" y="73"/>
                    </a:lnTo>
                    <a:lnTo>
                      <a:pt x="182" y="72"/>
                    </a:lnTo>
                    <a:lnTo>
                      <a:pt x="181" y="72"/>
                    </a:lnTo>
                    <a:lnTo>
                      <a:pt x="180" y="72"/>
                    </a:lnTo>
                    <a:lnTo>
                      <a:pt x="179" y="71"/>
                    </a:lnTo>
                    <a:lnTo>
                      <a:pt x="178" y="72"/>
                    </a:lnTo>
                    <a:lnTo>
                      <a:pt x="177" y="73"/>
                    </a:lnTo>
                    <a:lnTo>
                      <a:pt x="176" y="73"/>
                    </a:lnTo>
                    <a:lnTo>
                      <a:pt x="175" y="73"/>
                    </a:lnTo>
                    <a:lnTo>
                      <a:pt x="174" y="73"/>
                    </a:lnTo>
                    <a:lnTo>
                      <a:pt x="173" y="73"/>
                    </a:lnTo>
                    <a:lnTo>
                      <a:pt x="172" y="74"/>
                    </a:lnTo>
                    <a:lnTo>
                      <a:pt x="171" y="74"/>
                    </a:lnTo>
                    <a:lnTo>
                      <a:pt x="171" y="75"/>
                    </a:lnTo>
                    <a:lnTo>
                      <a:pt x="170" y="75"/>
                    </a:lnTo>
                    <a:lnTo>
                      <a:pt x="169" y="76"/>
                    </a:lnTo>
                    <a:lnTo>
                      <a:pt x="168" y="76"/>
                    </a:lnTo>
                    <a:lnTo>
                      <a:pt x="167" y="76"/>
                    </a:lnTo>
                    <a:lnTo>
                      <a:pt x="165" y="76"/>
                    </a:lnTo>
                    <a:lnTo>
                      <a:pt x="164" y="76"/>
                    </a:lnTo>
                    <a:lnTo>
                      <a:pt x="162" y="76"/>
                    </a:lnTo>
                    <a:lnTo>
                      <a:pt x="161" y="76"/>
                    </a:lnTo>
                    <a:lnTo>
                      <a:pt x="160" y="76"/>
                    </a:lnTo>
                    <a:lnTo>
                      <a:pt x="160" y="75"/>
                    </a:lnTo>
                    <a:lnTo>
                      <a:pt x="160" y="74"/>
                    </a:lnTo>
                    <a:lnTo>
                      <a:pt x="160" y="73"/>
                    </a:lnTo>
                    <a:lnTo>
                      <a:pt x="159" y="73"/>
                    </a:lnTo>
                    <a:lnTo>
                      <a:pt x="158" y="73"/>
                    </a:lnTo>
                    <a:lnTo>
                      <a:pt x="157" y="73"/>
                    </a:lnTo>
                    <a:lnTo>
                      <a:pt x="156" y="73"/>
                    </a:lnTo>
                    <a:lnTo>
                      <a:pt x="154" y="73"/>
                    </a:lnTo>
                    <a:lnTo>
                      <a:pt x="152" y="73"/>
                    </a:lnTo>
                    <a:lnTo>
                      <a:pt x="151" y="74"/>
                    </a:lnTo>
                    <a:lnTo>
                      <a:pt x="150" y="74"/>
                    </a:lnTo>
                    <a:lnTo>
                      <a:pt x="149" y="74"/>
                    </a:lnTo>
                    <a:lnTo>
                      <a:pt x="149" y="75"/>
                    </a:lnTo>
                    <a:lnTo>
                      <a:pt x="148" y="75"/>
                    </a:lnTo>
                    <a:lnTo>
                      <a:pt x="147" y="76"/>
                    </a:lnTo>
                    <a:lnTo>
                      <a:pt x="147" y="77"/>
                    </a:lnTo>
                    <a:lnTo>
                      <a:pt x="146" y="78"/>
                    </a:lnTo>
                    <a:lnTo>
                      <a:pt x="146" y="80"/>
                    </a:lnTo>
                    <a:lnTo>
                      <a:pt x="146" y="81"/>
                    </a:lnTo>
                    <a:lnTo>
                      <a:pt x="145" y="82"/>
                    </a:lnTo>
                    <a:lnTo>
                      <a:pt x="144" y="83"/>
                    </a:lnTo>
                    <a:lnTo>
                      <a:pt x="143" y="83"/>
                    </a:lnTo>
                    <a:lnTo>
                      <a:pt x="142" y="83"/>
                    </a:lnTo>
                    <a:lnTo>
                      <a:pt x="142" y="82"/>
                    </a:lnTo>
                    <a:lnTo>
                      <a:pt x="141" y="81"/>
                    </a:lnTo>
                    <a:lnTo>
                      <a:pt x="141" y="80"/>
                    </a:lnTo>
                    <a:lnTo>
                      <a:pt x="140" y="79"/>
                    </a:lnTo>
                    <a:lnTo>
                      <a:pt x="140" y="78"/>
                    </a:lnTo>
                    <a:lnTo>
                      <a:pt x="140" y="77"/>
                    </a:lnTo>
                    <a:lnTo>
                      <a:pt x="140" y="76"/>
                    </a:lnTo>
                    <a:lnTo>
                      <a:pt x="140" y="75"/>
                    </a:lnTo>
                    <a:lnTo>
                      <a:pt x="140" y="74"/>
                    </a:lnTo>
                    <a:lnTo>
                      <a:pt x="140" y="73"/>
                    </a:lnTo>
                    <a:lnTo>
                      <a:pt x="139" y="73"/>
                    </a:lnTo>
                    <a:lnTo>
                      <a:pt x="138" y="73"/>
                    </a:lnTo>
                    <a:lnTo>
                      <a:pt x="137" y="74"/>
                    </a:lnTo>
                    <a:lnTo>
                      <a:pt x="136" y="74"/>
                    </a:lnTo>
                    <a:lnTo>
                      <a:pt x="135" y="74"/>
                    </a:lnTo>
                    <a:lnTo>
                      <a:pt x="135" y="75"/>
                    </a:lnTo>
                    <a:lnTo>
                      <a:pt x="135" y="76"/>
                    </a:lnTo>
                    <a:lnTo>
                      <a:pt x="135" y="77"/>
                    </a:lnTo>
                    <a:lnTo>
                      <a:pt x="135" y="78"/>
                    </a:lnTo>
                    <a:lnTo>
                      <a:pt x="135" y="79"/>
                    </a:lnTo>
                    <a:lnTo>
                      <a:pt x="135" y="80"/>
                    </a:lnTo>
                    <a:lnTo>
                      <a:pt x="135" y="82"/>
                    </a:lnTo>
                    <a:lnTo>
                      <a:pt x="135" y="84"/>
                    </a:lnTo>
                    <a:lnTo>
                      <a:pt x="135" y="86"/>
                    </a:lnTo>
                    <a:lnTo>
                      <a:pt x="135" y="87"/>
                    </a:lnTo>
                    <a:lnTo>
                      <a:pt x="134" y="88"/>
                    </a:lnTo>
                    <a:lnTo>
                      <a:pt x="134" y="89"/>
                    </a:lnTo>
                    <a:lnTo>
                      <a:pt x="133" y="89"/>
                    </a:lnTo>
                    <a:lnTo>
                      <a:pt x="132" y="91"/>
                    </a:lnTo>
                    <a:lnTo>
                      <a:pt x="131" y="92"/>
                    </a:lnTo>
                    <a:lnTo>
                      <a:pt x="130" y="93"/>
                    </a:lnTo>
                    <a:lnTo>
                      <a:pt x="129" y="94"/>
                    </a:lnTo>
                    <a:lnTo>
                      <a:pt x="127" y="95"/>
                    </a:lnTo>
                    <a:lnTo>
                      <a:pt x="126" y="95"/>
                    </a:lnTo>
                    <a:lnTo>
                      <a:pt x="126" y="96"/>
                    </a:lnTo>
                    <a:lnTo>
                      <a:pt x="125" y="97"/>
                    </a:lnTo>
                    <a:lnTo>
                      <a:pt x="124" y="98"/>
                    </a:lnTo>
                    <a:lnTo>
                      <a:pt x="123" y="99"/>
                    </a:lnTo>
                    <a:lnTo>
                      <a:pt x="122" y="100"/>
                    </a:lnTo>
                    <a:lnTo>
                      <a:pt x="121" y="102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20" y="106"/>
                    </a:lnTo>
                    <a:lnTo>
                      <a:pt x="120" y="108"/>
                    </a:lnTo>
                    <a:lnTo>
                      <a:pt x="120" y="109"/>
                    </a:lnTo>
                    <a:lnTo>
                      <a:pt x="120" y="110"/>
                    </a:lnTo>
                    <a:lnTo>
                      <a:pt x="119" y="112"/>
                    </a:lnTo>
                    <a:lnTo>
                      <a:pt x="119" y="113"/>
                    </a:lnTo>
                    <a:lnTo>
                      <a:pt x="119" y="114"/>
                    </a:lnTo>
                    <a:lnTo>
                      <a:pt x="118" y="114"/>
                    </a:lnTo>
                    <a:lnTo>
                      <a:pt x="117" y="114"/>
                    </a:lnTo>
                    <a:lnTo>
                      <a:pt x="117" y="113"/>
                    </a:lnTo>
                    <a:lnTo>
                      <a:pt x="116" y="112"/>
                    </a:lnTo>
                    <a:lnTo>
                      <a:pt x="116" y="111"/>
                    </a:lnTo>
                    <a:lnTo>
                      <a:pt x="116" y="110"/>
                    </a:lnTo>
                    <a:lnTo>
                      <a:pt x="116" y="108"/>
                    </a:lnTo>
                    <a:lnTo>
                      <a:pt x="116" y="105"/>
                    </a:lnTo>
                    <a:lnTo>
                      <a:pt x="116" y="103"/>
                    </a:lnTo>
                    <a:lnTo>
                      <a:pt x="115" y="101"/>
                    </a:lnTo>
                    <a:lnTo>
                      <a:pt x="115" y="99"/>
                    </a:lnTo>
                    <a:lnTo>
                      <a:pt x="114" y="98"/>
                    </a:lnTo>
                    <a:lnTo>
                      <a:pt x="114" y="96"/>
                    </a:lnTo>
                    <a:lnTo>
                      <a:pt x="114" y="94"/>
                    </a:lnTo>
                    <a:lnTo>
                      <a:pt x="113" y="93"/>
                    </a:lnTo>
                    <a:lnTo>
                      <a:pt x="113" y="92"/>
                    </a:lnTo>
                    <a:lnTo>
                      <a:pt x="113" y="91"/>
                    </a:lnTo>
                    <a:lnTo>
                      <a:pt x="113" y="90"/>
                    </a:lnTo>
                    <a:lnTo>
                      <a:pt x="114" y="90"/>
                    </a:lnTo>
                    <a:lnTo>
                      <a:pt x="114" y="89"/>
                    </a:lnTo>
                    <a:lnTo>
                      <a:pt x="115" y="89"/>
                    </a:lnTo>
                    <a:lnTo>
                      <a:pt x="116" y="89"/>
                    </a:lnTo>
                    <a:lnTo>
                      <a:pt x="117" y="89"/>
                    </a:lnTo>
                    <a:lnTo>
                      <a:pt x="118" y="90"/>
                    </a:lnTo>
                    <a:lnTo>
                      <a:pt x="120" y="91"/>
                    </a:lnTo>
                    <a:lnTo>
                      <a:pt x="121" y="91"/>
                    </a:lnTo>
                    <a:lnTo>
                      <a:pt x="122" y="92"/>
                    </a:lnTo>
                    <a:lnTo>
                      <a:pt x="123" y="92"/>
                    </a:lnTo>
                    <a:lnTo>
                      <a:pt x="124" y="92"/>
                    </a:lnTo>
                    <a:lnTo>
                      <a:pt x="125" y="92"/>
                    </a:lnTo>
                    <a:lnTo>
                      <a:pt x="126" y="92"/>
                    </a:lnTo>
                    <a:lnTo>
                      <a:pt x="126" y="91"/>
                    </a:lnTo>
                    <a:lnTo>
                      <a:pt x="126" y="90"/>
                    </a:lnTo>
                    <a:lnTo>
                      <a:pt x="127" y="89"/>
                    </a:lnTo>
                    <a:lnTo>
                      <a:pt x="127" y="88"/>
                    </a:lnTo>
                    <a:lnTo>
                      <a:pt x="127" y="86"/>
                    </a:lnTo>
                    <a:lnTo>
                      <a:pt x="127" y="85"/>
                    </a:lnTo>
                    <a:lnTo>
                      <a:pt x="127" y="83"/>
                    </a:lnTo>
                    <a:lnTo>
                      <a:pt x="127" y="82"/>
                    </a:lnTo>
                    <a:lnTo>
                      <a:pt x="126" y="81"/>
                    </a:lnTo>
                    <a:lnTo>
                      <a:pt x="126" y="79"/>
                    </a:lnTo>
                    <a:lnTo>
                      <a:pt x="126" y="78"/>
                    </a:lnTo>
                    <a:lnTo>
                      <a:pt x="125" y="75"/>
                    </a:lnTo>
                    <a:lnTo>
                      <a:pt x="124" y="74"/>
                    </a:lnTo>
                    <a:lnTo>
                      <a:pt x="124" y="73"/>
                    </a:lnTo>
                    <a:lnTo>
                      <a:pt x="123" y="72"/>
                    </a:lnTo>
                    <a:lnTo>
                      <a:pt x="122" y="72"/>
                    </a:lnTo>
                    <a:lnTo>
                      <a:pt x="121" y="72"/>
                    </a:lnTo>
                    <a:lnTo>
                      <a:pt x="119" y="71"/>
                    </a:lnTo>
                    <a:lnTo>
                      <a:pt x="118" y="71"/>
                    </a:lnTo>
                    <a:lnTo>
                      <a:pt x="116" y="71"/>
                    </a:lnTo>
                    <a:lnTo>
                      <a:pt x="115" y="71"/>
                    </a:lnTo>
                    <a:lnTo>
                      <a:pt x="114" y="70"/>
                    </a:lnTo>
                    <a:lnTo>
                      <a:pt x="113" y="70"/>
                    </a:lnTo>
                    <a:lnTo>
                      <a:pt x="112" y="69"/>
                    </a:lnTo>
                    <a:lnTo>
                      <a:pt x="111" y="68"/>
                    </a:lnTo>
                    <a:lnTo>
                      <a:pt x="110" y="67"/>
                    </a:lnTo>
                    <a:lnTo>
                      <a:pt x="109" y="66"/>
                    </a:lnTo>
                    <a:lnTo>
                      <a:pt x="107" y="65"/>
                    </a:lnTo>
                    <a:lnTo>
                      <a:pt x="106" y="64"/>
                    </a:lnTo>
                    <a:lnTo>
                      <a:pt x="105" y="64"/>
                    </a:lnTo>
                    <a:lnTo>
                      <a:pt x="103" y="63"/>
                    </a:lnTo>
                    <a:lnTo>
                      <a:pt x="102" y="63"/>
                    </a:lnTo>
                    <a:lnTo>
                      <a:pt x="100" y="63"/>
                    </a:lnTo>
                    <a:lnTo>
                      <a:pt x="99" y="63"/>
                    </a:lnTo>
                    <a:lnTo>
                      <a:pt x="98" y="63"/>
                    </a:lnTo>
                    <a:lnTo>
                      <a:pt x="97" y="63"/>
                    </a:lnTo>
                    <a:lnTo>
                      <a:pt x="96" y="63"/>
                    </a:lnTo>
                    <a:lnTo>
                      <a:pt x="95" y="63"/>
                    </a:lnTo>
                    <a:lnTo>
                      <a:pt x="95" y="64"/>
                    </a:lnTo>
                    <a:lnTo>
                      <a:pt x="94" y="64"/>
                    </a:lnTo>
                    <a:lnTo>
                      <a:pt x="93" y="64"/>
                    </a:lnTo>
                    <a:lnTo>
                      <a:pt x="92" y="65"/>
                    </a:lnTo>
                    <a:lnTo>
                      <a:pt x="91" y="65"/>
                    </a:lnTo>
                    <a:lnTo>
                      <a:pt x="90" y="65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5" y="66"/>
                    </a:lnTo>
                    <a:lnTo>
                      <a:pt x="84" y="66"/>
                    </a:lnTo>
                    <a:lnTo>
                      <a:pt x="83" y="67"/>
                    </a:lnTo>
                    <a:lnTo>
                      <a:pt x="82" y="67"/>
                    </a:lnTo>
                    <a:lnTo>
                      <a:pt x="82" y="68"/>
                    </a:lnTo>
                    <a:lnTo>
                      <a:pt x="81" y="69"/>
                    </a:lnTo>
                    <a:lnTo>
                      <a:pt x="81" y="70"/>
                    </a:lnTo>
                    <a:lnTo>
                      <a:pt x="81" y="71"/>
                    </a:lnTo>
                    <a:lnTo>
                      <a:pt x="81" y="72"/>
                    </a:lnTo>
                    <a:lnTo>
                      <a:pt x="81" y="73"/>
                    </a:lnTo>
                    <a:lnTo>
                      <a:pt x="81" y="74"/>
                    </a:lnTo>
                    <a:lnTo>
                      <a:pt x="80" y="75"/>
                    </a:lnTo>
                    <a:lnTo>
                      <a:pt x="80" y="76"/>
                    </a:lnTo>
                    <a:lnTo>
                      <a:pt x="79" y="76"/>
                    </a:lnTo>
                    <a:lnTo>
                      <a:pt x="78" y="76"/>
                    </a:lnTo>
                    <a:lnTo>
                      <a:pt x="77" y="76"/>
                    </a:lnTo>
                    <a:lnTo>
                      <a:pt x="76" y="76"/>
                    </a:lnTo>
                    <a:lnTo>
                      <a:pt x="75" y="75"/>
                    </a:lnTo>
                    <a:lnTo>
                      <a:pt x="74" y="75"/>
                    </a:lnTo>
                    <a:lnTo>
                      <a:pt x="73" y="75"/>
                    </a:lnTo>
                    <a:lnTo>
                      <a:pt x="73" y="76"/>
                    </a:lnTo>
                    <a:lnTo>
                      <a:pt x="73" y="77"/>
                    </a:lnTo>
                    <a:lnTo>
                      <a:pt x="74" y="77"/>
                    </a:lnTo>
                    <a:lnTo>
                      <a:pt x="74" y="78"/>
                    </a:lnTo>
                    <a:lnTo>
                      <a:pt x="75" y="79"/>
                    </a:lnTo>
                    <a:lnTo>
                      <a:pt x="76" y="80"/>
                    </a:lnTo>
                    <a:lnTo>
                      <a:pt x="76" y="81"/>
                    </a:lnTo>
                    <a:lnTo>
                      <a:pt x="75" y="82"/>
                    </a:lnTo>
                    <a:lnTo>
                      <a:pt x="74" y="83"/>
                    </a:lnTo>
                    <a:lnTo>
                      <a:pt x="73" y="83"/>
                    </a:lnTo>
                    <a:lnTo>
                      <a:pt x="71" y="85"/>
                    </a:lnTo>
                    <a:lnTo>
                      <a:pt x="69" y="88"/>
                    </a:lnTo>
                    <a:lnTo>
                      <a:pt x="69" y="89"/>
                    </a:lnTo>
                    <a:lnTo>
                      <a:pt x="68" y="90"/>
                    </a:lnTo>
                    <a:lnTo>
                      <a:pt x="67" y="91"/>
                    </a:lnTo>
                    <a:lnTo>
                      <a:pt x="67" y="92"/>
                    </a:lnTo>
                    <a:lnTo>
                      <a:pt x="67" y="93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6" y="98"/>
                    </a:lnTo>
                    <a:lnTo>
                      <a:pt x="66" y="99"/>
                    </a:lnTo>
                    <a:lnTo>
                      <a:pt x="65" y="99"/>
                    </a:lnTo>
                    <a:lnTo>
                      <a:pt x="64" y="100"/>
                    </a:lnTo>
                    <a:lnTo>
                      <a:pt x="64" y="101"/>
                    </a:lnTo>
                    <a:lnTo>
                      <a:pt x="63" y="102"/>
                    </a:lnTo>
                    <a:lnTo>
                      <a:pt x="62" y="102"/>
                    </a:lnTo>
                    <a:lnTo>
                      <a:pt x="61" y="103"/>
                    </a:lnTo>
                    <a:lnTo>
                      <a:pt x="60" y="103"/>
                    </a:lnTo>
                    <a:lnTo>
                      <a:pt x="59" y="103"/>
                    </a:lnTo>
                    <a:lnTo>
                      <a:pt x="59" y="104"/>
                    </a:lnTo>
                    <a:lnTo>
                      <a:pt x="58" y="105"/>
                    </a:lnTo>
                    <a:lnTo>
                      <a:pt x="57" y="106"/>
                    </a:lnTo>
                    <a:lnTo>
                      <a:pt x="56" y="106"/>
                    </a:lnTo>
                    <a:lnTo>
                      <a:pt x="56" y="107"/>
                    </a:lnTo>
                    <a:lnTo>
                      <a:pt x="55" y="107"/>
                    </a:lnTo>
                    <a:lnTo>
                      <a:pt x="54" y="108"/>
                    </a:lnTo>
                    <a:lnTo>
                      <a:pt x="54" y="109"/>
                    </a:lnTo>
                    <a:lnTo>
                      <a:pt x="53" y="110"/>
                    </a:lnTo>
                    <a:lnTo>
                      <a:pt x="53" y="111"/>
                    </a:lnTo>
                    <a:lnTo>
                      <a:pt x="52" y="113"/>
                    </a:lnTo>
                    <a:lnTo>
                      <a:pt x="52" y="114"/>
                    </a:lnTo>
                    <a:lnTo>
                      <a:pt x="52" y="116"/>
                    </a:lnTo>
                    <a:lnTo>
                      <a:pt x="52" y="118"/>
                    </a:lnTo>
                    <a:lnTo>
                      <a:pt x="51" y="119"/>
                    </a:lnTo>
                    <a:lnTo>
                      <a:pt x="52" y="123"/>
                    </a:lnTo>
                    <a:lnTo>
                      <a:pt x="52" y="125"/>
                    </a:lnTo>
                    <a:lnTo>
                      <a:pt x="52" y="127"/>
                    </a:lnTo>
                    <a:lnTo>
                      <a:pt x="52" y="128"/>
                    </a:lnTo>
                    <a:lnTo>
                      <a:pt x="52" y="130"/>
                    </a:lnTo>
                    <a:lnTo>
                      <a:pt x="52" y="131"/>
                    </a:lnTo>
                    <a:lnTo>
                      <a:pt x="52" y="132"/>
                    </a:lnTo>
                    <a:lnTo>
                      <a:pt x="53" y="132"/>
                    </a:lnTo>
                    <a:lnTo>
                      <a:pt x="53" y="133"/>
                    </a:lnTo>
                    <a:lnTo>
                      <a:pt x="54" y="133"/>
                    </a:lnTo>
                    <a:lnTo>
                      <a:pt x="54" y="132"/>
                    </a:lnTo>
                    <a:lnTo>
                      <a:pt x="55" y="132"/>
                    </a:lnTo>
                    <a:lnTo>
                      <a:pt x="57" y="131"/>
                    </a:lnTo>
                    <a:lnTo>
                      <a:pt x="59" y="130"/>
                    </a:lnTo>
                    <a:lnTo>
                      <a:pt x="60" y="130"/>
                    </a:lnTo>
                    <a:lnTo>
                      <a:pt x="61" y="129"/>
                    </a:lnTo>
                    <a:lnTo>
                      <a:pt x="63" y="129"/>
                    </a:lnTo>
                    <a:lnTo>
                      <a:pt x="64" y="128"/>
                    </a:lnTo>
                    <a:lnTo>
                      <a:pt x="65" y="128"/>
                    </a:lnTo>
                    <a:lnTo>
                      <a:pt x="65" y="129"/>
                    </a:lnTo>
                    <a:lnTo>
                      <a:pt x="65" y="130"/>
                    </a:lnTo>
                    <a:lnTo>
                      <a:pt x="65" y="131"/>
                    </a:lnTo>
                    <a:lnTo>
                      <a:pt x="65" y="133"/>
                    </a:lnTo>
                    <a:lnTo>
                      <a:pt x="65" y="135"/>
                    </a:lnTo>
                    <a:lnTo>
                      <a:pt x="65" y="137"/>
                    </a:lnTo>
                    <a:lnTo>
                      <a:pt x="65" y="139"/>
                    </a:lnTo>
                    <a:lnTo>
                      <a:pt x="66" y="140"/>
                    </a:lnTo>
                    <a:lnTo>
                      <a:pt x="67" y="141"/>
                    </a:lnTo>
                    <a:lnTo>
                      <a:pt x="68" y="141"/>
                    </a:lnTo>
                    <a:lnTo>
                      <a:pt x="69" y="141"/>
                    </a:lnTo>
                    <a:lnTo>
                      <a:pt x="70" y="141"/>
                    </a:lnTo>
                    <a:lnTo>
                      <a:pt x="71" y="141"/>
                    </a:lnTo>
                    <a:lnTo>
                      <a:pt x="72" y="141"/>
                    </a:lnTo>
                    <a:lnTo>
                      <a:pt x="73" y="141"/>
                    </a:lnTo>
                    <a:lnTo>
                      <a:pt x="74" y="141"/>
                    </a:lnTo>
                    <a:lnTo>
                      <a:pt x="74" y="140"/>
                    </a:lnTo>
                    <a:lnTo>
                      <a:pt x="75" y="140"/>
                    </a:lnTo>
                    <a:lnTo>
                      <a:pt x="75" y="139"/>
                    </a:lnTo>
                    <a:lnTo>
                      <a:pt x="76" y="139"/>
                    </a:lnTo>
                    <a:lnTo>
                      <a:pt x="76" y="138"/>
                    </a:lnTo>
                    <a:lnTo>
                      <a:pt x="76" y="137"/>
                    </a:lnTo>
                    <a:lnTo>
                      <a:pt x="77" y="136"/>
                    </a:lnTo>
                    <a:lnTo>
                      <a:pt x="77" y="135"/>
                    </a:lnTo>
                    <a:lnTo>
                      <a:pt x="77" y="134"/>
                    </a:lnTo>
                    <a:lnTo>
                      <a:pt x="77" y="132"/>
                    </a:lnTo>
                    <a:lnTo>
                      <a:pt x="77" y="130"/>
                    </a:lnTo>
                    <a:lnTo>
                      <a:pt x="77" y="127"/>
                    </a:lnTo>
                    <a:lnTo>
                      <a:pt x="77" y="125"/>
                    </a:lnTo>
                    <a:lnTo>
                      <a:pt x="77" y="122"/>
                    </a:lnTo>
                    <a:lnTo>
                      <a:pt x="77" y="120"/>
                    </a:lnTo>
                    <a:lnTo>
                      <a:pt x="77" y="118"/>
                    </a:lnTo>
                    <a:lnTo>
                      <a:pt x="77" y="115"/>
                    </a:lnTo>
                    <a:lnTo>
                      <a:pt x="77" y="114"/>
                    </a:lnTo>
                    <a:lnTo>
                      <a:pt x="77" y="113"/>
                    </a:lnTo>
                    <a:lnTo>
                      <a:pt x="78" y="112"/>
                    </a:lnTo>
                    <a:lnTo>
                      <a:pt x="78" y="111"/>
                    </a:lnTo>
                    <a:lnTo>
                      <a:pt x="78" y="110"/>
                    </a:lnTo>
                    <a:lnTo>
                      <a:pt x="79" y="110"/>
                    </a:lnTo>
                    <a:lnTo>
                      <a:pt x="79" y="109"/>
                    </a:lnTo>
                    <a:lnTo>
                      <a:pt x="80" y="108"/>
                    </a:lnTo>
                    <a:lnTo>
                      <a:pt x="81" y="106"/>
                    </a:lnTo>
                    <a:lnTo>
                      <a:pt x="81" y="105"/>
                    </a:lnTo>
                    <a:lnTo>
                      <a:pt x="82" y="103"/>
                    </a:lnTo>
                    <a:lnTo>
                      <a:pt x="83" y="100"/>
                    </a:lnTo>
                    <a:lnTo>
                      <a:pt x="85" y="98"/>
                    </a:lnTo>
                    <a:lnTo>
                      <a:pt x="85" y="97"/>
                    </a:lnTo>
                    <a:lnTo>
                      <a:pt x="85" y="96"/>
                    </a:lnTo>
                    <a:lnTo>
                      <a:pt x="86" y="95"/>
                    </a:lnTo>
                    <a:lnTo>
                      <a:pt x="87" y="95"/>
                    </a:lnTo>
                    <a:lnTo>
                      <a:pt x="88" y="94"/>
                    </a:lnTo>
                    <a:lnTo>
                      <a:pt x="90" y="93"/>
                    </a:lnTo>
                    <a:lnTo>
                      <a:pt x="91" y="92"/>
                    </a:lnTo>
                    <a:lnTo>
                      <a:pt x="92" y="92"/>
                    </a:lnTo>
                    <a:lnTo>
                      <a:pt x="92" y="93"/>
                    </a:lnTo>
                    <a:lnTo>
                      <a:pt x="93" y="93"/>
                    </a:lnTo>
                    <a:lnTo>
                      <a:pt x="93" y="94"/>
                    </a:lnTo>
                    <a:lnTo>
                      <a:pt x="94" y="95"/>
                    </a:lnTo>
                    <a:lnTo>
                      <a:pt x="93" y="96"/>
                    </a:lnTo>
                    <a:lnTo>
                      <a:pt x="93" y="97"/>
                    </a:lnTo>
                    <a:lnTo>
                      <a:pt x="92" y="98"/>
                    </a:lnTo>
                    <a:lnTo>
                      <a:pt x="91" y="100"/>
                    </a:lnTo>
                    <a:lnTo>
                      <a:pt x="90" y="101"/>
                    </a:lnTo>
                    <a:lnTo>
                      <a:pt x="89" y="104"/>
                    </a:lnTo>
                    <a:lnTo>
                      <a:pt x="88" y="106"/>
                    </a:lnTo>
                    <a:lnTo>
                      <a:pt x="87" y="109"/>
                    </a:lnTo>
                    <a:lnTo>
                      <a:pt x="87" y="111"/>
                    </a:lnTo>
                    <a:lnTo>
                      <a:pt x="87" y="113"/>
                    </a:lnTo>
                    <a:lnTo>
                      <a:pt x="87" y="115"/>
                    </a:lnTo>
                    <a:lnTo>
                      <a:pt x="87" y="118"/>
                    </a:lnTo>
                    <a:lnTo>
                      <a:pt x="87" y="119"/>
                    </a:lnTo>
                    <a:lnTo>
                      <a:pt x="88" y="120"/>
                    </a:lnTo>
                    <a:lnTo>
                      <a:pt x="88" y="121"/>
                    </a:lnTo>
                    <a:lnTo>
                      <a:pt x="88" y="122"/>
                    </a:lnTo>
                    <a:lnTo>
                      <a:pt x="88" y="123"/>
                    </a:lnTo>
                    <a:lnTo>
                      <a:pt x="88" y="124"/>
                    </a:lnTo>
                    <a:lnTo>
                      <a:pt x="89" y="124"/>
                    </a:lnTo>
                    <a:lnTo>
                      <a:pt x="90" y="125"/>
                    </a:lnTo>
                    <a:lnTo>
                      <a:pt x="91" y="125"/>
                    </a:lnTo>
                    <a:lnTo>
                      <a:pt x="92" y="124"/>
                    </a:lnTo>
                    <a:lnTo>
                      <a:pt x="93" y="124"/>
                    </a:lnTo>
                    <a:lnTo>
                      <a:pt x="94" y="123"/>
                    </a:lnTo>
                    <a:lnTo>
                      <a:pt x="95" y="122"/>
                    </a:lnTo>
                    <a:lnTo>
                      <a:pt x="96" y="121"/>
                    </a:lnTo>
                    <a:lnTo>
                      <a:pt x="97" y="121"/>
                    </a:lnTo>
                    <a:lnTo>
                      <a:pt x="98" y="121"/>
                    </a:lnTo>
                    <a:lnTo>
                      <a:pt x="99" y="121"/>
                    </a:lnTo>
                    <a:lnTo>
                      <a:pt x="100" y="121"/>
                    </a:lnTo>
                    <a:lnTo>
                      <a:pt x="99" y="122"/>
                    </a:lnTo>
                    <a:lnTo>
                      <a:pt x="99" y="123"/>
                    </a:lnTo>
                    <a:lnTo>
                      <a:pt x="99" y="124"/>
                    </a:lnTo>
                    <a:lnTo>
                      <a:pt x="98" y="125"/>
                    </a:lnTo>
                    <a:lnTo>
                      <a:pt x="97" y="126"/>
                    </a:lnTo>
                    <a:lnTo>
                      <a:pt x="96" y="127"/>
                    </a:lnTo>
                    <a:lnTo>
                      <a:pt x="95" y="127"/>
                    </a:lnTo>
                    <a:lnTo>
                      <a:pt x="94" y="128"/>
                    </a:lnTo>
                    <a:lnTo>
                      <a:pt x="93" y="128"/>
                    </a:lnTo>
                    <a:lnTo>
                      <a:pt x="92" y="128"/>
                    </a:lnTo>
                    <a:lnTo>
                      <a:pt x="91" y="128"/>
                    </a:lnTo>
                    <a:lnTo>
                      <a:pt x="91" y="129"/>
                    </a:lnTo>
                    <a:lnTo>
                      <a:pt x="90" y="129"/>
                    </a:lnTo>
                    <a:lnTo>
                      <a:pt x="90" y="130"/>
                    </a:lnTo>
                    <a:lnTo>
                      <a:pt x="90" y="131"/>
                    </a:lnTo>
                    <a:lnTo>
                      <a:pt x="89" y="132"/>
                    </a:lnTo>
                    <a:lnTo>
                      <a:pt x="89" y="133"/>
                    </a:lnTo>
                    <a:lnTo>
                      <a:pt x="89" y="136"/>
                    </a:lnTo>
                    <a:lnTo>
                      <a:pt x="88" y="139"/>
                    </a:lnTo>
                    <a:lnTo>
                      <a:pt x="88" y="140"/>
                    </a:lnTo>
                    <a:lnTo>
                      <a:pt x="88" y="141"/>
                    </a:lnTo>
                    <a:lnTo>
                      <a:pt x="87" y="142"/>
                    </a:lnTo>
                    <a:lnTo>
                      <a:pt x="87" y="143"/>
                    </a:lnTo>
                    <a:lnTo>
                      <a:pt x="86" y="143"/>
                    </a:lnTo>
                    <a:lnTo>
                      <a:pt x="85" y="144"/>
                    </a:lnTo>
                    <a:lnTo>
                      <a:pt x="84" y="144"/>
                    </a:lnTo>
                    <a:lnTo>
                      <a:pt x="83" y="144"/>
                    </a:lnTo>
                    <a:lnTo>
                      <a:pt x="82" y="145"/>
                    </a:lnTo>
                    <a:lnTo>
                      <a:pt x="80" y="145"/>
                    </a:lnTo>
                    <a:lnTo>
                      <a:pt x="78" y="146"/>
                    </a:lnTo>
                    <a:lnTo>
                      <a:pt x="76" y="147"/>
                    </a:lnTo>
                    <a:lnTo>
                      <a:pt x="74" y="148"/>
                    </a:lnTo>
                    <a:lnTo>
                      <a:pt x="72" y="148"/>
                    </a:lnTo>
                    <a:lnTo>
                      <a:pt x="71" y="148"/>
                    </a:lnTo>
                    <a:lnTo>
                      <a:pt x="70" y="148"/>
                    </a:lnTo>
                    <a:lnTo>
                      <a:pt x="69" y="148"/>
                    </a:lnTo>
                    <a:lnTo>
                      <a:pt x="68" y="148"/>
                    </a:lnTo>
                    <a:lnTo>
                      <a:pt x="67" y="148"/>
                    </a:lnTo>
                    <a:lnTo>
                      <a:pt x="66" y="148"/>
                    </a:lnTo>
                    <a:lnTo>
                      <a:pt x="65" y="148"/>
                    </a:lnTo>
                    <a:lnTo>
                      <a:pt x="65" y="147"/>
                    </a:lnTo>
                    <a:lnTo>
                      <a:pt x="64" y="147"/>
                    </a:lnTo>
                    <a:lnTo>
                      <a:pt x="63" y="145"/>
                    </a:lnTo>
                    <a:lnTo>
                      <a:pt x="62" y="144"/>
                    </a:lnTo>
                    <a:lnTo>
                      <a:pt x="62" y="142"/>
                    </a:lnTo>
                    <a:lnTo>
                      <a:pt x="61" y="141"/>
                    </a:lnTo>
                    <a:lnTo>
                      <a:pt x="61" y="140"/>
                    </a:lnTo>
                    <a:lnTo>
                      <a:pt x="60" y="139"/>
                    </a:lnTo>
                    <a:lnTo>
                      <a:pt x="60" y="138"/>
                    </a:lnTo>
                    <a:lnTo>
                      <a:pt x="59" y="138"/>
                    </a:lnTo>
                    <a:lnTo>
                      <a:pt x="59" y="139"/>
                    </a:lnTo>
                    <a:lnTo>
                      <a:pt x="58" y="140"/>
                    </a:lnTo>
                    <a:lnTo>
                      <a:pt x="57" y="140"/>
                    </a:lnTo>
                    <a:lnTo>
                      <a:pt x="56" y="141"/>
                    </a:lnTo>
                    <a:lnTo>
                      <a:pt x="56" y="142"/>
                    </a:lnTo>
                    <a:lnTo>
                      <a:pt x="55" y="143"/>
                    </a:lnTo>
                    <a:lnTo>
                      <a:pt x="54" y="144"/>
                    </a:lnTo>
                    <a:lnTo>
                      <a:pt x="55" y="145"/>
                    </a:lnTo>
                    <a:lnTo>
                      <a:pt x="55" y="146"/>
                    </a:lnTo>
                    <a:lnTo>
                      <a:pt x="55" y="147"/>
                    </a:lnTo>
                    <a:lnTo>
                      <a:pt x="55" y="148"/>
                    </a:lnTo>
                    <a:lnTo>
                      <a:pt x="55" y="149"/>
                    </a:lnTo>
                    <a:lnTo>
                      <a:pt x="54" y="150"/>
                    </a:lnTo>
                    <a:lnTo>
                      <a:pt x="53" y="150"/>
                    </a:lnTo>
                    <a:lnTo>
                      <a:pt x="53" y="151"/>
                    </a:lnTo>
                    <a:lnTo>
                      <a:pt x="52" y="151"/>
                    </a:lnTo>
                    <a:lnTo>
                      <a:pt x="51" y="152"/>
                    </a:lnTo>
                    <a:lnTo>
                      <a:pt x="49" y="153"/>
                    </a:lnTo>
                    <a:lnTo>
                      <a:pt x="47" y="155"/>
                    </a:lnTo>
                    <a:lnTo>
                      <a:pt x="46" y="155"/>
                    </a:lnTo>
                    <a:lnTo>
                      <a:pt x="44" y="157"/>
                    </a:lnTo>
                    <a:lnTo>
                      <a:pt x="44" y="158"/>
                    </a:lnTo>
                    <a:lnTo>
                      <a:pt x="43" y="160"/>
                    </a:lnTo>
                    <a:lnTo>
                      <a:pt x="43" y="161"/>
                    </a:lnTo>
                    <a:lnTo>
                      <a:pt x="42" y="163"/>
                    </a:lnTo>
                    <a:lnTo>
                      <a:pt x="41" y="165"/>
                    </a:lnTo>
                    <a:lnTo>
                      <a:pt x="41" y="166"/>
                    </a:lnTo>
                    <a:lnTo>
                      <a:pt x="39" y="167"/>
                    </a:lnTo>
                    <a:lnTo>
                      <a:pt x="39" y="168"/>
                    </a:lnTo>
                    <a:lnTo>
                      <a:pt x="38" y="168"/>
                    </a:lnTo>
                    <a:lnTo>
                      <a:pt x="37" y="168"/>
                    </a:lnTo>
                    <a:lnTo>
                      <a:pt x="36" y="167"/>
                    </a:lnTo>
                    <a:lnTo>
                      <a:pt x="35" y="167"/>
                    </a:lnTo>
                    <a:lnTo>
                      <a:pt x="34" y="168"/>
                    </a:lnTo>
                    <a:lnTo>
                      <a:pt x="33" y="168"/>
                    </a:lnTo>
                    <a:lnTo>
                      <a:pt x="32" y="169"/>
                    </a:lnTo>
                    <a:lnTo>
                      <a:pt x="32" y="170"/>
                    </a:lnTo>
                    <a:lnTo>
                      <a:pt x="31" y="171"/>
                    </a:lnTo>
                    <a:lnTo>
                      <a:pt x="31" y="172"/>
                    </a:lnTo>
                    <a:lnTo>
                      <a:pt x="30" y="172"/>
                    </a:lnTo>
                    <a:lnTo>
                      <a:pt x="30" y="173"/>
                    </a:lnTo>
                    <a:lnTo>
                      <a:pt x="31" y="174"/>
                    </a:lnTo>
                    <a:lnTo>
                      <a:pt x="31" y="175"/>
                    </a:lnTo>
                    <a:lnTo>
                      <a:pt x="31" y="176"/>
                    </a:lnTo>
                    <a:lnTo>
                      <a:pt x="32" y="177"/>
                    </a:lnTo>
                    <a:lnTo>
                      <a:pt x="33" y="178"/>
                    </a:lnTo>
                    <a:lnTo>
                      <a:pt x="33" y="180"/>
                    </a:lnTo>
                    <a:lnTo>
                      <a:pt x="34" y="181"/>
                    </a:lnTo>
                    <a:lnTo>
                      <a:pt x="34" y="182"/>
                    </a:lnTo>
                    <a:lnTo>
                      <a:pt x="35" y="183"/>
                    </a:lnTo>
                    <a:lnTo>
                      <a:pt x="35" y="184"/>
                    </a:lnTo>
                    <a:lnTo>
                      <a:pt x="35" y="185"/>
                    </a:lnTo>
                    <a:lnTo>
                      <a:pt x="34" y="185"/>
                    </a:lnTo>
                    <a:lnTo>
                      <a:pt x="34" y="186"/>
                    </a:lnTo>
                    <a:lnTo>
                      <a:pt x="33" y="187"/>
                    </a:lnTo>
                    <a:lnTo>
                      <a:pt x="32" y="188"/>
                    </a:lnTo>
                    <a:lnTo>
                      <a:pt x="31" y="189"/>
                    </a:lnTo>
                    <a:lnTo>
                      <a:pt x="30" y="189"/>
                    </a:lnTo>
                    <a:lnTo>
                      <a:pt x="29" y="189"/>
                    </a:lnTo>
                    <a:lnTo>
                      <a:pt x="28" y="189"/>
                    </a:lnTo>
                    <a:lnTo>
                      <a:pt x="27" y="189"/>
                    </a:lnTo>
                    <a:lnTo>
                      <a:pt x="25" y="189"/>
                    </a:lnTo>
                    <a:lnTo>
                      <a:pt x="23" y="188"/>
                    </a:lnTo>
                    <a:lnTo>
                      <a:pt x="22" y="188"/>
                    </a:lnTo>
                    <a:lnTo>
                      <a:pt x="21" y="188"/>
                    </a:lnTo>
                    <a:lnTo>
                      <a:pt x="20" y="188"/>
                    </a:lnTo>
                    <a:lnTo>
                      <a:pt x="19" y="188"/>
                    </a:lnTo>
                    <a:lnTo>
                      <a:pt x="19" y="189"/>
                    </a:lnTo>
                    <a:lnTo>
                      <a:pt x="19" y="191"/>
                    </a:lnTo>
                    <a:lnTo>
                      <a:pt x="19" y="192"/>
                    </a:lnTo>
                    <a:lnTo>
                      <a:pt x="19" y="194"/>
                    </a:lnTo>
                    <a:lnTo>
                      <a:pt x="19" y="195"/>
                    </a:lnTo>
                    <a:lnTo>
                      <a:pt x="19" y="197"/>
                    </a:lnTo>
                    <a:lnTo>
                      <a:pt x="19" y="200"/>
                    </a:lnTo>
                    <a:lnTo>
                      <a:pt x="18" y="202"/>
                    </a:lnTo>
                    <a:lnTo>
                      <a:pt x="18" y="205"/>
                    </a:lnTo>
                    <a:lnTo>
                      <a:pt x="18" y="207"/>
                    </a:lnTo>
                    <a:lnTo>
                      <a:pt x="19" y="210"/>
                    </a:lnTo>
                    <a:lnTo>
                      <a:pt x="20" y="210"/>
                    </a:lnTo>
                    <a:lnTo>
                      <a:pt x="21" y="210"/>
                    </a:lnTo>
                    <a:lnTo>
                      <a:pt x="22" y="211"/>
                    </a:lnTo>
                    <a:lnTo>
                      <a:pt x="23" y="211"/>
                    </a:lnTo>
                    <a:lnTo>
                      <a:pt x="24" y="211"/>
                    </a:lnTo>
                    <a:lnTo>
                      <a:pt x="26" y="211"/>
                    </a:lnTo>
                    <a:lnTo>
                      <a:pt x="27" y="211"/>
                    </a:lnTo>
                    <a:lnTo>
                      <a:pt x="29" y="211"/>
                    </a:lnTo>
                    <a:lnTo>
                      <a:pt x="30" y="211"/>
                    </a:lnTo>
                    <a:lnTo>
                      <a:pt x="32" y="211"/>
                    </a:lnTo>
                    <a:lnTo>
                      <a:pt x="33" y="211"/>
                    </a:lnTo>
                    <a:lnTo>
                      <a:pt x="35" y="210"/>
                    </a:lnTo>
                    <a:lnTo>
                      <a:pt x="36" y="209"/>
                    </a:lnTo>
                    <a:lnTo>
                      <a:pt x="37" y="209"/>
                    </a:lnTo>
                    <a:lnTo>
                      <a:pt x="37" y="208"/>
                    </a:lnTo>
                    <a:lnTo>
                      <a:pt x="37" y="207"/>
                    </a:lnTo>
                    <a:lnTo>
                      <a:pt x="37" y="206"/>
                    </a:lnTo>
                    <a:lnTo>
                      <a:pt x="38" y="205"/>
                    </a:lnTo>
                    <a:lnTo>
                      <a:pt x="38" y="203"/>
                    </a:lnTo>
                    <a:lnTo>
                      <a:pt x="38" y="201"/>
                    </a:lnTo>
                    <a:lnTo>
                      <a:pt x="38" y="200"/>
                    </a:lnTo>
                    <a:lnTo>
                      <a:pt x="39" y="199"/>
                    </a:lnTo>
                    <a:lnTo>
                      <a:pt x="39" y="198"/>
                    </a:lnTo>
                    <a:lnTo>
                      <a:pt x="41" y="197"/>
                    </a:lnTo>
                    <a:lnTo>
                      <a:pt x="42" y="196"/>
                    </a:lnTo>
                    <a:lnTo>
                      <a:pt x="43" y="196"/>
                    </a:lnTo>
                    <a:lnTo>
                      <a:pt x="43" y="195"/>
                    </a:lnTo>
                    <a:lnTo>
                      <a:pt x="44" y="194"/>
                    </a:lnTo>
                    <a:lnTo>
                      <a:pt x="45" y="193"/>
                    </a:lnTo>
                    <a:lnTo>
                      <a:pt x="46" y="192"/>
                    </a:lnTo>
                    <a:lnTo>
                      <a:pt x="48" y="191"/>
                    </a:lnTo>
                    <a:lnTo>
                      <a:pt x="49" y="191"/>
                    </a:lnTo>
                    <a:lnTo>
                      <a:pt x="50" y="192"/>
                    </a:lnTo>
                    <a:lnTo>
                      <a:pt x="52" y="192"/>
                    </a:lnTo>
                    <a:lnTo>
                      <a:pt x="53" y="192"/>
                    </a:lnTo>
                    <a:lnTo>
                      <a:pt x="54" y="192"/>
                    </a:lnTo>
                    <a:lnTo>
                      <a:pt x="55" y="191"/>
                    </a:lnTo>
                    <a:lnTo>
                      <a:pt x="56" y="191"/>
                    </a:lnTo>
                    <a:lnTo>
                      <a:pt x="57" y="191"/>
                    </a:lnTo>
                    <a:lnTo>
                      <a:pt x="58" y="190"/>
                    </a:lnTo>
                    <a:lnTo>
                      <a:pt x="59" y="190"/>
                    </a:lnTo>
                    <a:lnTo>
                      <a:pt x="59" y="191"/>
                    </a:lnTo>
                    <a:lnTo>
                      <a:pt x="60" y="191"/>
                    </a:lnTo>
                    <a:lnTo>
                      <a:pt x="60" y="192"/>
                    </a:lnTo>
                    <a:lnTo>
                      <a:pt x="60" y="193"/>
                    </a:lnTo>
                    <a:lnTo>
                      <a:pt x="61" y="194"/>
                    </a:lnTo>
                    <a:lnTo>
                      <a:pt x="61" y="195"/>
                    </a:lnTo>
                    <a:lnTo>
                      <a:pt x="62" y="195"/>
                    </a:lnTo>
                    <a:lnTo>
                      <a:pt x="63" y="196"/>
                    </a:lnTo>
                    <a:lnTo>
                      <a:pt x="64" y="197"/>
                    </a:lnTo>
                    <a:lnTo>
                      <a:pt x="65" y="197"/>
                    </a:lnTo>
                    <a:lnTo>
                      <a:pt x="65" y="198"/>
                    </a:lnTo>
                    <a:lnTo>
                      <a:pt x="66" y="198"/>
                    </a:lnTo>
                    <a:lnTo>
                      <a:pt x="67" y="198"/>
                    </a:lnTo>
                    <a:lnTo>
                      <a:pt x="68" y="198"/>
                    </a:lnTo>
                    <a:lnTo>
                      <a:pt x="69" y="199"/>
                    </a:lnTo>
                    <a:lnTo>
                      <a:pt x="70" y="200"/>
                    </a:lnTo>
                    <a:lnTo>
                      <a:pt x="71" y="202"/>
                    </a:lnTo>
                    <a:lnTo>
                      <a:pt x="72" y="202"/>
                    </a:lnTo>
                    <a:lnTo>
                      <a:pt x="73" y="203"/>
                    </a:lnTo>
                    <a:lnTo>
                      <a:pt x="73" y="204"/>
                    </a:lnTo>
                    <a:lnTo>
                      <a:pt x="74" y="204"/>
                    </a:lnTo>
                    <a:lnTo>
                      <a:pt x="74" y="205"/>
                    </a:lnTo>
                    <a:lnTo>
                      <a:pt x="75" y="205"/>
                    </a:lnTo>
                    <a:lnTo>
                      <a:pt x="75" y="204"/>
                    </a:lnTo>
                    <a:lnTo>
                      <a:pt x="76" y="203"/>
                    </a:lnTo>
                    <a:lnTo>
                      <a:pt x="76" y="202"/>
                    </a:lnTo>
                    <a:lnTo>
                      <a:pt x="76" y="201"/>
                    </a:lnTo>
                    <a:lnTo>
                      <a:pt x="76" y="200"/>
                    </a:lnTo>
                    <a:lnTo>
                      <a:pt x="76" y="199"/>
                    </a:lnTo>
                    <a:lnTo>
                      <a:pt x="75" y="198"/>
                    </a:lnTo>
                    <a:lnTo>
                      <a:pt x="74" y="198"/>
                    </a:lnTo>
                    <a:lnTo>
                      <a:pt x="74" y="197"/>
                    </a:lnTo>
                    <a:lnTo>
                      <a:pt x="73" y="196"/>
                    </a:lnTo>
                    <a:lnTo>
                      <a:pt x="71" y="194"/>
                    </a:lnTo>
                    <a:lnTo>
                      <a:pt x="70" y="193"/>
                    </a:lnTo>
                    <a:lnTo>
                      <a:pt x="69" y="192"/>
                    </a:lnTo>
                    <a:lnTo>
                      <a:pt x="68" y="191"/>
                    </a:lnTo>
                    <a:lnTo>
                      <a:pt x="68" y="190"/>
                    </a:lnTo>
                    <a:lnTo>
                      <a:pt x="66" y="189"/>
                    </a:lnTo>
                    <a:lnTo>
                      <a:pt x="66" y="187"/>
                    </a:lnTo>
                    <a:lnTo>
                      <a:pt x="65" y="186"/>
                    </a:lnTo>
                    <a:lnTo>
                      <a:pt x="65" y="184"/>
                    </a:lnTo>
                    <a:lnTo>
                      <a:pt x="65" y="183"/>
                    </a:lnTo>
                    <a:lnTo>
                      <a:pt x="65" y="182"/>
                    </a:lnTo>
                    <a:lnTo>
                      <a:pt x="66" y="181"/>
                    </a:lnTo>
                    <a:lnTo>
                      <a:pt x="67" y="181"/>
                    </a:lnTo>
                    <a:lnTo>
                      <a:pt x="68" y="182"/>
                    </a:lnTo>
                    <a:lnTo>
                      <a:pt x="69" y="182"/>
                    </a:lnTo>
                    <a:lnTo>
                      <a:pt x="69" y="183"/>
                    </a:lnTo>
                    <a:lnTo>
                      <a:pt x="70" y="184"/>
                    </a:lnTo>
                    <a:lnTo>
                      <a:pt x="70" y="185"/>
                    </a:lnTo>
                    <a:lnTo>
                      <a:pt x="72" y="186"/>
                    </a:lnTo>
                    <a:lnTo>
                      <a:pt x="73" y="188"/>
                    </a:lnTo>
                    <a:lnTo>
                      <a:pt x="75" y="190"/>
                    </a:lnTo>
                    <a:lnTo>
                      <a:pt x="76" y="192"/>
                    </a:lnTo>
                    <a:lnTo>
                      <a:pt x="77" y="193"/>
                    </a:lnTo>
                    <a:lnTo>
                      <a:pt x="78" y="194"/>
                    </a:lnTo>
                    <a:lnTo>
                      <a:pt x="79" y="195"/>
                    </a:lnTo>
                    <a:lnTo>
                      <a:pt x="79" y="197"/>
                    </a:lnTo>
                    <a:lnTo>
                      <a:pt x="79" y="198"/>
                    </a:lnTo>
                    <a:lnTo>
                      <a:pt x="79" y="200"/>
                    </a:lnTo>
                    <a:lnTo>
                      <a:pt x="80" y="202"/>
                    </a:lnTo>
                    <a:lnTo>
                      <a:pt x="80" y="203"/>
                    </a:lnTo>
                    <a:lnTo>
                      <a:pt x="80" y="204"/>
                    </a:lnTo>
                    <a:lnTo>
                      <a:pt x="81" y="205"/>
                    </a:lnTo>
                    <a:lnTo>
                      <a:pt x="82" y="207"/>
                    </a:lnTo>
                    <a:lnTo>
                      <a:pt x="83" y="207"/>
                    </a:lnTo>
                    <a:lnTo>
                      <a:pt x="83" y="208"/>
                    </a:lnTo>
                    <a:lnTo>
                      <a:pt x="84" y="209"/>
                    </a:lnTo>
                    <a:lnTo>
                      <a:pt x="85" y="210"/>
                    </a:lnTo>
                    <a:lnTo>
                      <a:pt x="86" y="211"/>
                    </a:lnTo>
                    <a:lnTo>
                      <a:pt x="87" y="212"/>
                    </a:lnTo>
                    <a:lnTo>
                      <a:pt x="88" y="212"/>
                    </a:lnTo>
                    <a:lnTo>
                      <a:pt x="89" y="212"/>
                    </a:lnTo>
                    <a:lnTo>
                      <a:pt x="90" y="211"/>
                    </a:lnTo>
                    <a:lnTo>
                      <a:pt x="90" y="210"/>
                    </a:lnTo>
                    <a:lnTo>
                      <a:pt x="90" y="209"/>
                    </a:lnTo>
                    <a:lnTo>
                      <a:pt x="91" y="208"/>
                    </a:lnTo>
                    <a:lnTo>
                      <a:pt x="91" y="207"/>
                    </a:lnTo>
                    <a:lnTo>
                      <a:pt x="91" y="205"/>
                    </a:lnTo>
                    <a:lnTo>
                      <a:pt x="91" y="204"/>
                    </a:lnTo>
                    <a:lnTo>
                      <a:pt x="91" y="203"/>
                    </a:lnTo>
                    <a:lnTo>
                      <a:pt x="92" y="202"/>
                    </a:lnTo>
                    <a:lnTo>
                      <a:pt x="92" y="201"/>
                    </a:lnTo>
                    <a:lnTo>
                      <a:pt x="92" y="200"/>
                    </a:lnTo>
                    <a:lnTo>
                      <a:pt x="92" y="199"/>
                    </a:lnTo>
                    <a:lnTo>
                      <a:pt x="93" y="199"/>
                    </a:lnTo>
                    <a:lnTo>
                      <a:pt x="94" y="199"/>
                    </a:lnTo>
                    <a:lnTo>
                      <a:pt x="95" y="199"/>
                    </a:lnTo>
                    <a:lnTo>
                      <a:pt x="96" y="199"/>
                    </a:lnTo>
                    <a:lnTo>
                      <a:pt x="97" y="199"/>
                    </a:lnTo>
                    <a:lnTo>
                      <a:pt x="98" y="199"/>
                    </a:lnTo>
                    <a:lnTo>
                      <a:pt x="99" y="198"/>
                    </a:lnTo>
                    <a:lnTo>
                      <a:pt x="100" y="197"/>
                    </a:lnTo>
                    <a:lnTo>
                      <a:pt x="100" y="196"/>
                    </a:lnTo>
                    <a:lnTo>
                      <a:pt x="100" y="195"/>
                    </a:lnTo>
                    <a:lnTo>
                      <a:pt x="101" y="193"/>
                    </a:lnTo>
                    <a:lnTo>
                      <a:pt x="102" y="192"/>
                    </a:lnTo>
                    <a:lnTo>
                      <a:pt x="102" y="190"/>
                    </a:lnTo>
                    <a:lnTo>
                      <a:pt x="103" y="189"/>
                    </a:lnTo>
                    <a:lnTo>
                      <a:pt x="103" y="187"/>
                    </a:lnTo>
                    <a:lnTo>
                      <a:pt x="104" y="186"/>
                    </a:lnTo>
                    <a:lnTo>
                      <a:pt x="104" y="185"/>
                    </a:lnTo>
                    <a:lnTo>
                      <a:pt x="105" y="183"/>
                    </a:lnTo>
                    <a:lnTo>
                      <a:pt x="105" y="182"/>
                    </a:lnTo>
                    <a:lnTo>
                      <a:pt x="106" y="182"/>
                    </a:lnTo>
                    <a:lnTo>
                      <a:pt x="106" y="181"/>
                    </a:lnTo>
                    <a:lnTo>
                      <a:pt x="111" y="181"/>
                    </a:lnTo>
                    <a:lnTo>
                      <a:pt x="113" y="180"/>
                    </a:lnTo>
                    <a:lnTo>
                      <a:pt x="115" y="180"/>
                    </a:lnTo>
                    <a:lnTo>
                      <a:pt x="117" y="180"/>
                    </a:lnTo>
                    <a:lnTo>
                      <a:pt x="119" y="180"/>
                    </a:lnTo>
                    <a:lnTo>
                      <a:pt x="121" y="179"/>
                    </a:lnTo>
                    <a:lnTo>
                      <a:pt x="122" y="179"/>
                    </a:lnTo>
                    <a:lnTo>
                      <a:pt x="122" y="180"/>
                    </a:lnTo>
                    <a:lnTo>
                      <a:pt x="122" y="181"/>
                    </a:lnTo>
                    <a:lnTo>
                      <a:pt x="122" y="182"/>
                    </a:lnTo>
                    <a:lnTo>
                      <a:pt x="121" y="183"/>
                    </a:lnTo>
                    <a:lnTo>
                      <a:pt x="122" y="184"/>
                    </a:lnTo>
                    <a:lnTo>
                      <a:pt x="122" y="185"/>
                    </a:lnTo>
                    <a:lnTo>
                      <a:pt x="122" y="187"/>
                    </a:lnTo>
                    <a:lnTo>
                      <a:pt x="123" y="189"/>
                    </a:lnTo>
                    <a:lnTo>
                      <a:pt x="124" y="192"/>
                    </a:lnTo>
                    <a:lnTo>
                      <a:pt x="125" y="195"/>
                    </a:lnTo>
                    <a:lnTo>
                      <a:pt x="126" y="198"/>
                    </a:lnTo>
                    <a:lnTo>
                      <a:pt x="126" y="199"/>
                    </a:lnTo>
                    <a:lnTo>
                      <a:pt x="125" y="199"/>
                    </a:lnTo>
                    <a:lnTo>
                      <a:pt x="124" y="199"/>
                    </a:lnTo>
                    <a:lnTo>
                      <a:pt x="123" y="199"/>
                    </a:lnTo>
                    <a:lnTo>
                      <a:pt x="122" y="198"/>
                    </a:lnTo>
                    <a:lnTo>
                      <a:pt x="121" y="198"/>
                    </a:lnTo>
                    <a:lnTo>
                      <a:pt x="120" y="198"/>
                    </a:lnTo>
                    <a:lnTo>
                      <a:pt x="118" y="198"/>
                    </a:lnTo>
                    <a:lnTo>
                      <a:pt x="117" y="197"/>
                    </a:lnTo>
                    <a:lnTo>
                      <a:pt x="115" y="197"/>
                    </a:lnTo>
                    <a:lnTo>
                      <a:pt x="113" y="197"/>
                    </a:lnTo>
                    <a:lnTo>
                      <a:pt x="112" y="197"/>
                    </a:lnTo>
                    <a:lnTo>
                      <a:pt x="110" y="197"/>
                    </a:lnTo>
                    <a:lnTo>
                      <a:pt x="108" y="198"/>
                    </a:lnTo>
                    <a:lnTo>
                      <a:pt x="107" y="198"/>
                    </a:lnTo>
                    <a:lnTo>
                      <a:pt x="105" y="199"/>
                    </a:lnTo>
                    <a:lnTo>
                      <a:pt x="104" y="200"/>
                    </a:lnTo>
                    <a:lnTo>
                      <a:pt x="103" y="200"/>
                    </a:lnTo>
                    <a:lnTo>
                      <a:pt x="101" y="201"/>
                    </a:lnTo>
                    <a:lnTo>
                      <a:pt x="100" y="202"/>
                    </a:lnTo>
                    <a:lnTo>
                      <a:pt x="99" y="203"/>
                    </a:lnTo>
                    <a:lnTo>
                      <a:pt x="99" y="204"/>
                    </a:lnTo>
                    <a:lnTo>
                      <a:pt x="98" y="204"/>
                    </a:lnTo>
                    <a:lnTo>
                      <a:pt x="98" y="206"/>
                    </a:lnTo>
                    <a:lnTo>
                      <a:pt x="98" y="207"/>
                    </a:lnTo>
                    <a:lnTo>
                      <a:pt x="98" y="208"/>
                    </a:lnTo>
                    <a:lnTo>
                      <a:pt x="99" y="209"/>
                    </a:lnTo>
                    <a:lnTo>
                      <a:pt x="100" y="210"/>
                    </a:lnTo>
                    <a:lnTo>
                      <a:pt x="100" y="211"/>
                    </a:lnTo>
                    <a:lnTo>
                      <a:pt x="101" y="212"/>
                    </a:lnTo>
                    <a:lnTo>
                      <a:pt x="102" y="213"/>
                    </a:lnTo>
                    <a:lnTo>
                      <a:pt x="103" y="213"/>
                    </a:lnTo>
                    <a:lnTo>
                      <a:pt x="105" y="214"/>
                    </a:lnTo>
                    <a:lnTo>
                      <a:pt x="107" y="214"/>
                    </a:lnTo>
                    <a:lnTo>
                      <a:pt x="109" y="214"/>
                    </a:lnTo>
                    <a:lnTo>
                      <a:pt x="111" y="214"/>
                    </a:lnTo>
                    <a:lnTo>
                      <a:pt x="113" y="214"/>
                    </a:lnTo>
                    <a:lnTo>
                      <a:pt x="114" y="214"/>
                    </a:lnTo>
                    <a:lnTo>
                      <a:pt x="115" y="215"/>
                    </a:lnTo>
                    <a:lnTo>
                      <a:pt x="116" y="215"/>
                    </a:lnTo>
                    <a:lnTo>
                      <a:pt x="116" y="216"/>
                    </a:lnTo>
                    <a:lnTo>
                      <a:pt x="116" y="217"/>
                    </a:lnTo>
                    <a:lnTo>
                      <a:pt x="117" y="218"/>
                    </a:lnTo>
                    <a:lnTo>
                      <a:pt x="117" y="219"/>
                    </a:lnTo>
                    <a:lnTo>
                      <a:pt x="117" y="220"/>
                    </a:lnTo>
                    <a:lnTo>
                      <a:pt x="117" y="221"/>
                    </a:lnTo>
                    <a:lnTo>
                      <a:pt x="117" y="222"/>
                    </a:lnTo>
                    <a:lnTo>
                      <a:pt x="117" y="223"/>
                    </a:lnTo>
                    <a:lnTo>
                      <a:pt x="117" y="224"/>
                    </a:lnTo>
                    <a:lnTo>
                      <a:pt x="116" y="225"/>
                    </a:lnTo>
                    <a:lnTo>
                      <a:pt x="115" y="226"/>
                    </a:lnTo>
                    <a:lnTo>
                      <a:pt x="114" y="227"/>
                    </a:lnTo>
                    <a:lnTo>
                      <a:pt x="113" y="227"/>
                    </a:lnTo>
                    <a:lnTo>
                      <a:pt x="112" y="227"/>
                    </a:lnTo>
                    <a:lnTo>
                      <a:pt x="110" y="228"/>
                    </a:lnTo>
                    <a:lnTo>
                      <a:pt x="109" y="228"/>
                    </a:lnTo>
                    <a:lnTo>
                      <a:pt x="107" y="228"/>
                    </a:lnTo>
                    <a:lnTo>
                      <a:pt x="105" y="228"/>
                    </a:lnTo>
                    <a:lnTo>
                      <a:pt x="103" y="229"/>
                    </a:lnTo>
                    <a:lnTo>
                      <a:pt x="100" y="229"/>
                    </a:lnTo>
                    <a:lnTo>
                      <a:pt x="98" y="229"/>
                    </a:lnTo>
                    <a:lnTo>
                      <a:pt x="97" y="229"/>
                    </a:lnTo>
                    <a:lnTo>
                      <a:pt x="96" y="229"/>
                    </a:lnTo>
                    <a:lnTo>
                      <a:pt x="96" y="228"/>
                    </a:lnTo>
                    <a:lnTo>
                      <a:pt x="95" y="227"/>
                    </a:lnTo>
                    <a:lnTo>
                      <a:pt x="94" y="226"/>
                    </a:lnTo>
                    <a:lnTo>
                      <a:pt x="93" y="225"/>
                    </a:lnTo>
                    <a:lnTo>
                      <a:pt x="92" y="225"/>
                    </a:lnTo>
                    <a:lnTo>
                      <a:pt x="92" y="224"/>
                    </a:lnTo>
                    <a:lnTo>
                      <a:pt x="91" y="224"/>
                    </a:lnTo>
                    <a:lnTo>
                      <a:pt x="90" y="224"/>
                    </a:lnTo>
                    <a:lnTo>
                      <a:pt x="88" y="224"/>
                    </a:lnTo>
                    <a:lnTo>
                      <a:pt x="87" y="224"/>
                    </a:lnTo>
                    <a:lnTo>
                      <a:pt x="85" y="225"/>
                    </a:lnTo>
                    <a:lnTo>
                      <a:pt x="82" y="225"/>
                    </a:lnTo>
                    <a:lnTo>
                      <a:pt x="80" y="226"/>
                    </a:lnTo>
                    <a:lnTo>
                      <a:pt x="79" y="226"/>
                    </a:lnTo>
                    <a:lnTo>
                      <a:pt x="78" y="226"/>
                    </a:lnTo>
                    <a:lnTo>
                      <a:pt x="78" y="227"/>
                    </a:lnTo>
                    <a:lnTo>
                      <a:pt x="78" y="228"/>
                    </a:lnTo>
                    <a:lnTo>
                      <a:pt x="78" y="229"/>
                    </a:lnTo>
                    <a:lnTo>
                      <a:pt x="77" y="229"/>
                    </a:lnTo>
                    <a:lnTo>
                      <a:pt x="76" y="229"/>
                    </a:lnTo>
                    <a:lnTo>
                      <a:pt x="75" y="230"/>
                    </a:lnTo>
                    <a:lnTo>
                      <a:pt x="74" y="229"/>
                    </a:lnTo>
                    <a:lnTo>
                      <a:pt x="73" y="229"/>
                    </a:lnTo>
                    <a:lnTo>
                      <a:pt x="72" y="229"/>
                    </a:lnTo>
                    <a:lnTo>
                      <a:pt x="71" y="228"/>
                    </a:lnTo>
                    <a:lnTo>
                      <a:pt x="70" y="228"/>
                    </a:lnTo>
                    <a:lnTo>
                      <a:pt x="69" y="228"/>
                    </a:lnTo>
                    <a:lnTo>
                      <a:pt x="68" y="228"/>
                    </a:lnTo>
                    <a:lnTo>
                      <a:pt x="67" y="228"/>
                    </a:lnTo>
                    <a:lnTo>
                      <a:pt x="66" y="228"/>
                    </a:lnTo>
                    <a:lnTo>
                      <a:pt x="66" y="227"/>
                    </a:lnTo>
                    <a:lnTo>
                      <a:pt x="65" y="226"/>
                    </a:lnTo>
                    <a:lnTo>
                      <a:pt x="65" y="224"/>
                    </a:lnTo>
                    <a:lnTo>
                      <a:pt x="64" y="223"/>
                    </a:lnTo>
                    <a:lnTo>
                      <a:pt x="64" y="221"/>
                    </a:lnTo>
                    <a:lnTo>
                      <a:pt x="64" y="220"/>
                    </a:lnTo>
                    <a:lnTo>
                      <a:pt x="63" y="218"/>
                    </a:lnTo>
                    <a:lnTo>
                      <a:pt x="63" y="216"/>
                    </a:lnTo>
                    <a:lnTo>
                      <a:pt x="62" y="215"/>
                    </a:lnTo>
                    <a:lnTo>
                      <a:pt x="62" y="213"/>
                    </a:lnTo>
                    <a:lnTo>
                      <a:pt x="61" y="212"/>
                    </a:lnTo>
                    <a:lnTo>
                      <a:pt x="61" y="211"/>
                    </a:lnTo>
                    <a:lnTo>
                      <a:pt x="60" y="211"/>
                    </a:lnTo>
                    <a:lnTo>
                      <a:pt x="59" y="211"/>
                    </a:lnTo>
                    <a:lnTo>
                      <a:pt x="57" y="212"/>
                    </a:lnTo>
                    <a:lnTo>
                      <a:pt x="56" y="212"/>
                    </a:lnTo>
                    <a:lnTo>
                      <a:pt x="55" y="212"/>
                    </a:lnTo>
                    <a:lnTo>
                      <a:pt x="52" y="211"/>
                    </a:lnTo>
                    <a:lnTo>
                      <a:pt x="49" y="211"/>
                    </a:lnTo>
                    <a:lnTo>
                      <a:pt x="47" y="211"/>
                    </a:lnTo>
                    <a:lnTo>
                      <a:pt x="45" y="211"/>
                    </a:lnTo>
                    <a:lnTo>
                      <a:pt x="44" y="211"/>
                    </a:lnTo>
                    <a:lnTo>
                      <a:pt x="43" y="211"/>
                    </a:lnTo>
                    <a:lnTo>
                      <a:pt x="42" y="211"/>
                    </a:lnTo>
                    <a:lnTo>
                      <a:pt x="41" y="212"/>
                    </a:lnTo>
                    <a:lnTo>
                      <a:pt x="39" y="212"/>
                    </a:lnTo>
                    <a:lnTo>
                      <a:pt x="38" y="212"/>
                    </a:lnTo>
                    <a:lnTo>
                      <a:pt x="38" y="213"/>
                    </a:lnTo>
                    <a:lnTo>
                      <a:pt x="37" y="214"/>
                    </a:lnTo>
                    <a:lnTo>
                      <a:pt x="37" y="215"/>
                    </a:lnTo>
                    <a:lnTo>
                      <a:pt x="36" y="216"/>
                    </a:lnTo>
                    <a:lnTo>
                      <a:pt x="35" y="217"/>
                    </a:lnTo>
                    <a:lnTo>
                      <a:pt x="34" y="217"/>
                    </a:lnTo>
                    <a:lnTo>
                      <a:pt x="33" y="217"/>
                    </a:lnTo>
                    <a:lnTo>
                      <a:pt x="32" y="216"/>
                    </a:lnTo>
                    <a:lnTo>
                      <a:pt x="30" y="216"/>
                    </a:lnTo>
                    <a:lnTo>
                      <a:pt x="28" y="215"/>
                    </a:lnTo>
                    <a:lnTo>
                      <a:pt x="27" y="215"/>
                    </a:lnTo>
                    <a:lnTo>
                      <a:pt x="26" y="215"/>
                    </a:lnTo>
                    <a:lnTo>
                      <a:pt x="25" y="215"/>
                    </a:lnTo>
                    <a:lnTo>
                      <a:pt x="23" y="216"/>
                    </a:lnTo>
                    <a:lnTo>
                      <a:pt x="23" y="217"/>
                    </a:lnTo>
                    <a:lnTo>
                      <a:pt x="22" y="218"/>
                    </a:lnTo>
                    <a:lnTo>
                      <a:pt x="21" y="218"/>
                    </a:lnTo>
                    <a:lnTo>
                      <a:pt x="20" y="219"/>
                    </a:lnTo>
                    <a:lnTo>
                      <a:pt x="20" y="220"/>
                    </a:lnTo>
                    <a:lnTo>
                      <a:pt x="19" y="221"/>
                    </a:lnTo>
                    <a:lnTo>
                      <a:pt x="17" y="222"/>
                    </a:lnTo>
                    <a:lnTo>
                      <a:pt x="17" y="223"/>
                    </a:lnTo>
                    <a:lnTo>
                      <a:pt x="17" y="226"/>
                    </a:lnTo>
                    <a:lnTo>
                      <a:pt x="16" y="227"/>
                    </a:lnTo>
                    <a:lnTo>
                      <a:pt x="15" y="228"/>
                    </a:lnTo>
                    <a:lnTo>
                      <a:pt x="15" y="229"/>
                    </a:lnTo>
                    <a:lnTo>
                      <a:pt x="14" y="230"/>
                    </a:lnTo>
                    <a:lnTo>
                      <a:pt x="13" y="230"/>
                    </a:lnTo>
                    <a:lnTo>
                      <a:pt x="12" y="232"/>
                    </a:lnTo>
                    <a:lnTo>
                      <a:pt x="10" y="233"/>
                    </a:lnTo>
                    <a:lnTo>
                      <a:pt x="9" y="235"/>
                    </a:lnTo>
                    <a:lnTo>
                      <a:pt x="8" y="235"/>
                    </a:lnTo>
                    <a:lnTo>
                      <a:pt x="8" y="236"/>
                    </a:lnTo>
                    <a:lnTo>
                      <a:pt x="9" y="237"/>
                    </a:lnTo>
                    <a:lnTo>
                      <a:pt x="9" y="238"/>
                    </a:lnTo>
                    <a:lnTo>
                      <a:pt x="9" y="239"/>
                    </a:lnTo>
                    <a:lnTo>
                      <a:pt x="9" y="240"/>
                    </a:lnTo>
                    <a:lnTo>
                      <a:pt x="9" y="241"/>
                    </a:lnTo>
                    <a:lnTo>
                      <a:pt x="8" y="241"/>
                    </a:lnTo>
                    <a:lnTo>
                      <a:pt x="8" y="242"/>
                    </a:lnTo>
                    <a:lnTo>
                      <a:pt x="8" y="243"/>
                    </a:lnTo>
                    <a:lnTo>
                      <a:pt x="6" y="244"/>
                    </a:lnTo>
                    <a:lnTo>
                      <a:pt x="4" y="246"/>
                    </a:lnTo>
                    <a:lnTo>
                      <a:pt x="3" y="248"/>
                    </a:lnTo>
                    <a:lnTo>
                      <a:pt x="2" y="250"/>
                    </a:lnTo>
                    <a:lnTo>
                      <a:pt x="1" y="252"/>
                    </a:lnTo>
                    <a:lnTo>
                      <a:pt x="1" y="253"/>
                    </a:lnTo>
                    <a:lnTo>
                      <a:pt x="0" y="254"/>
                    </a:lnTo>
                    <a:lnTo>
                      <a:pt x="0" y="255"/>
                    </a:lnTo>
                    <a:lnTo>
                      <a:pt x="0" y="259"/>
                    </a:lnTo>
                    <a:lnTo>
                      <a:pt x="0" y="263"/>
                    </a:lnTo>
                    <a:lnTo>
                      <a:pt x="1" y="272"/>
                    </a:lnTo>
                    <a:lnTo>
                      <a:pt x="1" y="276"/>
                    </a:lnTo>
                    <a:lnTo>
                      <a:pt x="1" y="280"/>
                    </a:lnTo>
                    <a:lnTo>
                      <a:pt x="1" y="284"/>
                    </a:lnTo>
                    <a:lnTo>
                      <a:pt x="1" y="288"/>
                    </a:lnTo>
                    <a:lnTo>
                      <a:pt x="2" y="289"/>
                    </a:lnTo>
                    <a:lnTo>
                      <a:pt x="4" y="291"/>
                    </a:lnTo>
                    <a:lnTo>
                      <a:pt x="6" y="292"/>
                    </a:lnTo>
                    <a:lnTo>
                      <a:pt x="8" y="293"/>
                    </a:lnTo>
                    <a:lnTo>
                      <a:pt x="10" y="294"/>
                    </a:lnTo>
                    <a:lnTo>
                      <a:pt x="12" y="295"/>
                    </a:lnTo>
                    <a:lnTo>
                      <a:pt x="13" y="297"/>
                    </a:lnTo>
                    <a:lnTo>
                      <a:pt x="16" y="298"/>
                    </a:lnTo>
                    <a:lnTo>
                      <a:pt x="17" y="298"/>
                    </a:lnTo>
                    <a:lnTo>
                      <a:pt x="18" y="297"/>
                    </a:lnTo>
                    <a:lnTo>
                      <a:pt x="19" y="297"/>
                    </a:lnTo>
                    <a:lnTo>
                      <a:pt x="20" y="297"/>
                    </a:lnTo>
                    <a:lnTo>
                      <a:pt x="22" y="297"/>
                    </a:lnTo>
                    <a:lnTo>
                      <a:pt x="23" y="296"/>
                    </a:lnTo>
                    <a:lnTo>
                      <a:pt x="25" y="296"/>
                    </a:lnTo>
                    <a:lnTo>
                      <a:pt x="27" y="296"/>
                    </a:lnTo>
                    <a:lnTo>
                      <a:pt x="30" y="295"/>
                    </a:lnTo>
                    <a:lnTo>
                      <a:pt x="34" y="295"/>
                    </a:lnTo>
                    <a:lnTo>
                      <a:pt x="38" y="294"/>
                    </a:lnTo>
                    <a:lnTo>
                      <a:pt x="42" y="294"/>
                    </a:lnTo>
                    <a:lnTo>
                      <a:pt x="43" y="295"/>
                    </a:lnTo>
                    <a:lnTo>
                      <a:pt x="44" y="295"/>
                    </a:lnTo>
                    <a:lnTo>
                      <a:pt x="46" y="296"/>
                    </a:lnTo>
                    <a:lnTo>
                      <a:pt x="48" y="297"/>
                    </a:lnTo>
                    <a:lnTo>
                      <a:pt x="49" y="298"/>
                    </a:lnTo>
                    <a:lnTo>
                      <a:pt x="50" y="299"/>
                    </a:lnTo>
                    <a:lnTo>
                      <a:pt x="51" y="299"/>
                    </a:lnTo>
                    <a:lnTo>
                      <a:pt x="53" y="300"/>
                    </a:lnTo>
                    <a:lnTo>
                      <a:pt x="54" y="301"/>
                    </a:lnTo>
                    <a:lnTo>
                      <a:pt x="54" y="302"/>
                    </a:lnTo>
                    <a:lnTo>
                      <a:pt x="54" y="303"/>
                    </a:lnTo>
                    <a:lnTo>
                      <a:pt x="54" y="304"/>
                    </a:lnTo>
                    <a:lnTo>
                      <a:pt x="54" y="305"/>
                    </a:lnTo>
                    <a:lnTo>
                      <a:pt x="54" y="306"/>
                    </a:lnTo>
                    <a:lnTo>
                      <a:pt x="53" y="308"/>
                    </a:lnTo>
                    <a:lnTo>
                      <a:pt x="53" y="309"/>
                    </a:lnTo>
                    <a:lnTo>
                      <a:pt x="53" y="311"/>
                    </a:lnTo>
                    <a:lnTo>
                      <a:pt x="53" y="312"/>
                    </a:lnTo>
                    <a:lnTo>
                      <a:pt x="53" y="313"/>
                    </a:lnTo>
                    <a:lnTo>
                      <a:pt x="54" y="314"/>
                    </a:lnTo>
                    <a:lnTo>
                      <a:pt x="54" y="315"/>
                    </a:lnTo>
                    <a:lnTo>
                      <a:pt x="56" y="316"/>
                    </a:lnTo>
                    <a:lnTo>
                      <a:pt x="57" y="317"/>
                    </a:lnTo>
                    <a:lnTo>
                      <a:pt x="59" y="319"/>
                    </a:lnTo>
                    <a:lnTo>
                      <a:pt x="60" y="321"/>
                    </a:lnTo>
                    <a:lnTo>
                      <a:pt x="62" y="323"/>
                    </a:lnTo>
                    <a:lnTo>
                      <a:pt x="63" y="325"/>
                    </a:lnTo>
                    <a:lnTo>
                      <a:pt x="64" y="326"/>
                    </a:lnTo>
                    <a:lnTo>
                      <a:pt x="64" y="328"/>
                    </a:lnTo>
                    <a:lnTo>
                      <a:pt x="64" y="329"/>
                    </a:lnTo>
                    <a:lnTo>
                      <a:pt x="64" y="330"/>
                    </a:lnTo>
                    <a:lnTo>
                      <a:pt x="64" y="332"/>
                    </a:lnTo>
                    <a:lnTo>
                      <a:pt x="65" y="333"/>
                    </a:lnTo>
                    <a:lnTo>
                      <a:pt x="64" y="335"/>
                    </a:lnTo>
                    <a:lnTo>
                      <a:pt x="64" y="338"/>
                    </a:lnTo>
                    <a:lnTo>
                      <a:pt x="64" y="341"/>
                    </a:lnTo>
                    <a:lnTo>
                      <a:pt x="64" y="344"/>
                    </a:lnTo>
                    <a:lnTo>
                      <a:pt x="63" y="346"/>
                    </a:lnTo>
                    <a:lnTo>
                      <a:pt x="63" y="349"/>
                    </a:lnTo>
                    <a:lnTo>
                      <a:pt x="63" y="350"/>
                    </a:lnTo>
                    <a:lnTo>
                      <a:pt x="64" y="351"/>
                    </a:lnTo>
                    <a:lnTo>
                      <a:pt x="64" y="353"/>
                    </a:lnTo>
                    <a:lnTo>
                      <a:pt x="64" y="355"/>
                    </a:lnTo>
                    <a:lnTo>
                      <a:pt x="65" y="357"/>
                    </a:lnTo>
                    <a:lnTo>
                      <a:pt x="66" y="359"/>
                    </a:lnTo>
                    <a:lnTo>
                      <a:pt x="67" y="361"/>
                    </a:lnTo>
                    <a:lnTo>
                      <a:pt x="67" y="364"/>
                    </a:lnTo>
                    <a:lnTo>
                      <a:pt x="68" y="366"/>
                    </a:lnTo>
                    <a:lnTo>
                      <a:pt x="69" y="367"/>
                    </a:lnTo>
                    <a:lnTo>
                      <a:pt x="69" y="368"/>
                    </a:lnTo>
                    <a:lnTo>
                      <a:pt x="69" y="369"/>
                    </a:lnTo>
                    <a:lnTo>
                      <a:pt x="69" y="370"/>
                    </a:lnTo>
                    <a:lnTo>
                      <a:pt x="69" y="371"/>
                    </a:lnTo>
                    <a:lnTo>
                      <a:pt x="68" y="372"/>
                    </a:lnTo>
                    <a:lnTo>
                      <a:pt x="68" y="373"/>
                    </a:lnTo>
                    <a:lnTo>
                      <a:pt x="68" y="374"/>
                    </a:lnTo>
                    <a:lnTo>
                      <a:pt x="67" y="376"/>
                    </a:lnTo>
                    <a:lnTo>
                      <a:pt x="67" y="377"/>
                    </a:lnTo>
                    <a:lnTo>
                      <a:pt x="68" y="378"/>
                    </a:lnTo>
                    <a:lnTo>
                      <a:pt x="68" y="380"/>
                    </a:lnTo>
                    <a:lnTo>
                      <a:pt x="69" y="382"/>
                    </a:lnTo>
                    <a:lnTo>
                      <a:pt x="69" y="384"/>
                    </a:lnTo>
                    <a:lnTo>
                      <a:pt x="70" y="386"/>
                    </a:lnTo>
                    <a:lnTo>
                      <a:pt x="71" y="387"/>
                    </a:lnTo>
                    <a:lnTo>
                      <a:pt x="72" y="389"/>
                    </a:lnTo>
                    <a:lnTo>
                      <a:pt x="73" y="391"/>
                    </a:lnTo>
                    <a:lnTo>
                      <a:pt x="74" y="392"/>
                    </a:lnTo>
                    <a:lnTo>
                      <a:pt x="74" y="395"/>
                    </a:lnTo>
                    <a:lnTo>
                      <a:pt x="74" y="397"/>
                    </a:lnTo>
                    <a:lnTo>
                      <a:pt x="74" y="399"/>
                    </a:lnTo>
                    <a:lnTo>
                      <a:pt x="74" y="400"/>
                    </a:lnTo>
                    <a:lnTo>
                      <a:pt x="74" y="402"/>
                    </a:lnTo>
                    <a:lnTo>
                      <a:pt x="75" y="403"/>
                    </a:lnTo>
                    <a:lnTo>
                      <a:pt x="75" y="404"/>
                    </a:lnTo>
                    <a:lnTo>
                      <a:pt x="76" y="404"/>
                    </a:lnTo>
                    <a:lnTo>
                      <a:pt x="77" y="404"/>
                    </a:lnTo>
                    <a:lnTo>
                      <a:pt x="77" y="405"/>
                    </a:lnTo>
                    <a:lnTo>
                      <a:pt x="78" y="405"/>
                    </a:lnTo>
                    <a:lnTo>
                      <a:pt x="79" y="405"/>
                    </a:lnTo>
                    <a:lnTo>
                      <a:pt x="80" y="405"/>
                    </a:lnTo>
                    <a:lnTo>
                      <a:pt x="81" y="405"/>
                    </a:lnTo>
                    <a:lnTo>
                      <a:pt x="82" y="405"/>
                    </a:lnTo>
                    <a:lnTo>
                      <a:pt x="84" y="405"/>
                    </a:lnTo>
                    <a:lnTo>
                      <a:pt x="85" y="404"/>
                    </a:lnTo>
                    <a:lnTo>
                      <a:pt x="86" y="404"/>
                    </a:lnTo>
                    <a:lnTo>
                      <a:pt x="88" y="403"/>
                    </a:lnTo>
                    <a:lnTo>
                      <a:pt x="90" y="403"/>
                    </a:lnTo>
                    <a:lnTo>
                      <a:pt x="91" y="402"/>
                    </a:lnTo>
                    <a:lnTo>
                      <a:pt x="93" y="401"/>
                    </a:lnTo>
                    <a:lnTo>
                      <a:pt x="94" y="400"/>
                    </a:lnTo>
                    <a:lnTo>
                      <a:pt x="95" y="399"/>
                    </a:lnTo>
                    <a:lnTo>
                      <a:pt x="97" y="397"/>
                    </a:lnTo>
                    <a:lnTo>
                      <a:pt x="98" y="396"/>
                    </a:lnTo>
                    <a:lnTo>
                      <a:pt x="99" y="395"/>
                    </a:lnTo>
                    <a:lnTo>
                      <a:pt x="100" y="393"/>
                    </a:lnTo>
                    <a:lnTo>
                      <a:pt x="101" y="392"/>
                    </a:lnTo>
                    <a:lnTo>
                      <a:pt x="103" y="388"/>
                    </a:lnTo>
                    <a:lnTo>
                      <a:pt x="105" y="385"/>
                    </a:lnTo>
                    <a:lnTo>
                      <a:pt x="107" y="382"/>
                    </a:lnTo>
                    <a:lnTo>
                      <a:pt x="108" y="380"/>
                    </a:lnTo>
                    <a:lnTo>
                      <a:pt x="109" y="379"/>
                    </a:lnTo>
                    <a:lnTo>
                      <a:pt x="110" y="377"/>
                    </a:lnTo>
                    <a:lnTo>
                      <a:pt x="111" y="376"/>
                    </a:lnTo>
                    <a:lnTo>
                      <a:pt x="112" y="376"/>
                    </a:lnTo>
                    <a:lnTo>
                      <a:pt x="112" y="375"/>
                    </a:lnTo>
                    <a:lnTo>
                      <a:pt x="112" y="374"/>
                    </a:lnTo>
                    <a:lnTo>
                      <a:pt x="111" y="373"/>
                    </a:lnTo>
                    <a:lnTo>
                      <a:pt x="112" y="373"/>
                    </a:lnTo>
                    <a:lnTo>
                      <a:pt x="112" y="372"/>
                    </a:lnTo>
                    <a:lnTo>
                      <a:pt x="113" y="371"/>
                    </a:lnTo>
                    <a:lnTo>
                      <a:pt x="114" y="370"/>
                    </a:lnTo>
                    <a:lnTo>
                      <a:pt x="115" y="369"/>
                    </a:lnTo>
                    <a:lnTo>
                      <a:pt x="115" y="367"/>
                    </a:lnTo>
                    <a:lnTo>
                      <a:pt x="116" y="365"/>
                    </a:lnTo>
                    <a:lnTo>
                      <a:pt x="116" y="363"/>
                    </a:lnTo>
                    <a:lnTo>
                      <a:pt x="117" y="361"/>
                    </a:lnTo>
                    <a:lnTo>
                      <a:pt x="117" y="359"/>
                    </a:lnTo>
                    <a:lnTo>
                      <a:pt x="118" y="357"/>
                    </a:lnTo>
                    <a:lnTo>
                      <a:pt x="118" y="356"/>
                    </a:lnTo>
                    <a:lnTo>
                      <a:pt x="119" y="356"/>
                    </a:lnTo>
                    <a:lnTo>
                      <a:pt x="120" y="355"/>
                    </a:lnTo>
                    <a:lnTo>
                      <a:pt x="121" y="354"/>
                    </a:lnTo>
                    <a:lnTo>
                      <a:pt x="122" y="353"/>
                    </a:lnTo>
                    <a:lnTo>
                      <a:pt x="123" y="352"/>
                    </a:lnTo>
                    <a:lnTo>
                      <a:pt x="124" y="351"/>
                    </a:lnTo>
                    <a:lnTo>
                      <a:pt x="125" y="350"/>
                    </a:lnTo>
                    <a:lnTo>
                      <a:pt x="126" y="349"/>
                    </a:lnTo>
                    <a:lnTo>
                      <a:pt x="126" y="348"/>
                    </a:lnTo>
                    <a:lnTo>
                      <a:pt x="127" y="347"/>
                    </a:lnTo>
                    <a:lnTo>
                      <a:pt x="127" y="346"/>
                    </a:lnTo>
                    <a:lnTo>
                      <a:pt x="127" y="344"/>
                    </a:lnTo>
                    <a:lnTo>
                      <a:pt x="127" y="342"/>
                    </a:lnTo>
                    <a:lnTo>
                      <a:pt x="127" y="340"/>
                    </a:lnTo>
                    <a:lnTo>
                      <a:pt x="127" y="337"/>
                    </a:lnTo>
                    <a:lnTo>
                      <a:pt x="127" y="335"/>
                    </a:lnTo>
                    <a:lnTo>
                      <a:pt x="127" y="332"/>
                    </a:lnTo>
                    <a:lnTo>
                      <a:pt x="126" y="330"/>
                    </a:lnTo>
                    <a:lnTo>
                      <a:pt x="126" y="327"/>
                    </a:lnTo>
                    <a:lnTo>
                      <a:pt x="126" y="325"/>
                    </a:lnTo>
                    <a:lnTo>
                      <a:pt x="126" y="322"/>
                    </a:lnTo>
                    <a:lnTo>
                      <a:pt x="126" y="320"/>
                    </a:lnTo>
                    <a:lnTo>
                      <a:pt x="126" y="318"/>
                    </a:lnTo>
                    <a:lnTo>
                      <a:pt x="126" y="316"/>
                    </a:lnTo>
                    <a:lnTo>
                      <a:pt x="127" y="316"/>
                    </a:lnTo>
                    <a:lnTo>
                      <a:pt x="127" y="315"/>
                    </a:lnTo>
                    <a:lnTo>
                      <a:pt x="128" y="313"/>
                    </a:lnTo>
                    <a:lnTo>
                      <a:pt x="130" y="312"/>
                    </a:lnTo>
                    <a:lnTo>
                      <a:pt x="131" y="310"/>
                    </a:lnTo>
                    <a:lnTo>
                      <a:pt x="132" y="309"/>
                    </a:lnTo>
                    <a:lnTo>
                      <a:pt x="133" y="308"/>
                    </a:lnTo>
                    <a:lnTo>
                      <a:pt x="134" y="307"/>
                    </a:lnTo>
                    <a:lnTo>
                      <a:pt x="136" y="305"/>
                    </a:lnTo>
                    <a:lnTo>
                      <a:pt x="137" y="304"/>
                    </a:lnTo>
                    <a:lnTo>
                      <a:pt x="138" y="303"/>
                    </a:lnTo>
                    <a:lnTo>
                      <a:pt x="138" y="302"/>
                    </a:lnTo>
                    <a:lnTo>
                      <a:pt x="139" y="301"/>
                    </a:lnTo>
                    <a:lnTo>
                      <a:pt x="140" y="300"/>
                    </a:lnTo>
                    <a:lnTo>
                      <a:pt x="140" y="299"/>
                    </a:lnTo>
                    <a:lnTo>
                      <a:pt x="140" y="298"/>
                    </a:lnTo>
                    <a:lnTo>
                      <a:pt x="140" y="297"/>
                    </a:lnTo>
                    <a:lnTo>
                      <a:pt x="141" y="296"/>
                    </a:lnTo>
                    <a:lnTo>
                      <a:pt x="141" y="295"/>
                    </a:lnTo>
                    <a:lnTo>
                      <a:pt x="142" y="294"/>
                    </a:lnTo>
                    <a:lnTo>
                      <a:pt x="142" y="293"/>
                    </a:lnTo>
                    <a:lnTo>
                      <a:pt x="143" y="292"/>
                    </a:lnTo>
                    <a:lnTo>
                      <a:pt x="144" y="292"/>
                    </a:lnTo>
                    <a:lnTo>
                      <a:pt x="145" y="290"/>
                    </a:lnTo>
                    <a:lnTo>
                      <a:pt x="147" y="289"/>
                    </a:lnTo>
                    <a:lnTo>
                      <a:pt x="149" y="287"/>
                    </a:lnTo>
                    <a:lnTo>
                      <a:pt x="149" y="286"/>
                    </a:lnTo>
                    <a:lnTo>
                      <a:pt x="150" y="285"/>
                    </a:lnTo>
                    <a:lnTo>
                      <a:pt x="151" y="284"/>
                    </a:lnTo>
                    <a:lnTo>
                      <a:pt x="151" y="283"/>
                    </a:lnTo>
                    <a:lnTo>
                      <a:pt x="151" y="282"/>
                    </a:lnTo>
                    <a:lnTo>
                      <a:pt x="151" y="281"/>
                    </a:lnTo>
                    <a:lnTo>
                      <a:pt x="150" y="281"/>
                    </a:lnTo>
                    <a:lnTo>
                      <a:pt x="149" y="281"/>
                    </a:lnTo>
                    <a:lnTo>
                      <a:pt x="147" y="281"/>
                    </a:lnTo>
                    <a:lnTo>
                      <a:pt x="147" y="282"/>
                    </a:lnTo>
                    <a:lnTo>
                      <a:pt x="145" y="282"/>
                    </a:lnTo>
                    <a:lnTo>
                      <a:pt x="144" y="283"/>
                    </a:lnTo>
                    <a:lnTo>
                      <a:pt x="142" y="283"/>
                    </a:lnTo>
                    <a:lnTo>
                      <a:pt x="141" y="284"/>
                    </a:lnTo>
                    <a:lnTo>
                      <a:pt x="140" y="284"/>
                    </a:lnTo>
                    <a:lnTo>
                      <a:pt x="138" y="284"/>
                    </a:lnTo>
                    <a:lnTo>
                      <a:pt x="137" y="284"/>
                    </a:lnTo>
                    <a:lnTo>
                      <a:pt x="136" y="284"/>
                    </a:lnTo>
                    <a:lnTo>
                      <a:pt x="136" y="283"/>
                    </a:lnTo>
                    <a:lnTo>
                      <a:pt x="135" y="283"/>
                    </a:lnTo>
                    <a:lnTo>
                      <a:pt x="134" y="281"/>
                    </a:lnTo>
                    <a:lnTo>
                      <a:pt x="133" y="279"/>
                    </a:lnTo>
                    <a:lnTo>
                      <a:pt x="130" y="275"/>
                    </a:lnTo>
                    <a:lnTo>
                      <a:pt x="128" y="274"/>
                    </a:lnTo>
                    <a:lnTo>
                      <a:pt x="127" y="272"/>
                    </a:lnTo>
                    <a:lnTo>
                      <a:pt x="126" y="270"/>
                    </a:lnTo>
                    <a:lnTo>
                      <a:pt x="125" y="268"/>
                    </a:lnTo>
                    <a:lnTo>
                      <a:pt x="124" y="266"/>
                    </a:lnTo>
                    <a:lnTo>
                      <a:pt x="123" y="264"/>
                    </a:lnTo>
                    <a:lnTo>
                      <a:pt x="123" y="262"/>
                    </a:lnTo>
                    <a:lnTo>
                      <a:pt x="122" y="260"/>
                    </a:lnTo>
                    <a:lnTo>
                      <a:pt x="122" y="258"/>
                    </a:lnTo>
                    <a:lnTo>
                      <a:pt x="121" y="256"/>
                    </a:lnTo>
                    <a:lnTo>
                      <a:pt x="120" y="254"/>
                    </a:lnTo>
                    <a:lnTo>
                      <a:pt x="119" y="253"/>
                    </a:lnTo>
                    <a:lnTo>
                      <a:pt x="119" y="252"/>
                    </a:lnTo>
                    <a:lnTo>
                      <a:pt x="118" y="251"/>
                    </a:lnTo>
                    <a:lnTo>
                      <a:pt x="117" y="250"/>
                    </a:lnTo>
                    <a:lnTo>
                      <a:pt x="116" y="249"/>
                    </a:lnTo>
                    <a:lnTo>
                      <a:pt x="116" y="248"/>
                    </a:lnTo>
                    <a:lnTo>
                      <a:pt x="115" y="248"/>
                    </a:lnTo>
                    <a:lnTo>
                      <a:pt x="114" y="246"/>
                    </a:lnTo>
                    <a:lnTo>
                      <a:pt x="113" y="246"/>
                    </a:lnTo>
                    <a:lnTo>
                      <a:pt x="113" y="245"/>
                    </a:lnTo>
                    <a:lnTo>
                      <a:pt x="112" y="244"/>
                    </a:lnTo>
                    <a:lnTo>
                      <a:pt x="112" y="243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12" y="239"/>
                    </a:lnTo>
                    <a:lnTo>
                      <a:pt x="112" y="238"/>
                    </a:lnTo>
                    <a:lnTo>
                      <a:pt x="113" y="238"/>
                    </a:lnTo>
                    <a:lnTo>
                      <a:pt x="113" y="237"/>
                    </a:lnTo>
                    <a:lnTo>
                      <a:pt x="114" y="237"/>
                    </a:lnTo>
                    <a:lnTo>
                      <a:pt x="115" y="237"/>
                    </a:lnTo>
                    <a:lnTo>
                      <a:pt x="116" y="238"/>
                    </a:lnTo>
                    <a:lnTo>
                      <a:pt x="117" y="239"/>
                    </a:lnTo>
                    <a:lnTo>
                      <a:pt x="118" y="240"/>
                    </a:lnTo>
                    <a:lnTo>
                      <a:pt x="118" y="242"/>
                    </a:lnTo>
                    <a:lnTo>
                      <a:pt x="119" y="243"/>
                    </a:lnTo>
                    <a:lnTo>
                      <a:pt x="120" y="244"/>
                    </a:lnTo>
                    <a:lnTo>
                      <a:pt x="121" y="246"/>
                    </a:lnTo>
                    <a:lnTo>
                      <a:pt x="121" y="248"/>
                    </a:lnTo>
                    <a:lnTo>
                      <a:pt x="122" y="250"/>
                    </a:lnTo>
                    <a:lnTo>
                      <a:pt x="123" y="253"/>
                    </a:lnTo>
                    <a:lnTo>
                      <a:pt x="125" y="258"/>
                    </a:lnTo>
                    <a:lnTo>
                      <a:pt x="127" y="262"/>
                    </a:lnTo>
                    <a:lnTo>
                      <a:pt x="128" y="266"/>
                    </a:lnTo>
                    <a:lnTo>
                      <a:pt x="129" y="268"/>
                    </a:lnTo>
                    <a:lnTo>
                      <a:pt x="130" y="269"/>
                    </a:lnTo>
                    <a:lnTo>
                      <a:pt x="131" y="271"/>
                    </a:lnTo>
                    <a:lnTo>
                      <a:pt x="132" y="273"/>
                    </a:lnTo>
                    <a:lnTo>
                      <a:pt x="133" y="274"/>
                    </a:lnTo>
                    <a:lnTo>
                      <a:pt x="133" y="276"/>
                    </a:lnTo>
                    <a:lnTo>
                      <a:pt x="134" y="277"/>
                    </a:lnTo>
                    <a:lnTo>
                      <a:pt x="135" y="278"/>
                    </a:lnTo>
                    <a:lnTo>
                      <a:pt x="136" y="278"/>
                    </a:lnTo>
                    <a:lnTo>
                      <a:pt x="136" y="277"/>
                    </a:lnTo>
                    <a:lnTo>
                      <a:pt x="137" y="277"/>
                    </a:lnTo>
                    <a:lnTo>
                      <a:pt x="137" y="276"/>
                    </a:lnTo>
                    <a:lnTo>
                      <a:pt x="138" y="276"/>
                    </a:lnTo>
                    <a:lnTo>
                      <a:pt x="139" y="275"/>
                    </a:lnTo>
                    <a:lnTo>
                      <a:pt x="141" y="274"/>
                    </a:lnTo>
                    <a:lnTo>
                      <a:pt x="144" y="273"/>
                    </a:lnTo>
                    <a:lnTo>
                      <a:pt x="146" y="273"/>
                    </a:lnTo>
                    <a:lnTo>
                      <a:pt x="148" y="272"/>
                    </a:lnTo>
                    <a:lnTo>
                      <a:pt x="151" y="271"/>
                    </a:lnTo>
                    <a:lnTo>
                      <a:pt x="154" y="270"/>
                    </a:lnTo>
                    <a:lnTo>
                      <a:pt x="156" y="270"/>
                    </a:lnTo>
                    <a:lnTo>
                      <a:pt x="159" y="269"/>
                    </a:lnTo>
                    <a:lnTo>
                      <a:pt x="161" y="268"/>
                    </a:lnTo>
                    <a:lnTo>
                      <a:pt x="163" y="268"/>
                    </a:lnTo>
                    <a:lnTo>
                      <a:pt x="164" y="267"/>
                    </a:lnTo>
                    <a:lnTo>
                      <a:pt x="165" y="267"/>
                    </a:lnTo>
                    <a:lnTo>
                      <a:pt x="166" y="266"/>
                    </a:lnTo>
                    <a:lnTo>
                      <a:pt x="167" y="266"/>
                    </a:lnTo>
                    <a:lnTo>
                      <a:pt x="167" y="265"/>
                    </a:lnTo>
                    <a:lnTo>
                      <a:pt x="168" y="264"/>
                    </a:lnTo>
                    <a:lnTo>
                      <a:pt x="168" y="263"/>
                    </a:lnTo>
                    <a:lnTo>
                      <a:pt x="169" y="262"/>
                    </a:lnTo>
                    <a:lnTo>
                      <a:pt x="170" y="261"/>
                    </a:lnTo>
                    <a:lnTo>
                      <a:pt x="170" y="260"/>
                    </a:lnTo>
                    <a:lnTo>
                      <a:pt x="171" y="259"/>
                    </a:lnTo>
                    <a:lnTo>
                      <a:pt x="171" y="258"/>
                    </a:lnTo>
                    <a:lnTo>
                      <a:pt x="172" y="258"/>
                    </a:lnTo>
                    <a:lnTo>
                      <a:pt x="172" y="257"/>
                    </a:lnTo>
                    <a:lnTo>
                      <a:pt x="171" y="256"/>
                    </a:lnTo>
                    <a:lnTo>
                      <a:pt x="171" y="255"/>
                    </a:lnTo>
                    <a:lnTo>
                      <a:pt x="171" y="254"/>
                    </a:lnTo>
                    <a:lnTo>
                      <a:pt x="171" y="253"/>
                    </a:lnTo>
                    <a:lnTo>
                      <a:pt x="170" y="252"/>
                    </a:lnTo>
                    <a:lnTo>
                      <a:pt x="169" y="251"/>
                    </a:lnTo>
                    <a:lnTo>
                      <a:pt x="168" y="250"/>
                    </a:lnTo>
                    <a:lnTo>
                      <a:pt x="167" y="249"/>
                    </a:lnTo>
                    <a:lnTo>
                      <a:pt x="166" y="249"/>
                    </a:lnTo>
                    <a:lnTo>
                      <a:pt x="164" y="248"/>
                    </a:lnTo>
                    <a:lnTo>
                      <a:pt x="162" y="247"/>
                    </a:lnTo>
                    <a:lnTo>
                      <a:pt x="159" y="247"/>
                    </a:lnTo>
                    <a:lnTo>
                      <a:pt x="157" y="246"/>
                    </a:lnTo>
                    <a:lnTo>
                      <a:pt x="154" y="244"/>
                    </a:lnTo>
                    <a:lnTo>
                      <a:pt x="153" y="244"/>
                    </a:lnTo>
                    <a:lnTo>
                      <a:pt x="152" y="243"/>
                    </a:lnTo>
                    <a:lnTo>
                      <a:pt x="151" y="242"/>
                    </a:lnTo>
                    <a:lnTo>
                      <a:pt x="149" y="241"/>
                    </a:lnTo>
                    <a:lnTo>
                      <a:pt x="148" y="240"/>
                    </a:lnTo>
                    <a:lnTo>
                      <a:pt x="147" y="239"/>
                    </a:lnTo>
                    <a:lnTo>
                      <a:pt x="147" y="238"/>
                    </a:lnTo>
                    <a:lnTo>
                      <a:pt x="147" y="237"/>
                    </a:lnTo>
                    <a:lnTo>
                      <a:pt x="147" y="236"/>
                    </a:lnTo>
                    <a:lnTo>
                      <a:pt x="148" y="235"/>
                    </a:lnTo>
                    <a:lnTo>
                      <a:pt x="149" y="234"/>
                    </a:lnTo>
                    <a:lnTo>
                      <a:pt x="150" y="234"/>
                    </a:lnTo>
                    <a:lnTo>
                      <a:pt x="151" y="234"/>
                    </a:lnTo>
                    <a:lnTo>
                      <a:pt x="152" y="235"/>
                    </a:lnTo>
                    <a:lnTo>
                      <a:pt x="153" y="236"/>
                    </a:lnTo>
                    <a:lnTo>
                      <a:pt x="154" y="236"/>
                    </a:lnTo>
                    <a:lnTo>
                      <a:pt x="156" y="237"/>
                    </a:lnTo>
                    <a:lnTo>
                      <a:pt x="158" y="239"/>
                    </a:lnTo>
                    <a:lnTo>
                      <a:pt x="160" y="241"/>
                    </a:lnTo>
                    <a:lnTo>
                      <a:pt x="162" y="242"/>
                    </a:lnTo>
                    <a:lnTo>
                      <a:pt x="163" y="243"/>
                    </a:lnTo>
                    <a:lnTo>
                      <a:pt x="164" y="244"/>
                    </a:lnTo>
                    <a:lnTo>
                      <a:pt x="165" y="244"/>
                    </a:lnTo>
                    <a:lnTo>
                      <a:pt x="166" y="245"/>
                    </a:lnTo>
                    <a:lnTo>
                      <a:pt x="167" y="245"/>
                    </a:lnTo>
                    <a:lnTo>
                      <a:pt x="168" y="246"/>
                    </a:lnTo>
                    <a:lnTo>
                      <a:pt x="169" y="246"/>
                    </a:lnTo>
                    <a:lnTo>
                      <a:pt x="170" y="246"/>
                    </a:lnTo>
                    <a:lnTo>
                      <a:pt x="171" y="246"/>
                    </a:lnTo>
                    <a:lnTo>
                      <a:pt x="173" y="246"/>
                    </a:lnTo>
                    <a:lnTo>
                      <a:pt x="174" y="245"/>
                    </a:lnTo>
                    <a:lnTo>
                      <a:pt x="176" y="245"/>
                    </a:lnTo>
                    <a:lnTo>
                      <a:pt x="178" y="245"/>
                    </a:lnTo>
                    <a:lnTo>
                      <a:pt x="180" y="244"/>
                    </a:lnTo>
                    <a:lnTo>
                      <a:pt x="182" y="245"/>
                    </a:lnTo>
                    <a:lnTo>
                      <a:pt x="184" y="246"/>
                    </a:lnTo>
                    <a:lnTo>
                      <a:pt x="186" y="247"/>
                    </a:lnTo>
                    <a:lnTo>
                      <a:pt x="188" y="248"/>
                    </a:lnTo>
                    <a:lnTo>
                      <a:pt x="189" y="249"/>
                    </a:lnTo>
                    <a:lnTo>
                      <a:pt x="191" y="250"/>
                    </a:lnTo>
                    <a:lnTo>
                      <a:pt x="193" y="251"/>
                    </a:lnTo>
                    <a:lnTo>
                      <a:pt x="194" y="251"/>
                    </a:lnTo>
                    <a:lnTo>
                      <a:pt x="195" y="251"/>
                    </a:lnTo>
                    <a:lnTo>
                      <a:pt x="195" y="252"/>
                    </a:lnTo>
                    <a:lnTo>
                      <a:pt x="196" y="252"/>
                    </a:lnTo>
                    <a:lnTo>
                      <a:pt x="197" y="253"/>
                    </a:lnTo>
                    <a:lnTo>
                      <a:pt x="197" y="254"/>
                    </a:lnTo>
                    <a:lnTo>
                      <a:pt x="198" y="254"/>
                    </a:lnTo>
                    <a:lnTo>
                      <a:pt x="198" y="256"/>
                    </a:lnTo>
                    <a:lnTo>
                      <a:pt x="199" y="257"/>
                    </a:lnTo>
                    <a:lnTo>
                      <a:pt x="199" y="258"/>
                    </a:lnTo>
                    <a:lnTo>
                      <a:pt x="200" y="259"/>
                    </a:lnTo>
                    <a:lnTo>
                      <a:pt x="201" y="262"/>
                    </a:lnTo>
                    <a:lnTo>
                      <a:pt x="202" y="264"/>
                    </a:lnTo>
                    <a:lnTo>
                      <a:pt x="203" y="268"/>
                    </a:lnTo>
                    <a:lnTo>
                      <a:pt x="204" y="271"/>
                    </a:lnTo>
                    <a:lnTo>
                      <a:pt x="204" y="274"/>
                    </a:lnTo>
                    <a:lnTo>
                      <a:pt x="205" y="277"/>
                    </a:lnTo>
                    <a:lnTo>
                      <a:pt x="206" y="280"/>
                    </a:lnTo>
                    <a:lnTo>
                      <a:pt x="207" y="283"/>
                    </a:lnTo>
                    <a:lnTo>
                      <a:pt x="208" y="286"/>
                    </a:lnTo>
                    <a:lnTo>
                      <a:pt x="208" y="289"/>
                    </a:lnTo>
                    <a:lnTo>
                      <a:pt x="209" y="290"/>
                    </a:lnTo>
                    <a:lnTo>
                      <a:pt x="209" y="291"/>
                    </a:lnTo>
                    <a:lnTo>
                      <a:pt x="209" y="293"/>
                    </a:lnTo>
                    <a:lnTo>
                      <a:pt x="210" y="294"/>
                    </a:lnTo>
                    <a:lnTo>
                      <a:pt x="211" y="295"/>
                    </a:lnTo>
                    <a:lnTo>
                      <a:pt x="211" y="296"/>
                    </a:lnTo>
                    <a:lnTo>
                      <a:pt x="213" y="298"/>
                    </a:lnTo>
                    <a:lnTo>
                      <a:pt x="214" y="300"/>
                    </a:lnTo>
                    <a:lnTo>
                      <a:pt x="216" y="302"/>
                    </a:lnTo>
                    <a:lnTo>
                      <a:pt x="217" y="303"/>
                    </a:lnTo>
                    <a:lnTo>
                      <a:pt x="219" y="305"/>
                    </a:lnTo>
                    <a:lnTo>
                      <a:pt x="220" y="306"/>
                    </a:lnTo>
                    <a:lnTo>
                      <a:pt x="220" y="305"/>
                    </a:lnTo>
                    <a:lnTo>
                      <a:pt x="220" y="304"/>
                    </a:lnTo>
                    <a:lnTo>
                      <a:pt x="221" y="303"/>
                    </a:lnTo>
                    <a:lnTo>
                      <a:pt x="221" y="302"/>
                    </a:lnTo>
                    <a:lnTo>
                      <a:pt x="221" y="300"/>
                    </a:lnTo>
                    <a:lnTo>
                      <a:pt x="222" y="299"/>
                    </a:lnTo>
                    <a:lnTo>
                      <a:pt x="222" y="297"/>
                    </a:lnTo>
                    <a:lnTo>
                      <a:pt x="223" y="295"/>
                    </a:lnTo>
                    <a:lnTo>
                      <a:pt x="224" y="291"/>
                    </a:lnTo>
                    <a:lnTo>
                      <a:pt x="225" y="289"/>
                    </a:lnTo>
                    <a:lnTo>
                      <a:pt x="225" y="288"/>
                    </a:lnTo>
                    <a:lnTo>
                      <a:pt x="226" y="286"/>
                    </a:lnTo>
                    <a:lnTo>
                      <a:pt x="227" y="285"/>
                    </a:lnTo>
                    <a:lnTo>
                      <a:pt x="227" y="284"/>
                    </a:lnTo>
                    <a:lnTo>
                      <a:pt x="228" y="284"/>
                    </a:lnTo>
                    <a:lnTo>
                      <a:pt x="228" y="283"/>
                    </a:lnTo>
                    <a:lnTo>
                      <a:pt x="229" y="283"/>
                    </a:lnTo>
                    <a:lnTo>
                      <a:pt x="230" y="282"/>
                    </a:lnTo>
                    <a:lnTo>
                      <a:pt x="230" y="281"/>
                    </a:lnTo>
                    <a:lnTo>
                      <a:pt x="231" y="281"/>
                    </a:lnTo>
                    <a:lnTo>
                      <a:pt x="233" y="280"/>
                    </a:lnTo>
                    <a:lnTo>
                      <a:pt x="234" y="279"/>
                    </a:lnTo>
                    <a:lnTo>
                      <a:pt x="235" y="278"/>
                    </a:lnTo>
                    <a:lnTo>
                      <a:pt x="236" y="276"/>
                    </a:lnTo>
                    <a:lnTo>
                      <a:pt x="237" y="273"/>
                    </a:lnTo>
                    <a:lnTo>
                      <a:pt x="239" y="272"/>
                    </a:lnTo>
                    <a:lnTo>
                      <a:pt x="239" y="271"/>
                    </a:lnTo>
                    <a:lnTo>
                      <a:pt x="240" y="270"/>
                    </a:lnTo>
                    <a:lnTo>
                      <a:pt x="240" y="269"/>
                    </a:lnTo>
                    <a:lnTo>
                      <a:pt x="240" y="268"/>
                    </a:lnTo>
                    <a:lnTo>
                      <a:pt x="241" y="268"/>
                    </a:lnTo>
                    <a:lnTo>
                      <a:pt x="242" y="267"/>
                    </a:lnTo>
                    <a:lnTo>
                      <a:pt x="243" y="267"/>
                    </a:lnTo>
                    <a:lnTo>
                      <a:pt x="244" y="268"/>
                    </a:lnTo>
                    <a:lnTo>
                      <a:pt x="245" y="268"/>
                    </a:lnTo>
                    <a:lnTo>
                      <a:pt x="245" y="269"/>
                    </a:lnTo>
                    <a:lnTo>
                      <a:pt x="246" y="270"/>
                    </a:lnTo>
                    <a:lnTo>
                      <a:pt x="247" y="271"/>
                    </a:lnTo>
                    <a:lnTo>
                      <a:pt x="247" y="272"/>
                    </a:lnTo>
                    <a:lnTo>
                      <a:pt x="248" y="273"/>
                    </a:lnTo>
                    <a:lnTo>
                      <a:pt x="249" y="275"/>
                    </a:lnTo>
                    <a:lnTo>
                      <a:pt x="250" y="278"/>
                    </a:lnTo>
                    <a:lnTo>
                      <a:pt x="251" y="279"/>
                    </a:lnTo>
                    <a:lnTo>
                      <a:pt x="252" y="280"/>
                    </a:lnTo>
                    <a:lnTo>
                      <a:pt x="253" y="282"/>
                    </a:lnTo>
                    <a:lnTo>
                      <a:pt x="254" y="283"/>
                    </a:lnTo>
                    <a:lnTo>
                      <a:pt x="255" y="284"/>
                    </a:lnTo>
                    <a:lnTo>
                      <a:pt x="257" y="285"/>
                    </a:lnTo>
                    <a:lnTo>
                      <a:pt x="258" y="285"/>
                    </a:lnTo>
                    <a:lnTo>
                      <a:pt x="259" y="285"/>
                    </a:lnTo>
                    <a:lnTo>
                      <a:pt x="260" y="284"/>
                    </a:lnTo>
                    <a:lnTo>
                      <a:pt x="261" y="284"/>
                    </a:lnTo>
                    <a:lnTo>
                      <a:pt x="261" y="283"/>
                    </a:lnTo>
                    <a:lnTo>
                      <a:pt x="262" y="283"/>
                    </a:lnTo>
                    <a:lnTo>
                      <a:pt x="262" y="284"/>
                    </a:lnTo>
                    <a:lnTo>
                      <a:pt x="262" y="285"/>
                    </a:lnTo>
                    <a:lnTo>
                      <a:pt x="262" y="286"/>
                    </a:lnTo>
                    <a:lnTo>
                      <a:pt x="262" y="288"/>
                    </a:lnTo>
                    <a:lnTo>
                      <a:pt x="262" y="289"/>
                    </a:lnTo>
                    <a:lnTo>
                      <a:pt x="262" y="291"/>
                    </a:lnTo>
                    <a:lnTo>
                      <a:pt x="263" y="292"/>
                    </a:lnTo>
                    <a:lnTo>
                      <a:pt x="263" y="294"/>
                    </a:lnTo>
                    <a:lnTo>
                      <a:pt x="265" y="297"/>
                    </a:lnTo>
                    <a:lnTo>
                      <a:pt x="266" y="301"/>
                    </a:lnTo>
                    <a:lnTo>
                      <a:pt x="266" y="303"/>
                    </a:lnTo>
                    <a:lnTo>
                      <a:pt x="267" y="304"/>
                    </a:lnTo>
                    <a:lnTo>
                      <a:pt x="267" y="307"/>
                    </a:lnTo>
                    <a:lnTo>
                      <a:pt x="268" y="309"/>
                    </a:lnTo>
                    <a:lnTo>
                      <a:pt x="268" y="311"/>
                    </a:lnTo>
                    <a:lnTo>
                      <a:pt x="268" y="313"/>
                    </a:lnTo>
                    <a:lnTo>
                      <a:pt x="269" y="315"/>
                    </a:lnTo>
                    <a:lnTo>
                      <a:pt x="271" y="316"/>
                    </a:lnTo>
                    <a:lnTo>
                      <a:pt x="273" y="320"/>
                    </a:lnTo>
                    <a:lnTo>
                      <a:pt x="276" y="323"/>
                    </a:lnTo>
                    <a:lnTo>
                      <a:pt x="277" y="325"/>
                    </a:lnTo>
                    <a:lnTo>
                      <a:pt x="279" y="327"/>
                    </a:lnTo>
                    <a:lnTo>
                      <a:pt x="279" y="326"/>
                    </a:lnTo>
                    <a:lnTo>
                      <a:pt x="279" y="325"/>
                    </a:lnTo>
                    <a:lnTo>
                      <a:pt x="279" y="324"/>
                    </a:lnTo>
                    <a:lnTo>
                      <a:pt x="279" y="323"/>
                    </a:lnTo>
                    <a:lnTo>
                      <a:pt x="279" y="321"/>
                    </a:lnTo>
                    <a:lnTo>
                      <a:pt x="280" y="320"/>
                    </a:lnTo>
                    <a:lnTo>
                      <a:pt x="280" y="319"/>
                    </a:lnTo>
                    <a:lnTo>
                      <a:pt x="280" y="318"/>
                    </a:lnTo>
                    <a:lnTo>
                      <a:pt x="280" y="317"/>
                    </a:lnTo>
                    <a:lnTo>
                      <a:pt x="281" y="316"/>
                    </a:lnTo>
                    <a:lnTo>
                      <a:pt x="279" y="315"/>
                    </a:lnTo>
                    <a:lnTo>
                      <a:pt x="278" y="315"/>
                    </a:lnTo>
                    <a:lnTo>
                      <a:pt x="277" y="314"/>
                    </a:lnTo>
                    <a:lnTo>
                      <a:pt x="276" y="314"/>
                    </a:lnTo>
                    <a:lnTo>
                      <a:pt x="276" y="313"/>
                    </a:lnTo>
                    <a:lnTo>
                      <a:pt x="275" y="312"/>
                    </a:lnTo>
                    <a:lnTo>
                      <a:pt x="274" y="311"/>
                    </a:lnTo>
                    <a:lnTo>
                      <a:pt x="274" y="310"/>
                    </a:lnTo>
                    <a:lnTo>
                      <a:pt x="273" y="309"/>
                    </a:lnTo>
                    <a:lnTo>
                      <a:pt x="272" y="307"/>
                    </a:lnTo>
                    <a:lnTo>
                      <a:pt x="272" y="306"/>
                    </a:lnTo>
                    <a:lnTo>
                      <a:pt x="272" y="304"/>
                    </a:lnTo>
                    <a:lnTo>
                      <a:pt x="271" y="302"/>
                    </a:lnTo>
                    <a:lnTo>
                      <a:pt x="271" y="300"/>
                    </a:lnTo>
                    <a:lnTo>
                      <a:pt x="271" y="299"/>
                    </a:lnTo>
                    <a:lnTo>
                      <a:pt x="271" y="297"/>
                    </a:lnTo>
                    <a:lnTo>
                      <a:pt x="271" y="296"/>
                    </a:lnTo>
                    <a:lnTo>
                      <a:pt x="271" y="295"/>
                    </a:lnTo>
                    <a:lnTo>
                      <a:pt x="271" y="294"/>
                    </a:lnTo>
                    <a:lnTo>
                      <a:pt x="271" y="293"/>
                    </a:lnTo>
                    <a:lnTo>
                      <a:pt x="271" y="292"/>
                    </a:lnTo>
                    <a:lnTo>
                      <a:pt x="272" y="292"/>
                    </a:lnTo>
                    <a:lnTo>
                      <a:pt x="272" y="293"/>
                    </a:lnTo>
                    <a:lnTo>
                      <a:pt x="273" y="294"/>
                    </a:lnTo>
                    <a:lnTo>
                      <a:pt x="274" y="295"/>
                    </a:lnTo>
                    <a:lnTo>
                      <a:pt x="275" y="296"/>
                    </a:lnTo>
                    <a:lnTo>
                      <a:pt x="276" y="298"/>
                    </a:lnTo>
                    <a:lnTo>
                      <a:pt x="276" y="299"/>
                    </a:lnTo>
                    <a:lnTo>
                      <a:pt x="277" y="300"/>
                    </a:lnTo>
                    <a:lnTo>
                      <a:pt x="278" y="301"/>
                    </a:lnTo>
                    <a:lnTo>
                      <a:pt x="279" y="302"/>
                    </a:lnTo>
                    <a:lnTo>
                      <a:pt x="280" y="303"/>
                    </a:lnTo>
                    <a:lnTo>
                      <a:pt x="281" y="304"/>
                    </a:lnTo>
                    <a:lnTo>
                      <a:pt x="282" y="304"/>
                    </a:lnTo>
                    <a:lnTo>
                      <a:pt x="283" y="304"/>
                    </a:lnTo>
                    <a:lnTo>
                      <a:pt x="284" y="304"/>
                    </a:lnTo>
                    <a:lnTo>
                      <a:pt x="285" y="303"/>
                    </a:lnTo>
                    <a:lnTo>
                      <a:pt x="286" y="302"/>
                    </a:lnTo>
                    <a:lnTo>
                      <a:pt x="287" y="301"/>
                    </a:lnTo>
                    <a:lnTo>
                      <a:pt x="288" y="300"/>
                    </a:lnTo>
                    <a:lnTo>
                      <a:pt x="289" y="299"/>
                    </a:lnTo>
                    <a:lnTo>
                      <a:pt x="290" y="298"/>
                    </a:lnTo>
                    <a:lnTo>
                      <a:pt x="290" y="297"/>
                    </a:lnTo>
                    <a:lnTo>
                      <a:pt x="291" y="297"/>
                    </a:lnTo>
                    <a:lnTo>
                      <a:pt x="292" y="297"/>
                    </a:lnTo>
                    <a:lnTo>
                      <a:pt x="292" y="296"/>
                    </a:lnTo>
                    <a:lnTo>
                      <a:pt x="293" y="296"/>
                    </a:lnTo>
                    <a:lnTo>
                      <a:pt x="293" y="295"/>
                    </a:lnTo>
                    <a:lnTo>
                      <a:pt x="293" y="294"/>
                    </a:lnTo>
                    <a:lnTo>
                      <a:pt x="293" y="293"/>
                    </a:lnTo>
                    <a:lnTo>
                      <a:pt x="293" y="292"/>
                    </a:lnTo>
                    <a:lnTo>
                      <a:pt x="293" y="290"/>
                    </a:lnTo>
                    <a:lnTo>
                      <a:pt x="293" y="289"/>
                    </a:lnTo>
                    <a:lnTo>
                      <a:pt x="293" y="287"/>
                    </a:lnTo>
                    <a:lnTo>
                      <a:pt x="293" y="286"/>
                    </a:lnTo>
                    <a:lnTo>
                      <a:pt x="292" y="285"/>
                    </a:lnTo>
                    <a:lnTo>
                      <a:pt x="291" y="284"/>
                    </a:lnTo>
                    <a:lnTo>
                      <a:pt x="290" y="283"/>
                    </a:lnTo>
                    <a:lnTo>
                      <a:pt x="289" y="282"/>
                    </a:lnTo>
                    <a:lnTo>
                      <a:pt x="288" y="281"/>
                    </a:lnTo>
                    <a:lnTo>
                      <a:pt x="287" y="280"/>
                    </a:lnTo>
                    <a:lnTo>
                      <a:pt x="287" y="279"/>
                    </a:lnTo>
                    <a:lnTo>
                      <a:pt x="287" y="278"/>
                    </a:lnTo>
                    <a:lnTo>
                      <a:pt x="287" y="277"/>
                    </a:lnTo>
                    <a:lnTo>
                      <a:pt x="286" y="276"/>
                    </a:lnTo>
                    <a:lnTo>
                      <a:pt x="286" y="275"/>
                    </a:lnTo>
                    <a:lnTo>
                      <a:pt x="286" y="273"/>
                    </a:lnTo>
                    <a:lnTo>
                      <a:pt x="287" y="272"/>
                    </a:lnTo>
                    <a:lnTo>
                      <a:pt x="287" y="271"/>
                    </a:lnTo>
                    <a:lnTo>
                      <a:pt x="287" y="270"/>
                    </a:lnTo>
                    <a:lnTo>
                      <a:pt x="288" y="269"/>
                    </a:lnTo>
                    <a:lnTo>
                      <a:pt x="289" y="268"/>
                    </a:lnTo>
                    <a:lnTo>
                      <a:pt x="290" y="269"/>
                    </a:lnTo>
                    <a:lnTo>
                      <a:pt x="291" y="269"/>
                    </a:lnTo>
                    <a:lnTo>
                      <a:pt x="292" y="270"/>
                    </a:lnTo>
                    <a:lnTo>
                      <a:pt x="292" y="272"/>
                    </a:lnTo>
                    <a:lnTo>
                      <a:pt x="293" y="273"/>
                    </a:lnTo>
                    <a:lnTo>
                      <a:pt x="294" y="274"/>
                    </a:lnTo>
                    <a:lnTo>
                      <a:pt x="295" y="275"/>
                    </a:lnTo>
                    <a:lnTo>
                      <a:pt x="296" y="276"/>
                    </a:lnTo>
                    <a:lnTo>
                      <a:pt x="297" y="277"/>
                    </a:lnTo>
                    <a:lnTo>
                      <a:pt x="298" y="277"/>
                    </a:lnTo>
                    <a:lnTo>
                      <a:pt x="298" y="276"/>
                    </a:lnTo>
                    <a:lnTo>
                      <a:pt x="299" y="276"/>
                    </a:lnTo>
                    <a:lnTo>
                      <a:pt x="299" y="275"/>
                    </a:lnTo>
                    <a:lnTo>
                      <a:pt x="299" y="274"/>
                    </a:lnTo>
                    <a:lnTo>
                      <a:pt x="300" y="273"/>
                    </a:lnTo>
                    <a:lnTo>
                      <a:pt x="301" y="272"/>
                    </a:lnTo>
                    <a:lnTo>
                      <a:pt x="301" y="270"/>
                    </a:lnTo>
                    <a:lnTo>
                      <a:pt x="302" y="269"/>
                    </a:lnTo>
                    <a:lnTo>
                      <a:pt x="302" y="268"/>
                    </a:lnTo>
                    <a:lnTo>
                      <a:pt x="303" y="268"/>
                    </a:lnTo>
                    <a:lnTo>
                      <a:pt x="304" y="267"/>
                    </a:lnTo>
                    <a:lnTo>
                      <a:pt x="305" y="267"/>
                    </a:lnTo>
                    <a:lnTo>
                      <a:pt x="306" y="267"/>
                    </a:lnTo>
                    <a:lnTo>
                      <a:pt x="307" y="268"/>
                    </a:lnTo>
                    <a:lnTo>
                      <a:pt x="308" y="268"/>
                    </a:lnTo>
                    <a:lnTo>
                      <a:pt x="309" y="268"/>
                    </a:lnTo>
                    <a:lnTo>
                      <a:pt x="310" y="268"/>
                    </a:lnTo>
                    <a:lnTo>
                      <a:pt x="311" y="267"/>
                    </a:lnTo>
                    <a:lnTo>
                      <a:pt x="312" y="266"/>
                    </a:lnTo>
                    <a:lnTo>
                      <a:pt x="312" y="264"/>
                    </a:lnTo>
                    <a:lnTo>
                      <a:pt x="313" y="263"/>
                    </a:lnTo>
                    <a:lnTo>
                      <a:pt x="313" y="261"/>
                    </a:lnTo>
                    <a:lnTo>
                      <a:pt x="313" y="260"/>
                    </a:lnTo>
                    <a:lnTo>
                      <a:pt x="313" y="259"/>
                    </a:lnTo>
                    <a:lnTo>
                      <a:pt x="315" y="255"/>
                    </a:lnTo>
                    <a:lnTo>
                      <a:pt x="316" y="252"/>
                    </a:lnTo>
                    <a:lnTo>
                      <a:pt x="316" y="248"/>
                    </a:lnTo>
                    <a:lnTo>
                      <a:pt x="317" y="244"/>
                    </a:lnTo>
                    <a:lnTo>
                      <a:pt x="318" y="241"/>
                    </a:lnTo>
                    <a:lnTo>
                      <a:pt x="318" y="239"/>
                    </a:lnTo>
                    <a:lnTo>
                      <a:pt x="318" y="238"/>
                    </a:lnTo>
                    <a:lnTo>
                      <a:pt x="318" y="236"/>
                    </a:lnTo>
                    <a:lnTo>
                      <a:pt x="318" y="235"/>
                    </a:lnTo>
                    <a:lnTo>
                      <a:pt x="318" y="234"/>
                    </a:lnTo>
                    <a:lnTo>
                      <a:pt x="318" y="232"/>
                    </a:lnTo>
                    <a:lnTo>
                      <a:pt x="318" y="231"/>
                    </a:lnTo>
                    <a:lnTo>
                      <a:pt x="318" y="230"/>
                    </a:lnTo>
                    <a:lnTo>
                      <a:pt x="318" y="227"/>
                    </a:lnTo>
                    <a:lnTo>
                      <a:pt x="318" y="226"/>
                    </a:lnTo>
                    <a:lnTo>
                      <a:pt x="318" y="225"/>
                    </a:lnTo>
                    <a:lnTo>
                      <a:pt x="318" y="224"/>
                    </a:lnTo>
                    <a:lnTo>
                      <a:pt x="318" y="223"/>
                    </a:lnTo>
                    <a:lnTo>
                      <a:pt x="318" y="222"/>
                    </a:lnTo>
                    <a:lnTo>
                      <a:pt x="318" y="221"/>
                    </a:lnTo>
                    <a:lnTo>
                      <a:pt x="319" y="221"/>
                    </a:lnTo>
                    <a:lnTo>
                      <a:pt x="319" y="220"/>
                    </a:lnTo>
                    <a:lnTo>
                      <a:pt x="320" y="220"/>
                    </a:lnTo>
                    <a:lnTo>
                      <a:pt x="320" y="219"/>
                    </a:lnTo>
                    <a:lnTo>
                      <a:pt x="321" y="218"/>
                    </a:lnTo>
                    <a:lnTo>
                      <a:pt x="321" y="217"/>
                    </a:lnTo>
                    <a:lnTo>
                      <a:pt x="321" y="216"/>
                    </a:lnTo>
                    <a:lnTo>
                      <a:pt x="320" y="215"/>
                    </a:lnTo>
                    <a:lnTo>
                      <a:pt x="320" y="214"/>
                    </a:lnTo>
                    <a:lnTo>
                      <a:pt x="319" y="213"/>
                    </a:lnTo>
                    <a:lnTo>
                      <a:pt x="318" y="212"/>
                    </a:lnTo>
                    <a:lnTo>
                      <a:pt x="318" y="211"/>
                    </a:lnTo>
                    <a:lnTo>
                      <a:pt x="317" y="210"/>
                    </a:lnTo>
                    <a:lnTo>
                      <a:pt x="316" y="210"/>
                    </a:lnTo>
                    <a:lnTo>
                      <a:pt x="316" y="209"/>
                    </a:lnTo>
                    <a:lnTo>
                      <a:pt x="316" y="208"/>
                    </a:lnTo>
                    <a:lnTo>
                      <a:pt x="316" y="207"/>
                    </a:lnTo>
                    <a:lnTo>
                      <a:pt x="317" y="207"/>
                    </a:lnTo>
                    <a:lnTo>
                      <a:pt x="318" y="207"/>
                    </a:lnTo>
                    <a:lnTo>
                      <a:pt x="319" y="207"/>
                    </a:lnTo>
                    <a:lnTo>
                      <a:pt x="320" y="208"/>
                    </a:lnTo>
                    <a:lnTo>
                      <a:pt x="321" y="208"/>
                    </a:lnTo>
                    <a:lnTo>
                      <a:pt x="322" y="209"/>
                    </a:lnTo>
                    <a:lnTo>
                      <a:pt x="323" y="211"/>
                    </a:lnTo>
                    <a:lnTo>
                      <a:pt x="324" y="212"/>
                    </a:lnTo>
                    <a:lnTo>
                      <a:pt x="325" y="212"/>
                    </a:lnTo>
                    <a:lnTo>
                      <a:pt x="325" y="213"/>
                    </a:lnTo>
                    <a:lnTo>
                      <a:pt x="325" y="214"/>
                    </a:lnTo>
                    <a:lnTo>
                      <a:pt x="326" y="214"/>
                    </a:lnTo>
                    <a:lnTo>
                      <a:pt x="326" y="216"/>
                    </a:lnTo>
                    <a:lnTo>
                      <a:pt x="326" y="218"/>
                    </a:lnTo>
                    <a:lnTo>
                      <a:pt x="326" y="220"/>
                    </a:lnTo>
                    <a:lnTo>
                      <a:pt x="326" y="222"/>
                    </a:lnTo>
                    <a:lnTo>
                      <a:pt x="326" y="223"/>
                    </a:lnTo>
                    <a:lnTo>
                      <a:pt x="326" y="224"/>
                    </a:lnTo>
                    <a:lnTo>
                      <a:pt x="327" y="225"/>
                    </a:lnTo>
                    <a:lnTo>
                      <a:pt x="327" y="226"/>
                    </a:lnTo>
                    <a:lnTo>
                      <a:pt x="328" y="227"/>
                    </a:lnTo>
                    <a:lnTo>
                      <a:pt x="329" y="227"/>
                    </a:lnTo>
                    <a:lnTo>
                      <a:pt x="330" y="228"/>
                    </a:lnTo>
                    <a:lnTo>
                      <a:pt x="331" y="228"/>
                    </a:lnTo>
                    <a:lnTo>
                      <a:pt x="332" y="229"/>
                    </a:lnTo>
                    <a:lnTo>
                      <a:pt x="333" y="229"/>
                    </a:lnTo>
                    <a:lnTo>
                      <a:pt x="334" y="229"/>
                    </a:lnTo>
                    <a:lnTo>
                      <a:pt x="335" y="229"/>
                    </a:lnTo>
                    <a:lnTo>
                      <a:pt x="335" y="228"/>
                    </a:lnTo>
                    <a:lnTo>
                      <a:pt x="336" y="227"/>
                    </a:lnTo>
                    <a:lnTo>
                      <a:pt x="337" y="226"/>
                    </a:lnTo>
                    <a:lnTo>
                      <a:pt x="337" y="225"/>
                    </a:lnTo>
                    <a:lnTo>
                      <a:pt x="337" y="224"/>
                    </a:lnTo>
                    <a:lnTo>
                      <a:pt x="338" y="223"/>
                    </a:lnTo>
                    <a:lnTo>
                      <a:pt x="338" y="222"/>
                    </a:lnTo>
                    <a:lnTo>
                      <a:pt x="338" y="221"/>
                    </a:lnTo>
                    <a:lnTo>
                      <a:pt x="338" y="220"/>
                    </a:lnTo>
                    <a:lnTo>
                      <a:pt x="337" y="219"/>
                    </a:lnTo>
                    <a:lnTo>
                      <a:pt x="337" y="218"/>
                    </a:lnTo>
                    <a:lnTo>
                      <a:pt x="337" y="217"/>
                    </a:lnTo>
                    <a:lnTo>
                      <a:pt x="337" y="216"/>
                    </a:lnTo>
                    <a:lnTo>
                      <a:pt x="337" y="214"/>
                    </a:lnTo>
                    <a:lnTo>
                      <a:pt x="337" y="212"/>
                    </a:lnTo>
                    <a:lnTo>
                      <a:pt x="337" y="210"/>
                    </a:lnTo>
                    <a:lnTo>
                      <a:pt x="337" y="208"/>
                    </a:lnTo>
                    <a:lnTo>
                      <a:pt x="338" y="207"/>
                    </a:lnTo>
                    <a:lnTo>
                      <a:pt x="338" y="205"/>
                    </a:lnTo>
                    <a:lnTo>
                      <a:pt x="338" y="204"/>
                    </a:lnTo>
                    <a:lnTo>
                      <a:pt x="338" y="203"/>
                    </a:lnTo>
                    <a:lnTo>
                      <a:pt x="338" y="202"/>
                    </a:lnTo>
                    <a:lnTo>
                      <a:pt x="339" y="202"/>
                    </a:lnTo>
                    <a:lnTo>
                      <a:pt x="339" y="201"/>
                    </a:lnTo>
                    <a:lnTo>
                      <a:pt x="340" y="200"/>
                    </a:lnTo>
                    <a:lnTo>
                      <a:pt x="341" y="200"/>
                    </a:lnTo>
                    <a:lnTo>
                      <a:pt x="341" y="199"/>
                    </a:lnTo>
                    <a:lnTo>
                      <a:pt x="342" y="199"/>
                    </a:lnTo>
                    <a:lnTo>
                      <a:pt x="343" y="199"/>
                    </a:lnTo>
                    <a:lnTo>
                      <a:pt x="344" y="199"/>
                    </a:lnTo>
                    <a:lnTo>
                      <a:pt x="346" y="199"/>
                    </a:lnTo>
                    <a:lnTo>
                      <a:pt x="347" y="198"/>
                    </a:lnTo>
                    <a:lnTo>
                      <a:pt x="348" y="198"/>
                    </a:lnTo>
                    <a:lnTo>
                      <a:pt x="349" y="198"/>
                    </a:lnTo>
                    <a:lnTo>
                      <a:pt x="349" y="197"/>
                    </a:lnTo>
                    <a:lnTo>
                      <a:pt x="351" y="197"/>
                    </a:lnTo>
                    <a:lnTo>
                      <a:pt x="352" y="196"/>
                    </a:lnTo>
                    <a:lnTo>
                      <a:pt x="353" y="195"/>
                    </a:lnTo>
                    <a:lnTo>
                      <a:pt x="354" y="195"/>
                    </a:lnTo>
                    <a:lnTo>
                      <a:pt x="355" y="194"/>
                    </a:lnTo>
                    <a:lnTo>
                      <a:pt x="356" y="192"/>
                    </a:lnTo>
                    <a:lnTo>
                      <a:pt x="356" y="191"/>
                    </a:lnTo>
                    <a:lnTo>
                      <a:pt x="357" y="191"/>
                    </a:lnTo>
                    <a:lnTo>
                      <a:pt x="357" y="190"/>
                    </a:lnTo>
                    <a:lnTo>
                      <a:pt x="358" y="188"/>
                    </a:lnTo>
                    <a:lnTo>
                      <a:pt x="359" y="187"/>
                    </a:lnTo>
                    <a:lnTo>
                      <a:pt x="360" y="186"/>
                    </a:lnTo>
                    <a:lnTo>
                      <a:pt x="361" y="184"/>
                    </a:lnTo>
                    <a:lnTo>
                      <a:pt x="362" y="183"/>
                    </a:lnTo>
                    <a:lnTo>
                      <a:pt x="363" y="182"/>
                    </a:lnTo>
                    <a:lnTo>
                      <a:pt x="363" y="181"/>
                    </a:lnTo>
                    <a:lnTo>
                      <a:pt x="364" y="179"/>
                    </a:lnTo>
                    <a:lnTo>
                      <a:pt x="364" y="178"/>
                    </a:lnTo>
                    <a:lnTo>
                      <a:pt x="364" y="177"/>
                    </a:lnTo>
                    <a:lnTo>
                      <a:pt x="363" y="176"/>
                    </a:lnTo>
                    <a:lnTo>
                      <a:pt x="363" y="175"/>
                    </a:lnTo>
                    <a:lnTo>
                      <a:pt x="363" y="174"/>
                    </a:lnTo>
                    <a:lnTo>
                      <a:pt x="363" y="173"/>
                    </a:lnTo>
                    <a:lnTo>
                      <a:pt x="362" y="173"/>
                    </a:lnTo>
                    <a:lnTo>
                      <a:pt x="363" y="172"/>
                    </a:lnTo>
                    <a:lnTo>
                      <a:pt x="364" y="171"/>
                    </a:lnTo>
                    <a:lnTo>
                      <a:pt x="364" y="169"/>
                    </a:lnTo>
                    <a:lnTo>
                      <a:pt x="365" y="168"/>
                    </a:lnTo>
                    <a:lnTo>
                      <a:pt x="365" y="166"/>
                    </a:lnTo>
                    <a:lnTo>
                      <a:pt x="365" y="165"/>
                    </a:lnTo>
                    <a:lnTo>
                      <a:pt x="366" y="164"/>
                    </a:lnTo>
                    <a:lnTo>
                      <a:pt x="366" y="163"/>
                    </a:lnTo>
                    <a:lnTo>
                      <a:pt x="366" y="162"/>
                    </a:lnTo>
                    <a:lnTo>
                      <a:pt x="366" y="160"/>
                    </a:lnTo>
                    <a:lnTo>
                      <a:pt x="366" y="159"/>
                    </a:lnTo>
                    <a:lnTo>
                      <a:pt x="365" y="157"/>
                    </a:lnTo>
                    <a:lnTo>
                      <a:pt x="365" y="155"/>
                    </a:lnTo>
                    <a:lnTo>
                      <a:pt x="365" y="154"/>
                    </a:lnTo>
                    <a:lnTo>
                      <a:pt x="364" y="153"/>
                    </a:lnTo>
                    <a:lnTo>
                      <a:pt x="364" y="152"/>
                    </a:lnTo>
                    <a:lnTo>
                      <a:pt x="363" y="152"/>
                    </a:lnTo>
                    <a:lnTo>
                      <a:pt x="362" y="152"/>
                    </a:lnTo>
                    <a:lnTo>
                      <a:pt x="360" y="152"/>
                    </a:lnTo>
                    <a:lnTo>
                      <a:pt x="359" y="151"/>
                    </a:lnTo>
                    <a:lnTo>
                      <a:pt x="358" y="151"/>
                    </a:lnTo>
                    <a:lnTo>
                      <a:pt x="357" y="151"/>
                    </a:lnTo>
                    <a:lnTo>
                      <a:pt x="357" y="150"/>
                    </a:lnTo>
                    <a:lnTo>
                      <a:pt x="356" y="150"/>
                    </a:lnTo>
                    <a:lnTo>
                      <a:pt x="356" y="149"/>
                    </a:lnTo>
                    <a:lnTo>
                      <a:pt x="356" y="148"/>
                    </a:lnTo>
                    <a:lnTo>
                      <a:pt x="356" y="146"/>
                    </a:lnTo>
                    <a:lnTo>
                      <a:pt x="357" y="144"/>
                    </a:lnTo>
                    <a:lnTo>
                      <a:pt x="357" y="142"/>
                    </a:lnTo>
                    <a:lnTo>
                      <a:pt x="358" y="140"/>
                    </a:lnTo>
                    <a:lnTo>
                      <a:pt x="358" y="138"/>
                    </a:lnTo>
                    <a:lnTo>
                      <a:pt x="359" y="136"/>
                    </a:lnTo>
                    <a:lnTo>
                      <a:pt x="360" y="135"/>
                    </a:lnTo>
                    <a:lnTo>
                      <a:pt x="361" y="134"/>
                    </a:lnTo>
                    <a:lnTo>
                      <a:pt x="363" y="132"/>
                    </a:lnTo>
                    <a:lnTo>
                      <a:pt x="364" y="131"/>
                    </a:lnTo>
                    <a:lnTo>
                      <a:pt x="365" y="130"/>
                    </a:lnTo>
                    <a:lnTo>
                      <a:pt x="367" y="130"/>
                    </a:lnTo>
                    <a:lnTo>
                      <a:pt x="369" y="129"/>
                    </a:lnTo>
                    <a:lnTo>
                      <a:pt x="370" y="129"/>
                    </a:lnTo>
                    <a:lnTo>
                      <a:pt x="372" y="128"/>
                    </a:lnTo>
                    <a:lnTo>
                      <a:pt x="374" y="128"/>
                    </a:lnTo>
                    <a:lnTo>
                      <a:pt x="375" y="128"/>
                    </a:lnTo>
                    <a:lnTo>
                      <a:pt x="376" y="128"/>
                    </a:lnTo>
                    <a:lnTo>
                      <a:pt x="377" y="129"/>
                    </a:lnTo>
                    <a:lnTo>
                      <a:pt x="379" y="129"/>
                    </a:lnTo>
                    <a:lnTo>
                      <a:pt x="381" y="129"/>
                    </a:lnTo>
                    <a:lnTo>
                      <a:pt x="383" y="129"/>
                    </a:lnTo>
                    <a:lnTo>
                      <a:pt x="385" y="130"/>
                    </a:lnTo>
                    <a:lnTo>
                      <a:pt x="387" y="130"/>
                    </a:lnTo>
                    <a:lnTo>
                      <a:pt x="388" y="130"/>
                    </a:lnTo>
                    <a:lnTo>
                      <a:pt x="390" y="131"/>
                    </a:lnTo>
                    <a:lnTo>
                      <a:pt x="391" y="132"/>
                    </a:lnTo>
                    <a:lnTo>
                      <a:pt x="392" y="133"/>
                    </a:lnTo>
                    <a:lnTo>
                      <a:pt x="393" y="133"/>
                    </a:lnTo>
                    <a:lnTo>
                      <a:pt x="394" y="134"/>
                    </a:lnTo>
                    <a:lnTo>
                      <a:pt x="395" y="134"/>
                    </a:lnTo>
                    <a:lnTo>
                      <a:pt x="395" y="133"/>
                    </a:lnTo>
                    <a:lnTo>
                      <a:pt x="396" y="133"/>
                    </a:lnTo>
                    <a:lnTo>
                      <a:pt x="398" y="130"/>
                    </a:lnTo>
                    <a:lnTo>
                      <a:pt x="399" y="127"/>
                    </a:lnTo>
                    <a:lnTo>
                      <a:pt x="400" y="124"/>
                    </a:lnTo>
                    <a:lnTo>
                      <a:pt x="401" y="122"/>
                    </a:lnTo>
                    <a:lnTo>
                      <a:pt x="401" y="120"/>
                    </a:lnTo>
                    <a:lnTo>
                      <a:pt x="402" y="119"/>
                    </a:lnTo>
                    <a:lnTo>
                      <a:pt x="402" y="118"/>
                    </a:lnTo>
                    <a:lnTo>
                      <a:pt x="403" y="117"/>
                    </a:lnTo>
                    <a:lnTo>
                      <a:pt x="403" y="116"/>
                    </a:lnTo>
                    <a:lnTo>
                      <a:pt x="404" y="115"/>
                    </a:lnTo>
                    <a:lnTo>
                      <a:pt x="405" y="115"/>
                    </a:lnTo>
                    <a:lnTo>
                      <a:pt x="405" y="114"/>
                    </a:lnTo>
                    <a:lnTo>
                      <a:pt x="406" y="114"/>
                    </a:lnTo>
                    <a:lnTo>
                      <a:pt x="407" y="114"/>
                    </a:lnTo>
                    <a:lnTo>
                      <a:pt x="409" y="114"/>
                    </a:lnTo>
                    <a:lnTo>
                      <a:pt x="410" y="114"/>
                    </a:lnTo>
                    <a:lnTo>
                      <a:pt x="411" y="114"/>
                    </a:lnTo>
                    <a:lnTo>
                      <a:pt x="412" y="114"/>
                    </a:lnTo>
                    <a:lnTo>
                      <a:pt x="414" y="115"/>
                    </a:lnTo>
                    <a:lnTo>
                      <a:pt x="415" y="115"/>
                    </a:lnTo>
                    <a:lnTo>
                      <a:pt x="416" y="116"/>
                    </a:lnTo>
                    <a:lnTo>
                      <a:pt x="416" y="117"/>
                    </a:lnTo>
                    <a:lnTo>
                      <a:pt x="416" y="118"/>
                    </a:lnTo>
                    <a:lnTo>
                      <a:pt x="416" y="119"/>
                    </a:lnTo>
                    <a:lnTo>
                      <a:pt x="415" y="120"/>
                    </a:lnTo>
                    <a:lnTo>
                      <a:pt x="414" y="122"/>
                    </a:lnTo>
                    <a:lnTo>
                      <a:pt x="413" y="123"/>
                    </a:lnTo>
                    <a:lnTo>
                      <a:pt x="412" y="124"/>
                    </a:lnTo>
                    <a:lnTo>
                      <a:pt x="411" y="126"/>
                    </a:lnTo>
                    <a:lnTo>
                      <a:pt x="409" y="128"/>
                    </a:lnTo>
                    <a:lnTo>
                      <a:pt x="408" y="130"/>
                    </a:lnTo>
                    <a:lnTo>
                      <a:pt x="406" y="132"/>
                    </a:lnTo>
                    <a:lnTo>
                      <a:pt x="404" y="134"/>
                    </a:lnTo>
                    <a:lnTo>
                      <a:pt x="402" y="136"/>
                    </a:lnTo>
                    <a:lnTo>
                      <a:pt x="400" y="138"/>
                    </a:lnTo>
                    <a:lnTo>
                      <a:pt x="400" y="139"/>
                    </a:lnTo>
                    <a:lnTo>
                      <a:pt x="399" y="140"/>
                    </a:lnTo>
                    <a:lnTo>
                      <a:pt x="399" y="141"/>
                    </a:lnTo>
                    <a:lnTo>
                      <a:pt x="399" y="142"/>
                    </a:lnTo>
                    <a:lnTo>
                      <a:pt x="399" y="144"/>
                    </a:lnTo>
                    <a:lnTo>
                      <a:pt x="399" y="145"/>
                    </a:lnTo>
                    <a:lnTo>
                      <a:pt x="398" y="147"/>
                    </a:lnTo>
                    <a:lnTo>
                      <a:pt x="398" y="150"/>
                    </a:lnTo>
                    <a:lnTo>
                      <a:pt x="398" y="153"/>
                    </a:lnTo>
                    <a:lnTo>
                      <a:pt x="398" y="155"/>
                    </a:lnTo>
                    <a:lnTo>
                      <a:pt x="398" y="158"/>
                    </a:lnTo>
                    <a:lnTo>
                      <a:pt x="398" y="161"/>
                    </a:lnTo>
                    <a:lnTo>
                      <a:pt x="399" y="162"/>
                    </a:lnTo>
                    <a:lnTo>
                      <a:pt x="399" y="163"/>
                    </a:lnTo>
                    <a:lnTo>
                      <a:pt x="399" y="164"/>
                    </a:lnTo>
                    <a:lnTo>
                      <a:pt x="400" y="165"/>
                    </a:lnTo>
                    <a:lnTo>
                      <a:pt x="400" y="166"/>
                    </a:lnTo>
                    <a:lnTo>
                      <a:pt x="401" y="167"/>
                    </a:lnTo>
                    <a:lnTo>
                      <a:pt x="401" y="168"/>
                    </a:lnTo>
                    <a:lnTo>
                      <a:pt x="402" y="168"/>
                    </a:lnTo>
                    <a:lnTo>
                      <a:pt x="402" y="169"/>
                    </a:lnTo>
                    <a:lnTo>
                      <a:pt x="403" y="168"/>
                    </a:lnTo>
                    <a:lnTo>
                      <a:pt x="404" y="167"/>
                    </a:lnTo>
                    <a:lnTo>
                      <a:pt x="405" y="166"/>
                    </a:lnTo>
                    <a:lnTo>
                      <a:pt x="405" y="165"/>
                    </a:lnTo>
                    <a:lnTo>
                      <a:pt x="406" y="164"/>
                    </a:lnTo>
                    <a:lnTo>
                      <a:pt x="407" y="163"/>
                    </a:lnTo>
                    <a:lnTo>
                      <a:pt x="407" y="161"/>
                    </a:lnTo>
                    <a:lnTo>
                      <a:pt x="409" y="159"/>
                    </a:lnTo>
                    <a:lnTo>
                      <a:pt x="411" y="156"/>
                    </a:lnTo>
                    <a:lnTo>
                      <a:pt x="412" y="154"/>
                    </a:lnTo>
                    <a:lnTo>
                      <a:pt x="413" y="152"/>
                    </a:lnTo>
                    <a:lnTo>
                      <a:pt x="413" y="149"/>
                    </a:lnTo>
                    <a:lnTo>
                      <a:pt x="414" y="146"/>
                    </a:lnTo>
                    <a:lnTo>
                      <a:pt x="414" y="143"/>
                    </a:lnTo>
                    <a:lnTo>
                      <a:pt x="415" y="140"/>
                    </a:lnTo>
                    <a:lnTo>
                      <a:pt x="415" y="137"/>
                    </a:lnTo>
                    <a:lnTo>
                      <a:pt x="415" y="136"/>
                    </a:lnTo>
                    <a:lnTo>
                      <a:pt x="416" y="135"/>
                    </a:lnTo>
                    <a:lnTo>
                      <a:pt x="416" y="134"/>
                    </a:lnTo>
                    <a:lnTo>
                      <a:pt x="416" y="133"/>
                    </a:lnTo>
                    <a:lnTo>
                      <a:pt x="417" y="132"/>
                    </a:lnTo>
                    <a:lnTo>
                      <a:pt x="417" y="131"/>
                    </a:lnTo>
                    <a:lnTo>
                      <a:pt x="417" y="130"/>
                    </a:lnTo>
                    <a:lnTo>
                      <a:pt x="417" y="129"/>
                    </a:lnTo>
                    <a:lnTo>
                      <a:pt x="417" y="128"/>
                    </a:lnTo>
                    <a:lnTo>
                      <a:pt x="417" y="127"/>
                    </a:lnTo>
                    <a:lnTo>
                      <a:pt x="418" y="126"/>
                    </a:lnTo>
                    <a:lnTo>
                      <a:pt x="419" y="126"/>
                    </a:lnTo>
                    <a:lnTo>
                      <a:pt x="420" y="125"/>
                    </a:lnTo>
                    <a:lnTo>
                      <a:pt x="421" y="125"/>
                    </a:lnTo>
                    <a:lnTo>
                      <a:pt x="422" y="124"/>
                    </a:lnTo>
                    <a:lnTo>
                      <a:pt x="423" y="124"/>
                    </a:lnTo>
                    <a:lnTo>
                      <a:pt x="424" y="124"/>
                    </a:lnTo>
                    <a:lnTo>
                      <a:pt x="426" y="124"/>
                    </a:lnTo>
                    <a:lnTo>
                      <a:pt x="427" y="124"/>
                    </a:lnTo>
                    <a:lnTo>
                      <a:pt x="429" y="123"/>
                    </a:lnTo>
                    <a:lnTo>
                      <a:pt x="431" y="123"/>
                    </a:lnTo>
                    <a:lnTo>
                      <a:pt x="433" y="122"/>
                    </a:lnTo>
                    <a:lnTo>
                      <a:pt x="435" y="122"/>
                    </a:lnTo>
                    <a:lnTo>
                      <a:pt x="438" y="120"/>
                    </a:lnTo>
                    <a:lnTo>
                      <a:pt x="442" y="118"/>
                    </a:lnTo>
                    <a:lnTo>
                      <a:pt x="443" y="117"/>
                    </a:lnTo>
                    <a:lnTo>
                      <a:pt x="444" y="116"/>
                    </a:lnTo>
                    <a:lnTo>
                      <a:pt x="445" y="115"/>
                    </a:lnTo>
                    <a:lnTo>
                      <a:pt x="447" y="114"/>
                    </a:lnTo>
                    <a:lnTo>
                      <a:pt x="447" y="113"/>
                    </a:lnTo>
                    <a:lnTo>
                      <a:pt x="448" y="112"/>
                    </a:lnTo>
                    <a:lnTo>
                      <a:pt x="449" y="112"/>
                    </a:lnTo>
                    <a:lnTo>
                      <a:pt x="450" y="111"/>
                    </a:lnTo>
                    <a:lnTo>
                      <a:pt x="450" y="110"/>
                    </a:lnTo>
                    <a:lnTo>
                      <a:pt x="451" y="110"/>
                    </a:lnTo>
                    <a:lnTo>
                      <a:pt x="452" y="109"/>
                    </a:lnTo>
                    <a:lnTo>
                      <a:pt x="452" y="108"/>
                    </a:lnTo>
                    <a:lnTo>
                      <a:pt x="452" y="106"/>
                    </a:lnTo>
                    <a:lnTo>
                      <a:pt x="452" y="104"/>
                    </a:lnTo>
                    <a:lnTo>
                      <a:pt x="452" y="103"/>
                    </a:lnTo>
                    <a:lnTo>
                      <a:pt x="452" y="101"/>
                    </a:lnTo>
                    <a:lnTo>
                      <a:pt x="452" y="99"/>
                    </a:lnTo>
                    <a:lnTo>
                      <a:pt x="453" y="97"/>
                    </a:lnTo>
                    <a:lnTo>
                      <a:pt x="453" y="96"/>
                    </a:lnTo>
                    <a:lnTo>
                      <a:pt x="453" y="95"/>
                    </a:lnTo>
                    <a:lnTo>
                      <a:pt x="454" y="95"/>
                    </a:lnTo>
                    <a:lnTo>
                      <a:pt x="454" y="94"/>
                    </a:lnTo>
                    <a:lnTo>
                      <a:pt x="455" y="94"/>
                    </a:lnTo>
                    <a:lnTo>
                      <a:pt x="456" y="93"/>
                    </a:lnTo>
                    <a:lnTo>
                      <a:pt x="457" y="93"/>
                    </a:lnTo>
                    <a:lnTo>
                      <a:pt x="458" y="93"/>
                    </a:lnTo>
                    <a:lnTo>
                      <a:pt x="459" y="94"/>
                    </a:lnTo>
                    <a:lnTo>
                      <a:pt x="460" y="94"/>
                    </a:lnTo>
                    <a:lnTo>
                      <a:pt x="461" y="95"/>
                    </a:lnTo>
                    <a:lnTo>
                      <a:pt x="462" y="96"/>
                    </a:lnTo>
                    <a:lnTo>
                      <a:pt x="463" y="97"/>
                    </a:lnTo>
                    <a:lnTo>
                      <a:pt x="464" y="97"/>
                    </a:lnTo>
                    <a:lnTo>
                      <a:pt x="465" y="98"/>
                    </a:lnTo>
                    <a:lnTo>
                      <a:pt x="466" y="99"/>
                    </a:lnTo>
                    <a:lnTo>
                      <a:pt x="467" y="99"/>
                    </a:lnTo>
                    <a:lnTo>
                      <a:pt x="468" y="99"/>
                    </a:lnTo>
                    <a:lnTo>
                      <a:pt x="470" y="99"/>
                    </a:lnTo>
                    <a:lnTo>
                      <a:pt x="471" y="99"/>
                    </a:lnTo>
                    <a:lnTo>
                      <a:pt x="472" y="99"/>
                    </a:lnTo>
                    <a:lnTo>
                      <a:pt x="472" y="98"/>
                    </a:lnTo>
                    <a:lnTo>
                      <a:pt x="472" y="97"/>
                    </a:lnTo>
                    <a:lnTo>
                      <a:pt x="472" y="96"/>
                    </a:lnTo>
                    <a:lnTo>
                      <a:pt x="473" y="95"/>
                    </a:lnTo>
                    <a:lnTo>
                      <a:pt x="473" y="94"/>
                    </a:lnTo>
                    <a:lnTo>
                      <a:pt x="474" y="94"/>
                    </a:lnTo>
                    <a:lnTo>
                      <a:pt x="475" y="94"/>
                    </a:lnTo>
                    <a:lnTo>
                      <a:pt x="476" y="94"/>
                    </a:lnTo>
                    <a:lnTo>
                      <a:pt x="476" y="93"/>
                    </a:lnTo>
                    <a:lnTo>
                      <a:pt x="477" y="93"/>
                    </a:lnTo>
                    <a:lnTo>
                      <a:pt x="478" y="92"/>
                    </a:lnTo>
                    <a:lnTo>
                      <a:pt x="478" y="91"/>
                    </a:lnTo>
                    <a:lnTo>
                      <a:pt x="479" y="91"/>
                    </a:lnTo>
                    <a:lnTo>
                      <a:pt x="479" y="9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48" name="Freeform 7"/>
              <p:cNvSpPr>
                <a:spLocks/>
              </p:cNvSpPr>
              <p:nvPr/>
            </p:nvSpPr>
            <p:spPr bwMode="auto">
              <a:xfrm>
                <a:off x="1580" y="2144"/>
                <a:ext cx="210" cy="360"/>
              </a:xfrm>
              <a:custGeom>
                <a:avLst/>
                <a:gdLst>
                  <a:gd name="T0" fmla="*/ 1944 w 35"/>
                  <a:gd name="T1" fmla="*/ 12312 h 61"/>
                  <a:gd name="T2" fmla="*/ 2592 w 35"/>
                  <a:gd name="T3" fmla="*/ 11880 h 61"/>
                  <a:gd name="T4" fmla="*/ 4320 w 35"/>
                  <a:gd name="T5" fmla="*/ 11880 h 61"/>
                  <a:gd name="T6" fmla="*/ 4968 w 35"/>
                  <a:gd name="T7" fmla="*/ 12096 h 61"/>
                  <a:gd name="T8" fmla="*/ 6264 w 35"/>
                  <a:gd name="T9" fmla="*/ 12096 h 61"/>
                  <a:gd name="T10" fmla="*/ 6912 w 35"/>
                  <a:gd name="T11" fmla="*/ 11448 h 61"/>
                  <a:gd name="T12" fmla="*/ 6480 w 35"/>
                  <a:gd name="T13" fmla="*/ 11016 h 61"/>
                  <a:gd name="T14" fmla="*/ 7128 w 35"/>
                  <a:gd name="T15" fmla="*/ 10368 h 61"/>
                  <a:gd name="T16" fmla="*/ 7560 w 35"/>
                  <a:gd name="T17" fmla="*/ 9936 h 61"/>
                  <a:gd name="T18" fmla="*/ 7560 w 35"/>
                  <a:gd name="T19" fmla="*/ 9504 h 61"/>
                  <a:gd name="T20" fmla="*/ 7128 w 35"/>
                  <a:gd name="T21" fmla="*/ 9072 h 61"/>
                  <a:gd name="T22" fmla="*/ 6480 w 35"/>
                  <a:gd name="T23" fmla="*/ 8424 h 61"/>
                  <a:gd name="T24" fmla="*/ 6264 w 35"/>
                  <a:gd name="T25" fmla="*/ 7776 h 61"/>
                  <a:gd name="T26" fmla="*/ 6048 w 35"/>
                  <a:gd name="T27" fmla="*/ 6912 h 61"/>
                  <a:gd name="T28" fmla="*/ 5616 w 35"/>
                  <a:gd name="T29" fmla="*/ 6264 h 61"/>
                  <a:gd name="T30" fmla="*/ 4968 w 35"/>
                  <a:gd name="T31" fmla="*/ 4968 h 61"/>
                  <a:gd name="T32" fmla="*/ 4968 w 35"/>
                  <a:gd name="T33" fmla="*/ 4752 h 61"/>
                  <a:gd name="T34" fmla="*/ 4968 w 35"/>
                  <a:gd name="T35" fmla="*/ 4320 h 61"/>
                  <a:gd name="T36" fmla="*/ 5400 w 35"/>
                  <a:gd name="T37" fmla="*/ 3888 h 61"/>
                  <a:gd name="T38" fmla="*/ 5184 w 35"/>
                  <a:gd name="T39" fmla="*/ 3024 h 61"/>
                  <a:gd name="T40" fmla="*/ 4968 w 35"/>
                  <a:gd name="T41" fmla="*/ 216 h 61"/>
                  <a:gd name="T42" fmla="*/ 4752 w 35"/>
                  <a:gd name="T43" fmla="*/ 432 h 61"/>
                  <a:gd name="T44" fmla="*/ 4320 w 35"/>
                  <a:gd name="T45" fmla="*/ 1080 h 61"/>
                  <a:gd name="T46" fmla="*/ 4104 w 35"/>
                  <a:gd name="T47" fmla="*/ 1296 h 61"/>
                  <a:gd name="T48" fmla="*/ 3456 w 35"/>
                  <a:gd name="T49" fmla="*/ 1944 h 61"/>
                  <a:gd name="T50" fmla="*/ 2808 w 35"/>
                  <a:gd name="T51" fmla="*/ 2592 h 61"/>
                  <a:gd name="T52" fmla="*/ 2592 w 35"/>
                  <a:gd name="T53" fmla="*/ 3024 h 61"/>
                  <a:gd name="T54" fmla="*/ 2160 w 35"/>
                  <a:gd name="T55" fmla="*/ 3456 h 61"/>
                  <a:gd name="T56" fmla="*/ 2160 w 35"/>
                  <a:gd name="T57" fmla="*/ 4536 h 61"/>
                  <a:gd name="T58" fmla="*/ 2592 w 35"/>
                  <a:gd name="T59" fmla="*/ 5184 h 61"/>
                  <a:gd name="T60" fmla="*/ 2592 w 35"/>
                  <a:gd name="T61" fmla="*/ 5616 h 61"/>
                  <a:gd name="T62" fmla="*/ 2592 w 35"/>
                  <a:gd name="T63" fmla="*/ 6912 h 61"/>
                  <a:gd name="T64" fmla="*/ 2808 w 35"/>
                  <a:gd name="T65" fmla="*/ 6912 h 61"/>
                  <a:gd name="T66" fmla="*/ 3240 w 35"/>
                  <a:gd name="T67" fmla="*/ 7128 h 61"/>
                  <a:gd name="T68" fmla="*/ 3888 w 35"/>
                  <a:gd name="T69" fmla="*/ 7344 h 61"/>
                  <a:gd name="T70" fmla="*/ 3672 w 35"/>
                  <a:gd name="T71" fmla="*/ 7776 h 61"/>
                  <a:gd name="T72" fmla="*/ 3240 w 35"/>
                  <a:gd name="T73" fmla="*/ 7992 h 61"/>
                  <a:gd name="T74" fmla="*/ 2592 w 35"/>
                  <a:gd name="T75" fmla="*/ 8208 h 61"/>
                  <a:gd name="T76" fmla="*/ 1944 w 35"/>
                  <a:gd name="T77" fmla="*/ 8424 h 61"/>
                  <a:gd name="T78" fmla="*/ 1728 w 35"/>
                  <a:gd name="T79" fmla="*/ 8856 h 61"/>
                  <a:gd name="T80" fmla="*/ 1512 w 35"/>
                  <a:gd name="T81" fmla="*/ 9288 h 61"/>
                  <a:gd name="T82" fmla="*/ 2160 w 35"/>
                  <a:gd name="T83" fmla="*/ 9504 h 61"/>
                  <a:gd name="T84" fmla="*/ 2592 w 35"/>
                  <a:gd name="T85" fmla="*/ 9720 h 61"/>
                  <a:gd name="T86" fmla="*/ 3456 w 35"/>
                  <a:gd name="T87" fmla="*/ 9936 h 61"/>
                  <a:gd name="T88" fmla="*/ 3672 w 35"/>
                  <a:gd name="T89" fmla="*/ 10368 h 61"/>
                  <a:gd name="T90" fmla="*/ 3240 w 35"/>
                  <a:gd name="T91" fmla="*/ 10584 h 61"/>
                  <a:gd name="T92" fmla="*/ 2592 w 35"/>
                  <a:gd name="T93" fmla="*/ 10584 h 61"/>
                  <a:gd name="T94" fmla="*/ 1512 w 35"/>
                  <a:gd name="T95" fmla="*/ 11448 h 61"/>
                  <a:gd name="T96" fmla="*/ 864 w 35"/>
                  <a:gd name="T97" fmla="*/ 12312 h 61"/>
                  <a:gd name="T98" fmla="*/ 0 w 35"/>
                  <a:gd name="T99" fmla="*/ 12960 h 61"/>
                  <a:gd name="T100" fmla="*/ 432 w 35"/>
                  <a:gd name="T101" fmla="*/ 13176 h 61"/>
                  <a:gd name="T102" fmla="*/ 1296 w 35"/>
                  <a:gd name="T103" fmla="*/ 12960 h 61"/>
                  <a:gd name="T104" fmla="*/ 1512 w 35"/>
                  <a:gd name="T105" fmla="*/ 12528 h 6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5"/>
                  <a:gd name="T160" fmla="*/ 0 h 61"/>
                  <a:gd name="T161" fmla="*/ 35 w 35"/>
                  <a:gd name="T162" fmla="*/ 61 h 6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5" h="61">
                    <a:moveTo>
                      <a:pt x="6" y="58"/>
                    </a:moveTo>
                    <a:lnTo>
                      <a:pt x="7" y="58"/>
                    </a:lnTo>
                    <a:lnTo>
                      <a:pt x="8" y="58"/>
                    </a:lnTo>
                    <a:lnTo>
                      <a:pt x="8" y="57"/>
                    </a:lnTo>
                    <a:lnTo>
                      <a:pt x="9" y="57"/>
                    </a:lnTo>
                    <a:lnTo>
                      <a:pt x="9" y="56"/>
                    </a:lnTo>
                    <a:lnTo>
                      <a:pt x="10" y="56"/>
                    </a:lnTo>
                    <a:lnTo>
                      <a:pt x="12" y="55"/>
                    </a:lnTo>
                    <a:lnTo>
                      <a:pt x="13" y="55"/>
                    </a:lnTo>
                    <a:lnTo>
                      <a:pt x="14" y="55"/>
                    </a:lnTo>
                    <a:lnTo>
                      <a:pt x="15" y="55"/>
                    </a:lnTo>
                    <a:lnTo>
                      <a:pt x="18" y="55"/>
                    </a:lnTo>
                    <a:lnTo>
                      <a:pt x="19" y="55"/>
                    </a:lnTo>
                    <a:lnTo>
                      <a:pt x="20" y="55"/>
                    </a:lnTo>
                    <a:lnTo>
                      <a:pt x="21" y="56"/>
                    </a:lnTo>
                    <a:lnTo>
                      <a:pt x="22" y="56"/>
                    </a:lnTo>
                    <a:lnTo>
                      <a:pt x="23" y="56"/>
                    </a:lnTo>
                    <a:lnTo>
                      <a:pt x="23" y="57"/>
                    </a:lnTo>
                    <a:lnTo>
                      <a:pt x="25" y="57"/>
                    </a:lnTo>
                    <a:lnTo>
                      <a:pt x="27" y="57"/>
                    </a:lnTo>
                    <a:lnTo>
                      <a:pt x="28" y="57"/>
                    </a:lnTo>
                    <a:lnTo>
                      <a:pt x="29" y="56"/>
                    </a:lnTo>
                    <a:lnTo>
                      <a:pt x="30" y="56"/>
                    </a:lnTo>
                    <a:lnTo>
                      <a:pt x="31" y="56"/>
                    </a:lnTo>
                    <a:lnTo>
                      <a:pt x="32" y="55"/>
                    </a:lnTo>
                    <a:lnTo>
                      <a:pt x="32" y="54"/>
                    </a:lnTo>
                    <a:lnTo>
                      <a:pt x="32" y="53"/>
                    </a:lnTo>
                    <a:lnTo>
                      <a:pt x="32" y="52"/>
                    </a:lnTo>
                    <a:lnTo>
                      <a:pt x="31" y="52"/>
                    </a:lnTo>
                    <a:lnTo>
                      <a:pt x="30" y="51"/>
                    </a:lnTo>
                    <a:lnTo>
                      <a:pt x="31" y="50"/>
                    </a:lnTo>
                    <a:lnTo>
                      <a:pt x="32" y="49"/>
                    </a:lnTo>
                    <a:lnTo>
                      <a:pt x="33" y="49"/>
                    </a:lnTo>
                    <a:lnTo>
                      <a:pt x="33" y="48"/>
                    </a:lnTo>
                    <a:lnTo>
                      <a:pt x="34" y="47"/>
                    </a:lnTo>
                    <a:lnTo>
                      <a:pt x="35" y="46"/>
                    </a:lnTo>
                    <a:lnTo>
                      <a:pt x="35" y="45"/>
                    </a:lnTo>
                    <a:lnTo>
                      <a:pt x="35" y="44"/>
                    </a:lnTo>
                    <a:lnTo>
                      <a:pt x="35" y="43"/>
                    </a:lnTo>
                    <a:lnTo>
                      <a:pt x="34" y="43"/>
                    </a:lnTo>
                    <a:lnTo>
                      <a:pt x="34" y="42"/>
                    </a:lnTo>
                    <a:lnTo>
                      <a:pt x="33" y="42"/>
                    </a:lnTo>
                    <a:lnTo>
                      <a:pt x="32" y="41"/>
                    </a:lnTo>
                    <a:lnTo>
                      <a:pt x="31" y="41"/>
                    </a:lnTo>
                    <a:lnTo>
                      <a:pt x="31" y="40"/>
                    </a:lnTo>
                    <a:lnTo>
                      <a:pt x="30" y="39"/>
                    </a:lnTo>
                    <a:lnTo>
                      <a:pt x="30" y="38"/>
                    </a:lnTo>
                    <a:lnTo>
                      <a:pt x="29" y="38"/>
                    </a:lnTo>
                    <a:lnTo>
                      <a:pt x="29" y="37"/>
                    </a:lnTo>
                    <a:lnTo>
                      <a:pt x="29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8" y="32"/>
                    </a:lnTo>
                    <a:lnTo>
                      <a:pt x="27" y="31"/>
                    </a:lnTo>
                    <a:lnTo>
                      <a:pt x="27" y="30"/>
                    </a:lnTo>
                    <a:lnTo>
                      <a:pt x="26" y="29"/>
                    </a:lnTo>
                    <a:lnTo>
                      <a:pt x="26" y="27"/>
                    </a:lnTo>
                    <a:lnTo>
                      <a:pt x="25" y="26"/>
                    </a:lnTo>
                    <a:lnTo>
                      <a:pt x="24" y="24"/>
                    </a:lnTo>
                    <a:lnTo>
                      <a:pt x="23" y="23"/>
                    </a:lnTo>
                    <a:lnTo>
                      <a:pt x="23" y="22"/>
                    </a:lnTo>
                    <a:lnTo>
                      <a:pt x="23" y="21"/>
                    </a:lnTo>
                    <a:lnTo>
                      <a:pt x="23" y="20"/>
                    </a:lnTo>
                    <a:lnTo>
                      <a:pt x="23" y="19"/>
                    </a:lnTo>
                    <a:lnTo>
                      <a:pt x="24" y="19"/>
                    </a:lnTo>
                    <a:lnTo>
                      <a:pt x="25" y="18"/>
                    </a:lnTo>
                    <a:lnTo>
                      <a:pt x="26" y="18"/>
                    </a:lnTo>
                    <a:lnTo>
                      <a:pt x="26" y="17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1" y="12"/>
                    </a:lnTo>
                    <a:lnTo>
                      <a:pt x="24" y="7"/>
                    </a:lnTo>
                    <a:lnTo>
                      <a:pt x="24" y="0"/>
                    </a:lnTo>
                    <a:lnTo>
                      <a:pt x="24" y="1"/>
                    </a:lnTo>
                    <a:lnTo>
                      <a:pt x="23" y="1"/>
                    </a:lnTo>
                    <a:lnTo>
                      <a:pt x="22" y="1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1" y="3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20" y="5"/>
                    </a:lnTo>
                    <a:lnTo>
                      <a:pt x="19" y="5"/>
                    </a:lnTo>
                    <a:lnTo>
                      <a:pt x="19" y="6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7" y="8"/>
                    </a:lnTo>
                    <a:lnTo>
                      <a:pt x="16" y="9"/>
                    </a:lnTo>
                    <a:lnTo>
                      <a:pt x="15" y="10"/>
                    </a:lnTo>
                    <a:lnTo>
                      <a:pt x="14" y="11"/>
                    </a:lnTo>
                    <a:lnTo>
                      <a:pt x="13" y="12"/>
                    </a:lnTo>
                    <a:lnTo>
                      <a:pt x="12" y="12"/>
                    </a:lnTo>
                    <a:lnTo>
                      <a:pt x="12" y="13"/>
                    </a:lnTo>
                    <a:lnTo>
                      <a:pt x="12" y="14"/>
                    </a:lnTo>
                    <a:lnTo>
                      <a:pt x="11" y="14"/>
                    </a:lnTo>
                    <a:lnTo>
                      <a:pt x="11" y="15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0" y="17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0" y="21"/>
                    </a:lnTo>
                    <a:lnTo>
                      <a:pt x="11" y="22"/>
                    </a:lnTo>
                    <a:lnTo>
                      <a:pt x="11" y="23"/>
                    </a:lnTo>
                    <a:lnTo>
                      <a:pt x="12" y="24"/>
                    </a:lnTo>
                    <a:lnTo>
                      <a:pt x="12" y="25"/>
                    </a:lnTo>
                    <a:lnTo>
                      <a:pt x="12" y="26"/>
                    </a:lnTo>
                    <a:lnTo>
                      <a:pt x="11" y="28"/>
                    </a:lnTo>
                    <a:lnTo>
                      <a:pt x="11" y="29"/>
                    </a:lnTo>
                    <a:lnTo>
                      <a:pt x="11" y="31"/>
                    </a:lnTo>
                    <a:lnTo>
                      <a:pt x="12" y="31"/>
                    </a:lnTo>
                    <a:lnTo>
                      <a:pt x="12" y="32"/>
                    </a:lnTo>
                    <a:lnTo>
                      <a:pt x="13" y="32"/>
                    </a:lnTo>
                    <a:lnTo>
                      <a:pt x="14" y="32"/>
                    </a:lnTo>
                    <a:lnTo>
                      <a:pt x="15" y="33"/>
                    </a:lnTo>
                    <a:lnTo>
                      <a:pt x="16" y="33"/>
                    </a:lnTo>
                    <a:lnTo>
                      <a:pt x="17" y="33"/>
                    </a:lnTo>
                    <a:lnTo>
                      <a:pt x="17" y="34"/>
                    </a:lnTo>
                    <a:lnTo>
                      <a:pt x="18" y="34"/>
                    </a:lnTo>
                    <a:lnTo>
                      <a:pt x="18" y="35"/>
                    </a:lnTo>
                    <a:lnTo>
                      <a:pt x="18" y="36"/>
                    </a:lnTo>
                    <a:lnTo>
                      <a:pt x="17" y="36"/>
                    </a:lnTo>
                    <a:lnTo>
                      <a:pt x="16" y="36"/>
                    </a:lnTo>
                    <a:lnTo>
                      <a:pt x="15" y="37"/>
                    </a:lnTo>
                    <a:lnTo>
                      <a:pt x="14" y="37"/>
                    </a:lnTo>
                    <a:lnTo>
                      <a:pt x="13" y="37"/>
                    </a:lnTo>
                    <a:lnTo>
                      <a:pt x="13" y="38"/>
                    </a:lnTo>
                    <a:lnTo>
                      <a:pt x="12" y="38"/>
                    </a:lnTo>
                    <a:lnTo>
                      <a:pt x="11" y="38"/>
                    </a:lnTo>
                    <a:lnTo>
                      <a:pt x="11" y="39"/>
                    </a:lnTo>
                    <a:lnTo>
                      <a:pt x="10" y="39"/>
                    </a:lnTo>
                    <a:lnTo>
                      <a:pt x="9" y="39"/>
                    </a:lnTo>
                    <a:lnTo>
                      <a:pt x="9" y="40"/>
                    </a:lnTo>
                    <a:lnTo>
                      <a:pt x="8" y="40"/>
                    </a:lnTo>
                    <a:lnTo>
                      <a:pt x="8" y="41"/>
                    </a:lnTo>
                    <a:lnTo>
                      <a:pt x="7" y="42"/>
                    </a:lnTo>
                    <a:lnTo>
                      <a:pt x="7" y="43"/>
                    </a:lnTo>
                    <a:lnTo>
                      <a:pt x="8" y="44"/>
                    </a:lnTo>
                    <a:lnTo>
                      <a:pt x="9" y="44"/>
                    </a:lnTo>
                    <a:lnTo>
                      <a:pt x="10" y="44"/>
                    </a:lnTo>
                    <a:lnTo>
                      <a:pt x="11" y="44"/>
                    </a:lnTo>
                    <a:lnTo>
                      <a:pt x="12" y="44"/>
                    </a:lnTo>
                    <a:lnTo>
                      <a:pt x="12" y="45"/>
                    </a:lnTo>
                    <a:lnTo>
                      <a:pt x="13" y="45"/>
                    </a:lnTo>
                    <a:lnTo>
                      <a:pt x="14" y="46"/>
                    </a:lnTo>
                    <a:lnTo>
                      <a:pt x="15" y="46"/>
                    </a:lnTo>
                    <a:lnTo>
                      <a:pt x="16" y="46"/>
                    </a:lnTo>
                    <a:lnTo>
                      <a:pt x="17" y="46"/>
                    </a:lnTo>
                    <a:lnTo>
                      <a:pt x="17" y="47"/>
                    </a:lnTo>
                    <a:lnTo>
                      <a:pt x="18" y="47"/>
                    </a:lnTo>
                    <a:lnTo>
                      <a:pt x="17" y="48"/>
                    </a:lnTo>
                    <a:lnTo>
                      <a:pt x="16" y="48"/>
                    </a:lnTo>
                    <a:lnTo>
                      <a:pt x="15" y="48"/>
                    </a:lnTo>
                    <a:lnTo>
                      <a:pt x="15" y="49"/>
                    </a:lnTo>
                    <a:lnTo>
                      <a:pt x="14" y="49"/>
                    </a:lnTo>
                    <a:lnTo>
                      <a:pt x="13" y="49"/>
                    </a:lnTo>
                    <a:lnTo>
                      <a:pt x="12" y="49"/>
                    </a:lnTo>
                    <a:lnTo>
                      <a:pt x="11" y="49"/>
                    </a:lnTo>
                    <a:lnTo>
                      <a:pt x="10" y="50"/>
                    </a:lnTo>
                    <a:lnTo>
                      <a:pt x="9" y="51"/>
                    </a:lnTo>
                    <a:lnTo>
                      <a:pt x="8" y="51"/>
                    </a:lnTo>
                    <a:lnTo>
                      <a:pt x="7" y="52"/>
                    </a:lnTo>
                    <a:lnTo>
                      <a:pt x="7" y="53"/>
                    </a:lnTo>
                    <a:lnTo>
                      <a:pt x="6" y="54"/>
                    </a:lnTo>
                    <a:lnTo>
                      <a:pt x="5" y="55"/>
                    </a:lnTo>
                    <a:lnTo>
                      <a:pt x="5" y="56"/>
                    </a:lnTo>
                    <a:lnTo>
                      <a:pt x="4" y="57"/>
                    </a:lnTo>
                    <a:lnTo>
                      <a:pt x="3" y="57"/>
                    </a:lnTo>
                    <a:lnTo>
                      <a:pt x="2" y="57"/>
                    </a:lnTo>
                    <a:lnTo>
                      <a:pt x="1" y="58"/>
                    </a:lnTo>
                    <a:lnTo>
                      <a:pt x="1" y="59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1"/>
                    </a:lnTo>
                    <a:lnTo>
                      <a:pt x="1" y="61"/>
                    </a:lnTo>
                    <a:lnTo>
                      <a:pt x="2" y="61"/>
                    </a:lnTo>
                    <a:lnTo>
                      <a:pt x="3" y="61"/>
                    </a:lnTo>
                    <a:lnTo>
                      <a:pt x="4" y="60"/>
                    </a:lnTo>
                    <a:lnTo>
                      <a:pt x="5" y="60"/>
                    </a:lnTo>
                    <a:lnTo>
                      <a:pt x="6" y="60"/>
                    </a:lnTo>
                    <a:lnTo>
                      <a:pt x="6" y="59"/>
                    </a:lnTo>
                    <a:lnTo>
                      <a:pt x="7" y="59"/>
                    </a:lnTo>
                    <a:lnTo>
                      <a:pt x="7" y="58"/>
                    </a:lnTo>
                    <a:lnTo>
                      <a:pt x="6" y="5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49" name="Freeform 8"/>
              <p:cNvSpPr>
                <a:spLocks/>
              </p:cNvSpPr>
              <p:nvPr/>
            </p:nvSpPr>
            <p:spPr bwMode="auto">
              <a:xfrm>
                <a:off x="3482" y="3392"/>
                <a:ext cx="156" cy="120"/>
              </a:xfrm>
              <a:custGeom>
                <a:avLst/>
                <a:gdLst>
                  <a:gd name="T0" fmla="*/ 216 w 26"/>
                  <a:gd name="T1" fmla="*/ 3672 h 19"/>
                  <a:gd name="T2" fmla="*/ 864 w 26"/>
                  <a:gd name="T3" fmla="*/ 4104 h 19"/>
                  <a:gd name="T4" fmla="*/ 1080 w 26"/>
                  <a:gd name="T5" fmla="*/ 4104 h 19"/>
                  <a:gd name="T6" fmla="*/ 1296 w 26"/>
                  <a:gd name="T7" fmla="*/ 4104 h 19"/>
                  <a:gd name="T8" fmla="*/ 1944 w 26"/>
                  <a:gd name="T9" fmla="*/ 3672 h 19"/>
                  <a:gd name="T10" fmla="*/ 2160 w 26"/>
                  <a:gd name="T11" fmla="*/ 3888 h 19"/>
                  <a:gd name="T12" fmla="*/ 2376 w 26"/>
                  <a:gd name="T13" fmla="*/ 3888 h 19"/>
                  <a:gd name="T14" fmla="*/ 2592 w 26"/>
                  <a:gd name="T15" fmla="*/ 3672 h 19"/>
                  <a:gd name="T16" fmla="*/ 3024 w 26"/>
                  <a:gd name="T17" fmla="*/ 3456 h 19"/>
                  <a:gd name="T18" fmla="*/ 3240 w 26"/>
                  <a:gd name="T19" fmla="*/ 3024 h 19"/>
                  <a:gd name="T20" fmla="*/ 3456 w 26"/>
                  <a:gd name="T21" fmla="*/ 2808 h 19"/>
                  <a:gd name="T22" fmla="*/ 3672 w 26"/>
                  <a:gd name="T23" fmla="*/ 1944 h 19"/>
                  <a:gd name="T24" fmla="*/ 4752 w 26"/>
                  <a:gd name="T25" fmla="*/ 1944 h 19"/>
                  <a:gd name="T26" fmla="*/ 4752 w 26"/>
                  <a:gd name="T27" fmla="*/ 1728 h 19"/>
                  <a:gd name="T28" fmla="*/ 4968 w 26"/>
                  <a:gd name="T29" fmla="*/ 1512 h 19"/>
                  <a:gd name="T30" fmla="*/ 4752 w 26"/>
                  <a:gd name="T31" fmla="*/ 1512 h 19"/>
                  <a:gd name="T32" fmla="*/ 4968 w 26"/>
                  <a:gd name="T33" fmla="*/ 1296 h 19"/>
                  <a:gd name="T34" fmla="*/ 5616 w 26"/>
                  <a:gd name="T35" fmla="*/ 1296 h 19"/>
                  <a:gd name="T36" fmla="*/ 5400 w 26"/>
                  <a:gd name="T37" fmla="*/ 1080 h 19"/>
                  <a:gd name="T38" fmla="*/ 4968 w 26"/>
                  <a:gd name="T39" fmla="*/ 1080 h 19"/>
                  <a:gd name="T40" fmla="*/ 4752 w 26"/>
                  <a:gd name="T41" fmla="*/ 648 h 19"/>
                  <a:gd name="T42" fmla="*/ 4752 w 26"/>
                  <a:gd name="T43" fmla="*/ 648 h 19"/>
                  <a:gd name="T44" fmla="*/ 4536 w 26"/>
                  <a:gd name="T45" fmla="*/ 0 h 19"/>
                  <a:gd name="T46" fmla="*/ 4320 w 26"/>
                  <a:gd name="T47" fmla="*/ 0 h 19"/>
                  <a:gd name="T48" fmla="*/ 3672 w 26"/>
                  <a:gd name="T49" fmla="*/ 648 h 19"/>
                  <a:gd name="T50" fmla="*/ 3672 w 26"/>
                  <a:gd name="T51" fmla="*/ 1080 h 19"/>
                  <a:gd name="T52" fmla="*/ 3456 w 26"/>
                  <a:gd name="T53" fmla="*/ 1296 h 19"/>
                  <a:gd name="T54" fmla="*/ 3240 w 26"/>
                  <a:gd name="T55" fmla="*/ 1296 h 19"/>
                  <a:gd name="T56" fmla="*/ 3024 w 26"/>
                  <a:gd name="T57" fmla="*/ 1512 h 19"/>
                  <a:gd name="T58" fmla="*/ 2592 w 26"/>
                  <a:gd name="T59" fmla="*/ 1512 h 19"/>
                  <a:gd name="T60" fmla="*/ 2592 w 26"/>
                  <a:gd name="T61" fmla="*/ 1728 h 19"/>
                  <a:gd name="T62" fmla="*/ 2592 w 26"/>
                  <a:gd name="T63" fmla="*/ 1728 h 19"/>
                  <a:gd name="T64" fmla="*/ 2592 w 26"/>
                  <a:gd name="T65" fmla="*/ 1728 h 19"/>
                  <a:gd name="T66" fmla="*/ 2592 w 26"/>
                  <a:gd name="T67" fmla="*/ 1728 h 19"/>
                  <a:gd name="T68" fmla="*/ 2592 w 26"/>
                  <a:gd name="T69" fmla="*/ 1944 h 19"/>
                  <a:gd name="T70" fmla="*/ 2592 w 26"/>
                  <a:gd name="T71" fmla="*/ 1944 h 19"/>
                  <a:gd name="T72" fmla="*/ 2592 w 26"/>
                  <a:gd name="T73" fmla="*/ 1944 h 19"/>
                  <a:gd name="T74" fmla="*/ 2592 w 26"/>
                  <a:gd name="T75" fmla="*/ 1944 h 19"/>
                  <a:gd name="T76" fmla="*/ 2592 w 26"/>
                  <a:gd name="T77" fmla="*/ 1944 h 19"/>
                  <a:gd name="T78" fmla="*/ 2376 w 26"/>
                  <a:gd name="T79" fmla="*/ 2160 h 19"/>
                  <a:gd name="T80" fmla="*/ 2160 w 26"/>
                  <a:gd name="T81" fmla="*/ 2592 h 19"/>
                  <a:gd name="T82" fmla="*/ 1296 w 26"/>
                  <a:gd name="T83" fmla="*/ 2808 h 19"/>
                  <a:gd name="T84" fmla="*/ 1296 w 26"/>
                  <a:gd name="T85" fmla="*/ 3024 h 19"/>
                  <a:gd name="T86" fmla="*/ 1080 w 26"/>
                  <a:gd name="T87" fmla="*/ 3456 h 19"/>
                  <a:gd name="T88" fmla="*/ 1080 w 26"/>
                  <a:gd name="T89" fmla="*/ 3672 h 19"/>
                  <a:gd name="T90" fmla="*/ 864 w 26"/>
                  <a:gd name="T91" fmla="*/ 3456 h 19"/>
                  <a:gd name="T92" fmla="*/ 216 w 26"/>
                  <a:gd name="T93" fmla="*/ 3456 h 19"/>
                  <a:gd name="T94" fmla="*/ 0 w 26"/>
                  <a:gd name="T95" fmla="*/ 3456 h 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6"/>
                  <a:gd name="T145" fmla="*/ 0 h 19"/>
                  <a:gd name="T146" fmla="*/ 26 w 26"/>
                  <a:gd name="T147" fmla="*/ 19 h 1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6" h="19">
                    <a:moveTo>
                      <a:pt x="0" y="17"/>
                    </a:moveTo>
                    <a:lnTo>
                      <a:pt x="1" y="17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5" y="19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9" y="17"/>
                    </a:lnTo>
                    <a:lnTo>
                      <a:pt x="10" y="18"/>
                    </a:lnTo>
                    <a:lnTo>
                      <a:pt x="11" y="17"/>
                    </a:lnTo>
                    <a:lnTo>
                      <a:pt x="11" y="18"/>
                    </a:lnTo>
                    <a:lnTo>
                      <a:pt x="12" y="18"/>
                    </a:lnTo>
                    <a:lnTo>
                      <a:pt x="12" y="17"/>
                    </a:lnTo>
                    <a:lnTo>
                      <a:pt x="14" y="17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5" y="13"/>
                    </a:lnTo>
                    <a:lnTo>
                      <a:pt x="16" y="13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21" y="9"/>
                    </a:lnTo>
                    <a:lnTo>
                      <a:pt x="22" y="9"/>
                    </a:lnTo>
                    <a:lnTo>
                      <a:pt x="22" y="8"/>
                    </a:lnTo>
                    <a:lnTo>
                      <a:pt x="23" y="8"/>
                    </a:lnTo>
                    <a:lnTo>
                      <a:pt x="23" y="7"/>
                    </a:lnTo>
                    <a:lnTo>
                      <a:pt x="22" y="7"/>
                    </a:lnTo>
                    <a:lnTo>
                      <a:pt x="23" y="7"/>
                    </a:lnTo>
                    <a:lnTo>
                      <a:pt x="23" y="6"/>
                    </a:lnTo>
                    <a:lnTo>
                      <a:pt x="25" y="6"/>
                    </a:lnTo>
                    <a:lnTo>
                      <a:pt x="26" y="6"/>
                    </a:lnTo>
                    <a:lnTo>
                      <a:pt x="25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7" y="5"/>
                    </a:lnTo>
                    <a:lnTo>
                      <a:pt x="16" y="6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10"/>
                    </a:lnTo>
                    <a:lnTo>
                      <a:pt x="11" y="11"/>
                    </a:lnTo>
                    <a:lnTo>
                      <a:pt x="10" y="12"/>
                    </a:lnTo>
                    <a:lnTo>
                      <a:pt x="6" y="12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6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0" y="16"/>
                    </a:lnTo>
                    <a:lnTo>
                      <a:pt x="0" y="17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0" name="Freeform 9"/>
              <p:cNvSpPr>
                <a:spLocks/>
              </p:cNvSpPr>
              <p:nvPr/>
            </p:nvSpPr>
            <p:spPr bwMode="auto">
              <a:xfrm>
                <a:off x="3488" y="3392"/>
                <a:ext cx="147" cy="120"/>
              </a:xfrm>
              <a:custGeom>
                <a:avLst/>
                <a:gdLst>
                  <a:gd name="T0" fmla="*/ 0 w 25"/>
                  <a:gd name="T1" fmla="*/ 3888 h 19"/>
                  <a:gd name="T2" fmla="*/ 648 w 25"/>
                  <a:gd name="T3" fmla="*/ 4104 h 19"/>
                  <a:gd name="T4" fmla="*/ 1080 w 25"/>
                  <a:gd name="T5" fmla="*/ 4104 h 19"/>
                  <a:gd name="T6" fmla="*/ 1080 w 25"/>
                  <a:gd name="T7" fmla="*/ 4104 h 19"/>
                  <a:gd name="T8" fmla="*/ 1728 w 25"/>
                  <a:gd name="T9" fmla="*/ 3888 h 19"/>
                  <a:gd name="T10" fmla="*/ 2160 w 25"/>
                  <a:gd name="T11" fmla="*/ 3888 h 19"/>
                  <a:gd name="T12" fmla="*/ 2376 w 25"/>
                  <a:gd name="T13" fmla="*/ 3888 h 19"/>
                  <a:gd name="T14" fmla="*/ 2376 w 25"/>
                  <a:gd name="T15" fmla="*/ 3888 h 19"/>
                  <a:gd name="T16" fmla="*/ 3024 w 25"/>
                  <a:gd name="T17" fmla="*/ 3456 h 19"/>
                  <a:gd name="T18" fmla="*/ 3024 w 25"/>
                  <a:gd name="T19" fmla="*/ 3024 h 19"/>
                  <a:gd name="T20" fmla="*/ 3240 w 25"/>
                  <a:gd name="T21" fmla="*/ 2808 h 19"/>
                  <a:gd name="T22" fmla="*/ 3456 w 25"/>
                  <a:gd name="T23" fmla="*/ 1944 h 19"/>
                  <a:gd name="T24" fmla="*/ 4536 w 25"/>
                  <a:gd name="T25" fmla="*/ 1944 h 19"/>
                  <a:gd name="T26" fmla="*/ 4536 w 25"/>
                  <a:gd name="T27" fmla="*/ 1728 h 19"/>
                  <a:gd name="T28" fmla="*/ 4752 w 25"/>
                  <a:gd name="T29" fmla="*/ 1512 h 19"/>
                  <a:gd name="T30" fmla="*/ 4536 w 25"/>
                  <a:gd name="T31" fmla="*/ 1512 h 19"/>
                  <a:gd name="T32" fmla="*/ 5184 w 25"/>
                  <a:gd name="T33" fmla="*/ 1512 h 19"/>
                  <a:gd name="T34" fmla="*/ 5400 w 25"/>
                  <a:gd name="T35" fmla="*/ 1296 h 19"/>
                  <a:gd name="T36" fmla="*/ 5184 w 25"/>
                  <a:gd name="T37" fmla="*/ 1080 h 19"/>
                  <a:gd name="T38" fmla="*/ 5184 w 25"/>
                  <a:gd name="T39" fmla="*/ 1080 h 19"/>
                  <a:gd name="T40" fmla="*/ 4752 w 25"/>
                  <a:gd name="T41" fmla="*/ 1080 h 19"/>
                  <a:gd name="T42" fmla="*/ 4536 w 25"/>
                  <a:gd name="T43" fmla="*/ 648 h 19"/>
                  <a:gd name="T44" fmla="*/ 4536 w 25"/>
                  <a:gd name="T45" fmla="*/ 216 h 19"/>
                  <a:gd name="T46" fmla="*/ 4104 w 25"/>
                  <a:gd name="T47" fmla="*/ 216 h 19"/>
                  <a:gd name="T48" fmla="*/ 3456 w 25"/>
                  <a:gd name="T49" fmla="*/ 1080 h 19"/>
                  <a:gd name="T50" fmla="*/ 3456 w 25"/>
                  <a:gd name="T51" fmla="*/ 1080 h 19"/>
                  <a:gd name="T52" fmla="*/ 3456 w 25"/>
                  <a:gd name="T53" fmla="*/ 1512 h 19"/>
                  <a:gd name="T54" fmla="*/ 3024 w 25"/>
                  <a:gd name="T55" fmla="*/ 1296 h 19"/>
                  <a:gd name="T56" fmla="*/ 2808 w 25"/>
                  <a:gd name="T57" fmla="*/ 1512 h 19"/>
                  <a:gd name="T58" fmla="*/ 2376 w 25"/>
                  <a:gd name="T59" fmla="*/ 1728 h 19"/>
                  <a:gd name="T60" fmla="*/ 2376 w 25"/>
                  <a:gd name="T61" fmla="*/ 1728 h 19"/>
                  <a:gd name="T62" fmla="*/ 2376 w 25"/>
                  <a:gd name="T63" fmla="*/ 1728 h 19"/>
                  <a:gd name="T64" fmla="*/ 2376 w 25"/>
                  <a:gd name="T65" fmla="*/ 1728 h 19"/>
                  <a:gd name="T66" fmla="*/ 2376 w 25"/>
                  <a:gd name="T67" fmla="*/ 1944 h 19"/>
                  <a:gd name="T68" fmla="*/ 2376 w 25"/>
                  <a:gd name="T69" fmla="*/ 1944 h 19"/>
                  <a:gd name="T70" fmla="*/ 2376 w 25"/>
                  <a:gd name="T71" fmla="*/ 1944 h 19"/>
                  <a:gd name="T72" fmla="*/ 2376 w 25"/>
                  <a:gd name="T73" fmla="*/ 1944 h 19"/>
                  <a:gd name="T74" fmla="*/ 2376 w 25"/>
                  <a:gd name="T75" fmla="*/ 1944 h 19"/>
                  <a:gd name="T76" fmla="*/ 2376 w 25"/>
                  <a:gd name="T77" fmla="*/ 1944 h 19"/>
                  <a:gd name="T78" fmla="*/ 2160 w 25"/>
                  <a:gd name="T79" fmla="*/ 2160 h 19"/>
                  <a:gd name="T80" fmla="*/ 1944 w 25"/>
                  <a:gd name="T81" fmla="*/ 2808 h 19"/>
                  <a:gd name="T82" fmla="*/ 1080 w 25"/>
                  <a:gd name="T83" fmla="*/ 3024 h 19"/>
                  <a:gd name="T84" fmla="*/ 1080 w 25"/>
                  <a:gd name="T85" fmla="*/ 3024 h 19"/>
                  <a:gd name="T86" fmla="*/ 1080 w 25"/>
                  <a:gd name="T87" fmla="*/ 3456 h 19"/>
                  <a:gd name="T88" fmla="*/ 864 w 25"/>
                  <a:gd name="T89" fmla="*/ 3888 h 19"/>
                  <a:gd name="T90" fmla="*/ 648 w 25"/>
                  <a:gd name="T91" fmla="*/ 3672 h 19"/>
                  <a:gd name="T92" fmla="*/ 0 w 25"/>
                  <a:gd name="T93" fmla="*/ 3456 h 19"/>
                  <a:gd name="T94" fmla="*/ 0 w 25"/>
                  <a:gd name="T95" fmla="*/ 3456 h 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5"/>
                  <a:gd name="T145" fmla="*/ 0 h 19"/>
                  <a:gd name="T146" fmla="*/ 25 w 25"/>
                  <a:gd name="T147" fmla="*/ 19 h 1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5" h="19">
                    <a:moveTo>
                      <a:pt x="0" y="17"/>
                    </a:moveTo>
                    <a:lnTo>
                      <a:pt x="0" y="18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5" y="19"/>
                    </a:lnTo>
                    <a:lnTo>
                      <a:pt x="8" y="19"/>
                    </a:lnTo>
                    <a:lnTo>
                      <a:pt x="8" y="18"/>
                    </a:lnTo>
                    <a:lnTo>
                      <a:pt x="9" y="18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3" y="18"/>
                    </a:lnTo>
                    <a:lnTo>
                      <a:pt x="14" y="16"/>
                    </a:lnTo>
                    <a:lnTo>
                      <a:pt x="14" y="14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6" y="11"/>
                    </a:lnTo>
                    <a:lnTo>
                      <a:pt x="16" y="9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22" y="8"/>
                    </a:lnTo>
                    <a:lnTo>
                      <a:pt x="22" y="7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5" y="7"/>
                    </a:lnTo>
                    <a:lnTo>
                      <a:pt x="25" y="6"/>
                    </a:lnTo>
                    <a:lnTo>
                      <a:pt x="25" y="5"/>
                    </a:lnTo>
                    <a:lnTo>
                      <a:pt x="24" y="5"/>
                    </a:lnTo>
                    <a:lnTo>
                      <a:pt x="22" y="5"/>
                    </a:lnTo>
                    <a:lnTo>
                      <a:pt x="21" y="3"/>
                    </a:lnTo>
                    <a:lnTo>
                      <a:pt x="21" y="1"/>
                    </a:lnTo>
                    <a:lnTo>
                      <a:pt x="20" y="1"/>
                    </a:lnTo>
                    <a:lnTo>
                      <a:pt x="19" y="1"/>
                    </a:lnTo>
                    <a:lnTo>
                      <a:pt x="19" y="0"/>
                    </a:lnTo>
                    <a:lnTo>
                      <a:pt x="16" y="5"/>
                    </a:lnTo>
                    <a:lnTo>
                      <a:pt x="15" y="6"/>
                    </a:lnTo>
                    <a:lnTo>
                      <a:pt x="16" y="7"/>
                    </a:lnTo>
                    <a:lnTo>
                      <a:pt x="15" y="7"/>
                    </a:lnTo>
                    <a:lnTo>
                      <a:pt x="14" y="6"/>
                    </a:lnTo>
                    <a:lnTo>
                      <a:pt x="13" y="7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10" y="10"/>
                    </a:lnTo>
                    <a:lnTo>
                      <a:pt x="10" y="12"/>
                    </a:lnTo>
                    <a:lnTo>
                      <a:pt x="9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4" y="17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2" y="17"/>
                    </a:lnTo>
                    <a:lnTo>
                      <a:pt x="0" y="16"/>
                    </a:lnTo>
                    <a:lnTo>
                      <a:pt x="0" y="17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1" name="Freeform 10"/>
              <p:cNvSpPr>
                <a:spLocks/>
              </p:cNvSpPr>
              <p:nvPr/>
            </p:nvSpPr>
            <p:spPr bwMode="auto">
              <a:xfrm>
                <a:off x="3482" y="3392"/>
                <a:ext cx="156" cy="120"/>
              </a:xfrm>
              <a:custGeom>
                <a:avLst/>
                <a:gdLst>
                  <a:gd name="T0" fmla="*/ 216 w 26"/>
                  <a:gd name="T1" fmla="*/ 3672 h 19"/>
                  <a:gd name="T2" fmla="*/ 864 w 26"/>
                  <a:gd name="T3" fmla="*/ 4104 h 19"/>
                  <a:gd name="T4" fmla="*/ 1296 w 26"/>
                  <a:gd name="T5" fmla="*/ 4104 h 19"/>
                  <a:gd name="T6" fmla="*/ 1296 w 26"/>
                  <a:gd name="T7" fmla="*/ 4104 h 19"/>
                  <a:gd name="T8" fmla="*/ 1944 w 26"/>
                  <a:gd name="T9" fmla="*/ 3672 h 19"/>
                  <a:gd name="T10" fmla="*/ 2160 w 26"/>
                  <a:gd name="T11" fmla="*/ 3888 h 19"/>
                  <a:gd name="T12" fmla="*/ 2376 w 26"/>
                  <a:gd name="T13" fmla="*/ 3888 h 19"/>
                  <a:gd name="T14" fmla="*/ 2592 w 26"/>
                  <a:gd name="T15" fmla="*/ 3672 h 19"/>
                  <a:gd name="T16" fmla="*/ 3024 w 26"/>
                  <a:gd name="T17" fmla="*/ 3456 h 19"/>
                  <a:gd name="T18" fmla="*/ 3240 w 26"/>
                  <a:gd name="T19" fmla="*/ 3024 h 19"/>
                  <a:gd name="T20" fmla="*/ 3456 w 26"/>
                  <a:gd name="T21" fmla="*/ 2808 h 19"/>
                  <a:gd name="T22" fmla="*/ 3672 w 26"/>
                  <a:gd name="T23" fmla="*/ 1944 h 19"/>
                  <a:gd name="T24" fmla="*/ 4752 w 26"/>
                  <a:gd name="T25" fmla="*/ 1944 h 19"/>
                  <a:gd name="T26" fmla="*/ 4752 w 26"/>
                  <a:gd name="T27" fmla="*/ 1728 h 19"/>
                  <a:gd name="T28" fmla="*/ 4968 w 26"/>
                  <a:gd name="T29" fmla="*/ 1512 h 19"/>
                  <a:gd name="T30" fmla="*/ 4752 w 26"/>
                  <a:gd name="T31" fmla="*/ 1512 h 19"/>
                  <a:gd name="T32" fmla="*/ 5400 w 26"/>
                  <a:gd name="T33" fmla="*/ 1512 h 19"/>
                  <a:gd name="T34" fmla="*/ 5616 w 26"/>
                  <a:gd name="T35" fmla="*/ 1296 h 19"/>
                  <a:gd name="T36" fmla="*/ 5400 w 26"/>
                  <a:gd name="T37" fmla="*/ 1080 h 19"/>
                  <a:gd name="T38" fmla="*/ 4968 w 26"/>
                  <a:gd name="T39" fmla="*/ 1080 h 19"/>
                  <a:gd name="T40" fmla="*/ 4968 w 26"/>
                  <a:gd name="T41" fmla="*/ 648 h 19"/>
                  <a:gd name="T42" fmla="*/ 4752 w 26"/>
                  <a:gd name="T43" fmla="*/ 648 h 19"/>
                  <a:gd name="T44" fmla="*/ 4536 w 26"/>
                  <a:gd name="T45" fmla="*/ 216 h 19"/>
                  <a:gd name="T46" fmla="*/ 4320 w 26"/>
                  <a:gd name="T47" fmla="*/ 216 h 19"/>
                  <a:gd name="T48" fmla="*/ 3672 w 26"/>
                  <a:gd name="T49" fmla="*/ 648 h 19"/>
                  <a:gd name="T50" fmla="*/ 3672 w 26"/>
                  <a:gd name="T51" fmla="*/ 1080 h 19"/>
                  <a:gd name="T52" fmla="*/ 3456 w 26"/>
                  <a:gd name="T53" fmla="*/ 1296 h 19"/>
                  <a:gd name="T54" fmla="*/ 3240 w 26"/>
                  <a:gd name="T55" fmla="*/ 1296 h 19"/>
                  <a:gd name="T56" fmla="*/ 3024 w 26"/>
                  <a:gd name="T57" fmla="*/ 1512 h 19"/>
                  <a:gd name="T58" fmla="*/ 2592 w 26"/>
                  <a:gd name="T59" fmla="*/ 1728 h 19"/>
                  <a:gd name="T60" fmla="*/ 2592 w 26"/>
                  <a:gd name="T61" fmla="*/ 1728 h 19"/>
                  <a:gd name="T62" fmla="*/ 2592 w 26"/>
                  <a:gd name="T63" fmla="*/ 1728 h 19"/>
                  <a:gd name="T64" fmla="*/ 2592 w 26"/>
                  <a:gd name="T65" fmla="*/ 1728 h 19"/>
                  <a:gd name="T66" fmla="*/ 2592 w 26"/>
                  <a:gd name="T67" fmla="*/ 1728 h 19"/>
                  <a:gd name="T68" fmla="*/ 2592 w 26"/>
                  <a:gd name="T69" fmla="*/ 1944 h 19"/>
                  <a:gd name="T70" fmla="*/ 2592 w 26"/>
                  <a:gd name="T71" fmla="*/ 1944 h 19"/>
                  <a:gd name="T72" fmla="*/ 2592 w 26"/>
                  <a:gd name="T73" fmla="*/ 1944 h 19"/>
                  <a:gd name="T74" fmla="*/ 2592 w 26"/>
                  <a:gd name="T75" fmla="*/ 1944 h 19"/>
                  <a:gd name="T76" fmla="*/ 2592 w 26"/>
                  <a:gd name="T77" fmla="*/ 1944 h 19"/>
                  <a:gd name="T78" fmla="*/ 2376 w 26"/>
                  <a:gd name="T79" fmla="*/ 2160 h 19"/>
                  <a:gd name="T80" fmla="*/ 2160 w 26"/>
                  <a:gd name="T81" fmla="*/ 2592 h 19"/>
                  <a:gd name="T82" fmla="*/ 1296 w 26"/>
                  <a:gd name="T83" fmla="*/ 2808 h 19"/>
                  <a:gd name="T84" fmla="*/ 1296 w 26"/>
                  <a:gd name="T85" fmla="*/ 3024 h 19"/>
                  <a:gd name="T86" fmla="*/ 1296 w 26"/>
                  <a:gd name="T87" fmla="*/ 3456 h 19"/>
                  <a:gd name="T88" fmla="*/ 1080 w 26"/>
                  <a:gd name="T89" fmla="*/ 3672 h 19"/>
                  <a:gd name="T90" fmla="*/ 864 w 26"/>
                  <a:gd name="T91" fmla="*/ 3456 h 19"/>
                  <a:gd name="T92" fmla="*/ 216 w 26"/>
                  <a:gd name="T93" fmla="*/ 3456 h 19"/>
                  <a:gd name="T94" fmla="*/ 216 w 26"/>
                  <a:gd name="T95" fmla="*/ 3456 h 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6"/>
                  <a:gd name="T145" fmla="*/ 0 h 19"/>
                  <a:gd name="T146" fmla="*/ 26 w 26"/>
                  <a:gd name="T147" fmla="*/ 19 h 1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6" h="19">
                    <a:moveTo>
                      <a:pt x="0" y="17"/>
                    </a:moveTo>
                    <a:lnTo>
                      <a:pt x="1" y="17"/>
                    </a:lnTo>
                    <a:lnTo>
                      <a:pt x="4" y="19"/>
                    </a:lnTo>
                    <a:lnTo>
                      <a:pt x="5" y="19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8"/>
                    </a:lnTo>
                    <a:lnTo>
                      <a:pt x="12" y="17"/>
                    </a:lnTo>
                    <a:lnTo>
                      <a:pt x="14" y="18"/>
                    </a:lnTo>
                    <a:lnTo>
                      <a:pt x="14" y="16"/>
                    </a:lnTo>
                    <a:lnTo>
                      <a:pt x="15" y="14"/>
                    </a:lnTo>
                    <a:lnTo>
                      <a:pt x="15" y="13"/>
                    </a:lnTo>
                    <a:lnTo>
                      <a:pt x="16" y="13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21" y="9"/>
                    </a:lnTo>
                    <a:lnTo>
                      <a:pt x="22" y="9"/>
                    </a:lnTo>
                    <a:lnTo>
                      <a:pt x="22" y="8"/>
                    </a:lnTo>
                    <a:lnTo>
                      <a:pt x="23" y="8"/>
                    </a:lnTo>
                    <a:lnTo>
                      <a:pt x="23" y="7"/>
                    </a:lnTo>
                    <a:lnTo>
                      <a:pt x="22" y="7"/>
                    </a:lnTo>
                    <a:lnTo>
                      <a:pt x="23" y="7"/>
                    </a:lnTo>
                    <a:lnTo>
                      <a:pt x="25" y="7"/>
                    </a:lnTo>
                    <a:lnTo>
                      <a:pt x="26" y="6"/>
                    </a:lnTo>
                    <a:lnTo>
                      <a:pt x="26" y="5"/>
                    </a:lnTo>
                    <a:lnTo>
                      <a:pt x="25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1" y="1"/>
                    </a:lnTo>
                    <a:lnTo>
                      <a:pt x="20" y="0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17" y="3"/>
                    </a:lnTo>
                    <a:lnTo>
                      <a:pt x="17" y="5"/>
                    </a:lnTo>
                    <a:lnTo>
                      <a:pt x="16" y="6"/>
                    </a:lnTo>
                    <a:lnTo>
                      <a:pt x="16" y="7"/>
                    </a:lnTo>
                    <a:lnTo>
                      <a:pt x="15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10"/>
                    </a:lnTo>
                    <a:lnTo>
                      <a:pt x="11" y="11"/>
                    </a:lnTo>
                    <a:lnTo>
                      <a:pt x="10" y="12"/>
                    </a:lnTo>
                    <a:lnTo>
                      <a:pt x="6" y="12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5" y="17"/>
                    </a:lnTo>
                    <a:lnTo>
                      <a:pt x="4" y="16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0" y="17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2" name="Freeform 11"/>
              <p:cNvSpPr>
                <a:spLocks/>
              </p:cNvSpPr>
              <p:nvPr/>
            </p:nvSpPr>
            <p:spPr bwMode="auto">
              <a:xfrm>
                <a:off x="3632" y="3494"/>
                <a:ext cx="102" cy="126"/>
              </a:xfrm>
              <a:custGeom>
                <a:avLst/>
                <a:gdLst>
                  <a:gd name="T0" fmla="*/ 2808 w 17"/>
                  <a:gd name="T1" fmla="*/ 0 h 21"/>
                  <a:gd name="T2" fmla="*/ 2808 w 17"/>
                  <a:gd name="T3" fmla="*/ 216 h 21"/>
                  <a:gd name="T4" fmla="*/ 2808 w 17"/>
                  <a:gd name="T5" fmla="*/ 432 h 21"/>
                  <a:gd name="T6" fmla="*/ 2592 w 17"/>
                  <a:gd name="T7" fmla="*/ 432 h 21"/>
                  <a:gd name="T8" fmla="*/ 1944 w 17"/>
                  <a:gd name="T9" fmla="*/ 432 h 21"/>
                  <a:gd name="T10" fmla="*/ 1512 w 17"/>
                  <a:gd name="T11" fmla="*/ 216 h 21"/>
                  <a:gd name="T12" fmla="*/ 1296 w 17"/>
                  <a:gd name="T13" fmla="*/ 216 h 21"/>
                  <a:gd name="T14" fmla="*/ 864 w 17"/>
                  <a:gd name="T15" fmla="*/ 216 h 21"/>
                  <a:gd name="T16" fmla="*/ 648 w 17"/>
                  <a:gd name="T17" fmla="*/ 432 h 21"/>
                  <a:gd name="T18" fmla="*/ 648 w 17"/>
                  <a:gd name="T19" fmla="*/ 432 h 21"/>
                  <a:gd name="T20" fmla="*/ 432 w 17"/>
                  <a:gd name="T21" fmla="*/ 648 h 21"/>
                  <a:gd name="T22" fmla="*/ 432 w 17"/>
                  <a:gd name="T23" fmla="*/ 864 h 21"/>
                  <a:gd name="T24" fmla="*/ 432 w 17"/>
                  <a:gd name="T25" fmla="*/ 1080 h 21"/>
                  <a:gd name="T26" fmla="*/ 432 w 17"/>
                  <a:gd name="T27" fmla="*/ 1296 h 21"/>
                  <a:gd name="T28" fmla="*/ 216 w 17"/>
                  <a:gd name="T29" fmla="*/ 1512 h 21"/>
                  <a:gd name="T30" fmla="*/ 216 w 17"/>
                  <a:gd name="T31" fmla="*/ 1728 h 21"/>
                  <a:gd name="T32" fmla="*/ 216 w 17"/>
                  <a:gd name="T33" fmla="*/ 1944 h 21"/>
                  <a:gd name="T34" fmla="*/ 216 w 17"/>
                  <a:gd name="T35" fmla="*/ 2376 h 21"/>
                  <a:gd name="T36" fmla="*/ 0 w 17"/>
                  <a:gd name="T37" fmla="*/ 2376 h 21"/>
                  <a:gd name="T38" fmla="*/ 0 w 17"/>
                  <a:gd name="T39" fmla="*/ 3024 h 21"/>
                  <a:gd name="T40" fmla="*/ 216 w 17"/>
                  <a:gd name="T41" fmla="*/ 3240 h 21"/>
                  <a:gd name="T42" fmla="*/ 432 w 17"/>
                  <a:gd name="T43" fmla="*/ 3888 h 21"/>
                  <a:gd name="T44" fmla="*/ 216 w 17"/>
                  <a:gd name="T45" fmla="*/ 4320 h 21"/>
                  <a:gd name="T46" fmla="*/ 432 w 17"/>
                  <a:gd name="T47" fmla="*/ 4536 h 21"/>
                  <a:gd name="T48" fmla="*/ 864 w 17"/>
                  <a:gd name="T49" fmla="*/ 4536 h 21"/>
                  <a:gd name="T50" fmla="*/ 648 w 17"/>
                  <a:gd name="T51" fmla="*/ 4320 h 21"/>
                  <a:gd name="T52" fmla="*/ 648 w 17"/>
                  <a:gd name="T53" fmla="*/ 3888 h 21"/>
                  <a:gd name="T54" fmla="*/ 648 w 17"/>
                  <a:gd name="T55" fmla="*/ 3240 h 21"/>
                  <a:gd name="T56" fmla="*/ 648 w 17"/>
                  <a:gd name="T57" fmla="*/ 3024 h 21"/>
                  <a:gd name="T58" fmla="*/ 864 w 17"/>
                  <a:gd name="T59" fmla="*/ 2808 h 21"/>
                  <a:gd name="T60" fmla="*/ 864 w 17"/>
                  <a:gd name="T61" fmla="*/ 3240 h 21"/>
                  <a:gd name="T62" fmla="*/ 1512 w 17"/>
                  <a:gd name="T63" fmla="*/ 3456 h 21"/>
                  <a:gd name="T64" fmla="*/ 1512 w 17"/>
                  <a:gd name="T65" fmla="*/ 3888 h 21"/>
                  <a:gd name="T66" fmla="*/ 1728 w 17"/>
                  <a:gd name="T67" fmla="*/ 4104 h 21"/>
                  <a:gd name="T68" fmla="*/ 1728 w 17"/>
                  <a:gd name="T69" fmla="*/ 3672 h 21"/>
                  <a:gd name="T70" fmla="*/ 2160 w 17"/>
                  <a:gd name="T71" fmla="*/ 3672 h 21"/>
                  <a:gd name="T72" fmla="*/ 2160 w 17"/>
                  <a:gd name="T73" fmla="*/ 3456 h 21"/>
                  <a:gd name="T74" fmla="*/ 1728 w 17"/>
                  <a:gd name="T75" fmla="*/ 3240 h 21"/>
                  <a:gd name="T76" fmla="*/ 1512 w 17"/>
                  <a:gd name="T77" fmla="*/ 2376 h 21"/>
                  <a:gd name="T78" fmla="*/ 1296 w 17"/>
                  <a:gd name="T79" fmla="*/ 2376 h 21"/>
                  <a:gd name="T80" fmla="*/ 1512 w 17"/>
                  <a:gd name="T81" fmla="*/ 2376 h 21"/>
                  <a:gd name="T82" fmla="*/ 1512 w 17"/>
                  <a:gd name="T83" fmla="*/ 1944 h 21"/>
                  <a:gd name="T84" fmla="*/ 1728 w 17"/>
                  <a:gd name="T85" fmla="*/ 1728 h 21"/>
                  <a:gd name="T86" fmla="*/ 2160 w 17"/>
                  <a:gd name="T87" fmla="*/ 1512 h 21"/>
                  <a:gd name="T88" fmla="*/ 2592 w 17"/>
                  <a:gd name="T89" fmla="*/ 1512 h 21"/>
                  <a:gd name="T90" fmla="*/ 2592 w 17"/>
                  <a:gd name="T91" fmla="*/ 1296 h 21"/>
                  <a:gd name="T92" fmla="*/ 1944 w 17"/>
                  <a:gd name="T93" fmla="*/ 1296 h 21"/>
                  <a:gd name="T94" fmla="*/ 1512 w 17"/>
                  <a:gd name="T95" fmla="*/ 1512 h 21"/>
                  <a:gd name="T96" fmla="*/ 1296 w 17"/>
                  <a:gd name="T97" fmla="*/ 1728 h 21"/>
                  <a:gd name="T98" fmla="*/ 648 w 17"/>
                  <a:gd name="T99" fmla="*/ 1512 h 21"/>
                  <a:gd name="T100" fmla="*/ 648 w 17"/>
                  <a:gd name="T101" fmla="*/ 1512 h 21"/>
                  <a:gd name="T102" fmla="*/ 432 w 17"/>
                  <a:gd name="T103" fmla="*/ 1080 h 21"/>
                  <a:gd name="T104" fmla="*/ 648 w 17"/>
                  <a:gd name="T105" fmla="*/ 648 h 21"/>
                  <a:gd name="T106" fmla="*/ 864 w 17"/>
                  <a:gd name="T107" fmla="*/ 648 h 21"/>
                  <a:gd name="T108" fmla="*/ 1512 w 17"/>
                  <a:gd name="T109" fmla="*/ 648 h 21"/>
                  <a:gd name="T110" fmla="*/ 1512 w 17"/>
                  <a:gd name="T111" fmla="*/ 864 h 21"/>
                  <a:gd name="T112" fmla="*/ 1728 w 17"/>
                  <a:gd name="T113" fmla="*/ 648 h 21"/>
                  <a:gd name="T114" fmla="*/ 2160 w 17"/>
                  <a:gd name="T115" fmla="*/ 648 h 21"/>
                  <a:gd name="T116" fmla="*/ 2808 w 17"/>
                  <a:gd name="T117" fmla="*/ 648 h 21"/>
                  <a:gd name="T118" fmla="*/ 3024 w 17"/>
                  <a:gd name="T119" fmla="*/ 432 h 21"/>
                  <a:gd name="T120" fmla="*/ 3240 w 17"/>
                  <a:gd name="T121" fmla="*/ 216 h 21"/>
                  <a:gd name="T122" fmla="*/ 3672 w 17"/>
                  <a:gd name="T123" fmla="*/ 0 h 21"/>
                  <a:gd name="T124" fmla="*/ 3240 w 17"/>
                  <a:gd name="T125" fmla="*/ 0 h 2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7"/>
                  <a:gd name="T190" fmla="*/ 0 h 21"/>
                  <a:gd name="T191" fmla="*/ 17 w 17"/>
                  <a:gd name="T192" fmla="*/ 21 h 2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7" h="21">
                    <a:moveTo>
                      <a:pt x="15" y="0"/>
                    </a:moveTo>
                    <a:lnTo>
                      <a:pt x="15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1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6"/>
                    </a:lnTo>
                    <a:lnTo>
                      <a:pt x="2" y="16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2" y="19"/>
                    </a:lnTo>
                    <a:lnTo>
                      <a:pt x="1" y="19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2" y="21"/>
                    </a:lnTo>
                    <a:lnTo>
                      <a:pt x="3" y="21"/>
                    </a:lnTo>
                    <a:lnTo>
                      <a:pt x="4" y="21"/>
                    </a:lnTo>
                    <a:lnTo>
                      <a:pt x="4" y="20"/>
                    </a:lnTo>
                    <a:lnTo>
                      <a:pt x="3" y="20"/>
                    </a:lnTo>
                    <a:lnTo>
                      <a:pt x="3" y="19"/>
                    </a:lnTo>
                    <a:lnTo>
                      <a:pt x="3" y="18"/>
                    </a:lnTo>
                    <a:lnTo>
                      <a:pt x="4" y="18"/>
                    </a:lnTo>
                    <a:lnTo>
                      <a:pt x="4" y="17"/>
                    </a:lnTo>
                    <a:lnTo>
                      <a:pt x="3" y="16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4" y="13"/>
                    </a:lnTo>
                    <a:lnTo>
                      <a:pt x="4" y="14"/>
                    </a:lnTo>
                    <a:lnTo>
                      <a:pt x="4" y="15"/>
                    </a:lnTo>
                    <a:lnTo>
                      <a:pt x="6" y="16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7" y="18"/>
                    </a:lnTo>
                    <a:lnTo>
                      <a:pt x="7" y="19"/>
                    </a:lnTo>
                    <a:lnTo>
                      <a:pt x="8" y="19"/>
                    </a:lnTo>
                    <a:lnTo>
                      <a:pt x="8" y="18"/>
                    </a:lnTo>
                    <a:lnTo>
                      <a:pt x="8" y="17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2" y="16"/>
                    </a:lnTo>
                    <a:lnTo>
                      <a:pt x="10" y="16"/>
                    </a:lnTo>
                    <a:lnTo>
                      <a:pt x="9" y="16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8" y="14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9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10" y="7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2" y="4"/>
                    </a:lnTo>
                    <a:lnTo>
                      <a:pt x="13" y="4"/>
                    </a:lnTo>
                    <a:lnTo>
                      <a:pt x="13" y="3"/>
                    </a:lnTo>
                    <a:lnTo>
                      <a:pt x="14" y="3"/>
                    </a:lnTo>
                    <a:lnTo>
                      <a:pt x="14" y="2"/>
                    </a:lnTo>
                    <a:lnTo>
                      <a:pt x="15" y="2"/>
                    </a:lnTo>
                    <a:lnTo>
                      <a:pt x="15" y="1"/>
                    </a:lnTo>
                    <a:lnTo>
                      <a:pt x="17" y="1"/>
                    </a:lnTo>
                    <a:lnTo>
                      <a:pt x="17" y="0"/>
                    </a:lnTo>
                    <a:lnTo>
                      <a:pt x="15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3" name="Freeform 12"/>
              <p:cNvSpPr>
                <a:spLocks/>
              </p:cNvSpPr>
              <p:nvPr/>
            </p:nvSpPr>
            <p:spPr bwMode="auto">
              <a:xfrm>
                <a:off x="3722" y="3500"/>
                <a:ext cx="13" cy="13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432 w 2"/>
                  <a:gd name="T5" fmla="*/ 0 h 1"/>
                  <a:gd name="T6" fmla="*/ 432 w 2"/>
                  <a:gd name="T7" fmla="*/ 0 h 1"/>
                  <a:gd name="T8" fmla="*/ 432 w 2"/>
                  <a:gd name="T9" fmla="*/ 0 h 1"/>
                  <a:gd name="T10" fmla="*/ 432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0 w 2"/>
                  <a:gd name="T17" fmla="*/ 0 h 1"/>
                  <a:gd name="T18" fmla="*/ 0 w 2"/>
                  <a:gd name="T19" fmla="*/ 0 h 1"/>
                  <a:gd name="T20" fmla="*/ 0 w 2"/>
                  <a:gd name="T21" fmla="*/ 0 h 1"/>
                  <a:gd name="T22" fmla="*/ 0 w 2"/>
                  <a:gd name="T23" fmla="*/ 0 h 1"/>
                  <a:gd name="T24" fmla="*/ 0 w 2"/>
                  <a:gd name="T25" fmla="*/ 0 h 1"/>
                  <a:gd name="T26" fmla="*/ 0 w 2"/>
                  <a:gd name="T27" fmla="*/ 0 h 1"/>
                  <a:gd name="T28" fmla="*/ 0 w 2"/>
                  <a:gd name="T29" fmla="*/ 0 h 1"/>
                  <a:gd name="T30" fmla="*/ 0 w 2"/>
                  <a:gd name="T31" fmla="*/ 0 h 1"/>
                  <a:gd name="T32" fmla="*/ 0 w 2"/>
                  <a:gd name="T33" fmla="*/ 0 h 1"/>
                  <a:gd name="T34" fmla="*/ 0 w 2"/>
                  <a:gd name="T35" fmla="*/ 0 h 1"/>
                  <a:gd name="T36" fmla="*/ 0 w 2"/>
                  <a:gd name="T37" fmla="*/ 0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216 h 1"/>
                  <a:gd name="T46" fmla="*/ 0 w 2"/>
                  <a:gd name="T47" fmla="*/ 216 h 1"/>
                  <a:gd name="T48" fmla="*/ 0 w 2"/>
                  <a:gd name="T49" fmla="*/ 216 h 1"/>
                  <a:gd name="T50" fmla="*/ 0 w 2"/>
                  <a:gd name="T51" fmla="*/ 216 h 1"/>
                  <a:gd name="T52" fmla="*/ 0 w 2"/>
                  <a:gd name="T53" fmla="*/ 216 h 1"/>
                  <a:gd name="T54" fmla="*/ 0 w 2"/>
                  <a:gd name="T55" fmla="*/ 216 h 1"/>
                  <a:gd name="T56" fmla="*/ 0 w 2"/>
                  <a:gd name="T57" fmla="*/ 216 h 1"/>
                  <a:gd name="T58" fmla="*/ 0 w 2"/>
                  <a:gd name="T59" fmla="*/ 216 h 1"/>
                  <a:gd name="T60" fmla="*/ 0 w 2"/>
                  <a:gd name="T61" fmla="*/ 216 h 1"/>
                  <a:gd name="T62" fmla="*/ 432 w 2"/>
                  <a:gd name="T63" fmla="*/ 216 h 1"/>
                  <a:gd name="T64" fmla="*/ 432 w 2"/>
                  <a:gd name="T65" fmla="*/ 216 h 1"/>
                  <a:gd name="T66" fmla="*/ 432 w 2"/>
                  <a:gd name="T67" fmla="*/ 216 h 1"/>
                  <a:gd name="T68" fmla="*/ 432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0 h 1"/>
                  <a:gd name="T82" fmla="*/ 432 w 2"/>
                  <a:gd name="T83" fmla="*/ 0 h 1"/>
                  <a:gd name="T84" fmla="*/ 432 w 2"/>
                  <a:gd name="T85" fmla="*/ 0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432 w 2"/>
                  <a:gd name="T105" fmla="*/ 0 h 1"/>
                  <a:gd name="T106" fmla="*/ 432 w 2"/>
                  <a:gd name="T107" fmla="*/ 0 h 1"/>
                  <a:gd name="T108" fmla="*/ 432 w 2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"/>
                  <a:gd name="T166" fmla="*/ 0 h 1"/>
                  <a:gd name="T167" fmla="*/ 2 w 2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4" name="Freeform 13"/>
              <p:cNvSpPr>
                <a:spLocks/>
              </p:cNvSpPr>
              <p:nvPr/>
            </p:nvSpPr>
            <p:spPr bwMode="auto">
              <a:xfrm>
                <a:off x="3734" y="3500"/>
                <a:ext cx="6" cy="1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216 h 1"/>
                  <a:gd name="T82" fmla="*/ 0 w 1"/>
                  <a:gd name="T83" fmla="*/ 216 h 1"/>
                  <a:gd name="T84" fmla="*/ 0 w 1"/>
                  <a:gd name="T85" fmla="*/ 216 h 1"/>
                  <a:gd name="T86" fmla="*/ 0 w 1"/>
                  <a:gd name="T87" fmla="*/ 216 h 1"/>
                  <a:gd name="T88" fmla="*/ 0 w 1"/>
                  <a:gd name="T89" fmla="*/ 0 h 1"/>
                  <a:gd name="T90" fmla="*/ 216 w 1"/>
                  <a:gd name="T91" fmla="*/ 0 h 1"/>
                  <a:gd name="T92" fmla="*/ 216 w 1"/>
                  <a:gd name="T93" fmla="*/ 0 h 1"/>
                  <a:gd name="T94" fmla="*/ 216 w 1"/>
                  <a:gd name="T95" fmla="*/ 0 h 1"/>
                  <a:gd name="T96" fmla="*/ 0 w 1"/>
                  <a:gd name="T97" fmla="*/ 0 h 1"/>
                  <a:gd name="T98" fmla="*/ 0 w 1"/>
                  <a:gd name="T99" fmla="*/ 0 h 1"/>
                  <a:gd name="T100" fmla="*/ 0 w 1"/>
                  <a:gd name="T101" fmla="*/ 0 h 1"/>
                  <a:gd name="T102" fmla="*/ 0 w 1"/>
                  <a:gd name="T103" fmla="*/ 0 h 1"/>
                  <a:gd name="T104" fmla="*/ 0 w 1"/>
                  <a:gd name="T105" fmla="*/ 0 h 1"/>
                  <a:gd name="T106" fmla="*/ 0 w 1"/>
                  <a:gd name="T107" fmla="*/ 0 h 1"/>
                  <a:gd name="T108" fmla="*/ 0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5" name="Freeform 14"/>
              <p:cNvSpPr>
                <a:spLocks/>
              </p:cNvSpPr>
              <p:nvPr/>
            </p:nvSpPr>
            <p:spPr bwMode="auto">
              <a:xfrm>
                <a:off x="3722" y="3500"/>
                <a:ext cx="13" cy="13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432 w 2"/>
                  <a:gd name="T5" fmla="*/ 0 h 1"/>
                  <a:gd name="T6" fmla="*/ 432 w 2"/>
                  <a:gd name="T7" fmla="*/ 0 h 1"/>
                  <a:gd name="T8" fmla="*/ 432 w 2"/>
                  <a:gd name="T9" fmla="*/ 0 h 1"/>
                  <a:gd name="T10" fmla="*/ 432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216 h 1"/>
                  <a:gd name="T34" fmla="*/ 432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216 h 1"/>
                  <a:gd name="T46" fmla="*/ 0 w 2"/>
                  <a:gd name="T47" fmla="*/ 216 h 1"/>
                  <a:gd name="T48" fmla="*/ 0 w 2"/>
                  <a:gd name="T49" fmla="*/ 216 h 1"/>
                  <a:gd name="T50" fmla="*/ 0 w 2"/>
                  <a:gd name="T51" fmla="*/ 216 h 1"/>
                  <a:gd name="T52" fmla="*/ 0 w 2"/>
                  <a:gd name="T53" fmla="*/ 216 h 1"/>
                  <a:gd name="T54" fmla="*/ 0 w 2"/>
                  <a:gd name="T55" fmla="*/ 216 h 1"/>
                  <a:gd name="T56" fmla="*/ 432 w 2"/>
                  <a:gd name="T57" fmla="*/ 216 h 1"/>
                  <a:gd name="T58" fmla="*/ 432 w 2"/>
                  <a:gd name="T59" fmla="*/ 216 h 1"/>
                  <a:gd name="T60" fmla="*/ 432 w 2"/>
                  <a:gd name="T61" fmla="*/ 216 h 1"/>
                  <a:gd name="T62" fmla="*/ 432 w 2"/>
                  <a:gd name="T63" fmla="*/ 216 h 1"/>
                  <a:gd name="T64" fmla="*/ 432 w 2"/>
                  <a:gd name="T65" fmla="*/ 216 h 1"/>
                  <a:gd name="T66" fmla="*/ 432 w 2"/>
                  <a:gd name="T67" fmla="*/ 216 h 1"/>
                  <a:gd name="T68" fmla="*/ 432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216 h 1"/>
                  <a:gd name="T82" fmla="*/ 432 w 2"/>
                  <a:gd name="T83" fmla="*/ 216 h 1"/>
                  <a:gd name="T84" fmla="*/ 432 w 2"/>
                  <a:gd name="T85" fmla="*/ 216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432 w 2"/>
                  <a:gd name="T105" fmla="*/ 0 h 1"/>
                  <a:gd name="T106" fmla="*/ 432 w 2"/>
                  <a:gd name="T107" fmla="*/ 0 h 1"/>
                  <a:gd name="T108" fmla="*/ 432 w 2"/>
                  <a:gd name="T109" fmla="*/ 0 h 1"/>
                  <a:gd name="T110" fmla="*/ 432 w 2"/>
                  <a:gd name="T111" fmla="*/ 0 h 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"/>
                  <a:gd name="T169" fmla="*/ 0 h 1"/>
                  <a:gd name="T170" fmla="*/ 2 w 2"/>
                  <a:gd name="T171" fmla="*/ 1 h 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6" name="Freeform 15"/>
              <p:cNvSpPr>
                <a:spLocks/>
              </p:cNvSpPr>
              <p:nvPr/>
            </p:nvSpPr>
            <p:spPr bwMode="auto">
              <a:xfrm>
                <a:off x="3650" y="3620"/>
                <a:ext cx="6" cy="24"/>
              </a:xfrm>
              <a:custGeom>
                <a:avLst/>
                <a:gdLst>
                  <a:gd name="T0" fmla="*/ 216 w 1"/>
                  <a:gd name="T1" fmla="*/ 0 h 4"/>
                  <a:gd name="T2" fmla="*/ 0 w 1"/>
                  <a:gd name="T3" fmla="*/ 0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432 h 4"/>
                  <a:gd name="T14" fmla="*/ 0 w 1"/>
                  <a:gd name="T15" fmla="*/ 432 h 4"/>
                  <a:gd name="T16" fmla="*/ 0 w 1"/>
                  <a:gd name="T17" fmla="*/ 432 h 4"/>
                  <a:gd name="T18" fmla="*/ 0 w 1"/>
                  <a:gd name="T19" fmla="*/ 432 h 4"/>
                  <a:gd name="T20" fmla="*/ 0 w 1"/>
                  <a:gd name="T21" fmla="*/ 432 h 4"/>
                  <a:gd name="T22" fmla="*/ 0 w 1"/>
                  <a:gd name="T23" fmla="*/ 432 h 4"/>
                  <a:gd name="T24" fmla="*/ 0 w 1"/>
                  <a:gd name="T25" fmla="*/ 432 h 4"/>
                  <a:gd name="T26" fmla="*/ 216 w 1"/>
                  <a:gd name="T27" fmla="*/ 432 h 4"/>
                  <a:gd name="T28" fmla="*/ 216 w 1"/>
                  <a:gd name="T29" fmla="*/ 864 h 4"/>
                  <a:gd name="T30" fmla="*/ 216 w 1"/>
                  <a:gd name="T31" fmla="*/ 432 h 4"/>
                  <a:gd name="T32" fmla="*/ 216 w 1"/>
                  <a:gd name="T33" fmla="*/ 432 h 4"/>
                  <a:gd name="T34" fmla="*/ 216 w 1"/>
                  <a:gd name="T35" fmla="*/ 432 h 4"/>
                  <a:gd name="T36" fmla="*/ 216 w 1"/>
                  <a:gd name="T37" fmla="*/ 432 h 4"/>
                  <a:gd name="T38" fmla="*/ 216 w 1"/>
                  <a:gd name="T39" fmla="*/ 432 h 4"/>
                  <a:gd name="T40" fmla="*/ 216 w 1"/>
                  <a:gd name="T41" fmla="*/ 432 h 4"/>
                  <a:gd name="T42" fmla="*/ 216 w 1"/>
                  <a:gd name="T43" fmla="*/ 216 h 4"/>
                  <a:gd name="T44" fmla="*/ 216 w 1"/>
                  <a:gd name="T45" fmla="*/ 216 h 4"/>
                  <a:gd name="T46" fmla="*/ 216 w 1"/>
                  <a:gd name="T47" fmla="*/ 216 h 4"/>
                  <a:gd name="T48" fmla="*/ 216 w 1"/>
                  <a:gd name="T49" fmla="*/ 216 h 4"/>
                  <a:gd name="T50" fmla="*/ 216 w 1"/>
                  <a:gd name="T51" fmla="*/ 216 h 4"/>
                  <a:gd name="T52" fmla="*/ 216 w 1"/>
                  <a:gd name="T53" fmla="*/ 216 h 4"/>
                  <a:gd name="T54" fmla="*/ 216 w 1"/>
                  <a:gd name="T55" fmla="*/ 216 h 4"/>
                  <a:gd name="T56" fmla="*/ 216 w 1"/>
                  <a:gd name="T57" fmla="*/ 216 h 4"/>
                  <a:gd name="T58" fmla="*/ 216 w 1"/>
                  <a:gd name="T59" fmla="*/ 216 h 4"/>
                  <a:gd name="T60" fmla="*/ 216 w 1"/>
                  <a:gd name="T61" fmla="*/ 216 h 4"/>
                  <a:gd name="T62" fmla="*/ 216 w 1"/>
                  <a:gd name="T63" fmla="*/ 0 h 4"/>
                  <a:gd name="T64" fmla="*/ 216 w 1"/>
                  <a:gd name="T65" fmla="*/ 0 h 4"/>
                  <a:gd name="T66" fmla="*/ 216 w 1"/>
                  <a:gd name="T67" fmla="*/ 0 h 4"/>
                  <a:gd name="T68" fmla="*/ 216 w 1"/>
                  <a:gd name="T69" fmla="*/ 0 h 4"/>
                  <a:gd name="T70" fmla="*/ 216 w 1"/>
                  <a:gd name="T71" fmla="*/ 0 h 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"/>
                  <a:gd name="T109" fmla="*/ 0 h 4"/>
                  <a:gd name="T110" fmla="*/ 1 w 1"/>
                  <a:gd name="T111" fmla="*/ 4 h 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" h="4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7" name="Freeform 16"/>
              <p:cNvSpPr>
                <a:spLocks/>
              </p:cNvSpPr>
              <p:nvPr/>
            </p:nvSpPr>
            <p:spPr bwMode="auto">
              <a:xfrm>
                <a:off x="3656" y="3626"/>
                <a:ext cx="1" cy="1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216 h 3"/>
                  <a:gd name="T12" fmla="*/ 0 w 1"/>
                  <a:gd name="T13" fmla="*/ 216 h 3"/>
                  <a:gd name="T14" fmla="*/ 0 w 1"/>
                  <a:gd name="T15" fmla="*/ 216 h 3"/>
                  <a:gd name="T16" fmla="*/ 0 w 1"/>
                  <a:gd name="T17" fmla="*/ 216 h 3"/>
                  <a:gd name="T18" fmla="*/ 0 w 1"/>
                  <a:gd name="T19" fmla="*/ 216 h 3"/>
                  <a:gd name="T20" fmla="*/ 0 w 1"/>
                  <a:gd name="T21" fmla="*/ 216 h 3"/>
                  <a:gd name="T22" fmla="*/ 0 w 1"/>
                  <a:gd name="T23" fmla="*/ 648 h 3"/>
                  <a:gd name="T24" fmla="*/ 0 w 1"/>
                  <a:gd name="T25" fmla="*/ 648 h 3"/>
                  <a:gd name="T26" fmla="*/ 0 w 1"/>
                  <a:gd name="T27" fmla="*/ 648 h 3"/>
                  <a:gd name="T28" fmla="*/ 0 w 1"/>
                  <a:gd name="T29" fmla="*/ 648 h 3"/>
                  <a:gd name="T30" fmla="*/ 0 w 1"/>
                  <a:gd name="T31" fmla="*/ 648 h 3"/>
                  <a:gd name="T32" fmla="*/ 0 w 1"/>
                  <a:gd name="T33" fmla="*/ 648 h 3"/>
                  <a:gd name="T34" fmla="*/ 0 w 1"/>
                  <a:gd name="T35" fmla="*/ 216 h 3"/>
                  <a:gd name="T36" fmla="*/ 0 w 1"/>
                  <a:gd name="T37" fmla="*/ 216 h 3"/>
                  <a:gd name="T38" fmla="*/ 0 w 1"/>
                  <a:gd name="T39" fmla="*/ 216 h 3"/>
                  <a:gd name="T40" fmla="*/ 0 w 1"/>
                  <a:gd name="T41" fmla="*/ 216 h 3"/>
                  <a:gd name="T42" fmla="*/ 0 w 1"/>
                  <a:gd name="T43" fmla="*/ 216 h 3"/>
                  <a:gd name="T44" fmla="*/ 0 w 1"/>
                  <a:gd name="T45" fmla="*/ 216 h 3"/>
                  <a:gd name="T46" fmla="*/ 0 w 1"/>
                  <a:gd name="T47" fmla="*/ 216 h 3"/>
                  <a:gd name="T48" fmla="*/ 0 w 1"/>
                  <a:gd name="T49" fmla="*/ 0 h 3"/>
                  <a:gd name="T50" fmla="*/ 0 w 1"/>
                  <a:gd name="T51" fmla="*/ 0 h 3"/>
                  <a:gd name="T52" fmla="*/ 0 w 1"/>
                  <a:gd name="T53" fmla="*/ 0 h 3"/>
                  <a:gd name="T54" fmla="*/ 0 w 1"/>
                  <a:gd name="T55" fmla="*/ 0 h 3"/>
                  <a:gd name="T56" fmla="*/ 0 w 1"/>
                  <a:gd name="T57" fmla="*/ 0 h 3"/>
                  <a:gd name="T58" fmla="*/ 0 w 1"/>
                  <a:gd name="T59" fmla="*/ 0 h 3"/>
                  <a:gd name="T60" fmla="*/ 0 w 1"/>
                  <a:gd name="T61" fmla="*/ 0 h 3"/>
                  <a:gd name="T62" fmla="*/ 0 w 1"/>
                  <a:gd name="T63" fmla="*/ 0 h 3"/>
                  <a:gd name="T64" fmla="*/ 0 w 1"/>
                  <a:gd name="T65" fmla="*/ 0 h 3"/>
                  <a:gd name="T66" fmla="*/ 0 w 1"/>
                  <a:gd name="T67" fmla="*/ 0 h 3"/>
                  <a:gd name="T68" fmla="*/ 0 w 1"/>
                  <a:gd name="T69" fmla="*/ 0 h 3"/>
                  <a:gd name="T70" fmla="*/ 0 w 1"/>
                  <a:gd name="T71" fmla="*/ 0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"/>
                  <a:gd name="T109" fmla="*/ 0 h 3"/>
                  <a:gd name="T110" fmla="*/ 1 w 1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8" name="Freeform 17"/>
              <p:cNvSpPr>
                <a:spLocks/>
              </p:cNvSpPr>
              <p:nvPr/>
            </p:nvSpPr>
            <p:spPr bwMode="auto">
              <a:xfrm>
                <a:off x="3650" y="3620"/>
                <a:ext cx="6" cy="24"/>
              </a:xfrm>
              <a:custGeom>
                <a:avLst/>
                <a:gdLst>
                  <a:gd name="T0" fmla="*/ 216 w 1"/>
                  <a:gd name="T1" fmla="*/ 0 h 4"/>
                  <a:gd name="T2" fmla="*/ 216 w 1"/>
                  <a:gd name="T3" fmla="*/ 216 h 4"/>
                  <a:gd name="T4" fmla="*/ 216 w 1"/>
                  <a:gd name="T5" fmla="*/ 216 h 4"/>
                  <a:gd name="T6" fmla="*/ 216 w 1"/>
                  <a:gd name="T7" fmla="*/ 216 h 4"/>
                  <a:gd name="T8" fmla="*/ 0 w 1"/>
                  <a:gd name="T9" fmla="*/ 216 h 4"/>
                  <a:gd name="T10" fmla="*/ 0 w 1"/>
                  <a:gd name="T11" fmla="*/ 432 h 4"/>
                  <a:gd name="T12" fmla="*/ 0 w 1"/>
                  <a:gd name="T13" fmla="*/ 432 h 4"/>
                  <a:gd name="T14" fmla="*/ 0 w 1"/>
                  <a:gd name="T15" fmla="*/ 432 h 4"/>
                  <a:gd name="T16" fmla="*/ 0 w 1"/>
                  <a:gd name="T17" fmla="*/ 432 h 4"/>
                  <a:gd name="T18" fmla="*/ 0 w 1"/>
                  <a:gd name="T19" fmla="*/ 432 h 4"/>
                  <a:gd name="T20" fmla="*/ 0 w 1"/>
                  <a:gd name="T21" fmla="*/ 432 h 4"/>
                  <a:gd name="T22" fmla="*/ 216 w 1"/>
                  <a:gd name="T23" fmla="*/ 432 h 4"/>
                  <a:gd name="T24" fmla="*/ 216 w 1"/>
                  <a:gd name="T25" fmla="*/ 432 h 4"/>
                  <a:gd name="T26" fmla="*/ 216 w 1"/>
                  <a:gd name="T27" fmla="*/ 864 h 4"/>
                  <a:gd name="T28" fmla="*/ 216 w 1"/>
                  <a:gd name="T29" fmla="*/ 864 h 4"/>
                  <a:gd name="T30" fmla="*/ 216 w 1"/>
                  <a:gd name="T31" fmla="*/ 864 h 4"/>
                  <a:gd name="T32" fmla="*/ 216 w 1"/>
                  <a:gd name="T33" fmla="*/ 432 h 4"/>
                  <a:gd name="T34" fmla="*/ 216 w 1"/>
                  <a:gd name="T35" fmla="*/ 432 h 4"/>
                  <a:gd name="T36" fmla="*/ 216 w 1"/>
                  <a:gd name="T37" fmla="*/ 432 h 4"/>
                  <a:gd name="T38" fmla="*/ 216 w 1"/>
                  <a:gd name="T39" fmla="*/ 432 h 4"/>
                  <a:gd name="T40" fmla="*/ 216 w 1"/>
                  <a:gd name="T41" fmla="*/ 432 h 4"/>
                  <a:gd name="T42" fmla="*/ 216 w 1"/>
                  <a:gd name="T43" fmla="*/ 432 h 4"/>
                  <a:gd name="T44" fmla="*/ 216 w 1"/>
                  <a:gd name="T45" fmla="*/ 432 h 4"/>
                  <a:gd name="T46" fmla="*/ 216 w 1"/>
                  <a:gd name="T47" fmla="*/ 216 h 4"/>
                  <a:gd name="T48" fmla="*/ 216 w 1"/>
                  <a:gd name="T49" fmla="*/ 216 h 4"/>
                  <a:gd name="T50" fmla="*/ 216 w 1"/>
                  <a:gd name="T51" fmla="*/ 216 h 4"/>
                  <a:gd name="T52" fmla="*/ 216 w 1"/>
                  <a:gd name="T53" fmla="*/ 216 h 4"/>
                  <a:gd name="T54" fmla="*/ 216 w 1"/>
                  <a:gd name="T55" fmla="*/ 216 h 4"/>
                  <a:gd name="T56" fmla="*/ 216 w 1"/>
                  <a:gd name="T57" fmla="*/ 216 h 4"/>
                  <a:gd name="T58" fmla="*/ 216 w 1"/>
                  <a:gd name="T59" fmla="*/ 216 h 4"/>
                  <a:gd name="T60" fmla="*/ 216 w 1"/>
                  <a:gd name="T61" fmla="*/ 216 h 4"/>
                  <a:gd name="T62" fmla="*/ 216 w 1"/>
                  <a:gd name="T63" fmla="*/ 216 h 4"/>
                  <a:gd name="T64" fmla="*/ 216 w 1"/>
                  <a:gd name="T65" fmla="*/ 216 h 4"/>
                  <a:gd name="T66" fmla="*/ 216 w 1"/>
                  <a:gd name="T67" fmla="*/ 216 h 4"/>
                  <a:gd name="T68" fmla="*/ 216 w 1"/>
                  <a:gd name="T69" fmla="*/ 216 h 4"/>
                  <a:gd name="T70" fmla="*/ 216 w 1"/>
                  <a:gd name="T71" fmla="*/ 216 h 4"/>
                  <a:gd name="T72" fmla="*/ 216 w 1"/>
                  <a:gd name="T73" fmla="*/ 0 h 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"/>
                  <a:gd name="T112" fmla="*/ 0 h 4"/>
                  <a:gd name="T113" fmla="*/ 1 w 1"/>
                  <a:gd name="T114" fmla="*/ 4 h 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" h="4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59" name="Freeform 18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216 h 2"/>
                  <a:gd name="T26" fmla="*/ 0 w 1"/>
                  <a:gd name="T27" fmla="*/ 216 h 2"/>
                  <a:gd name="T28" fmla="*/ 0 w 1"/>
                  <a:gd name="T29" fmla="*/ 216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216 h 2"/>
                  <a:gd name="T54" fmla="*/ 0 w 1"/>
                  <a:gd name="T55" fmla="*/ 216 h 2"/>
                  <a:gd name="T56" fmla="*/ 0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0 w 1"/>
                  <a:gd name="T67" fmla="*/ 216 h 2"/>
                  <a:gd name="T68" fmla="*/ 0 w 1"/>
                  <a:gd name="T69" fmla="*/ 216 h 2"/>
                  <a:gd name="T70" fmla="*/ 0 w 1"/>
                  <a:gd name="T71" fmla="*/ 216 h 2"/>
                  <a:gd name="T72" fmla="*/ 0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0 h 2"/>
                  <a:gd name="T80" fmla="*/ 0 w 1"/>
                  <a:gd name="T81" fmla="*/ 0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w 1"/>
                  <a:gd name="T109" fmla="*/ 0 h 2"/>
                  <a:gd name="T110" fmla="*/ 0 w 1"/>
                  <a:gd name="T111" fmla="*/ 0 h 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"/>
                  <a:gd name="T169" fmla="*/ 0 h 2"/>
                  <a:gd name="T170" fmla="*/ 1 w 1"/>
                  <a:gd name="T171" fmla="*/ 2 h 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0" name="Freeform 19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16 h 2"/>
                  <a:gd name="T6" fmla="*/ 0 w 1"/>
                  <a:gd name="T7" fmla="*/ 216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432 h 2"/>
                  <a:gd name="T26" fmla="*/ 0 w 1"/>
                  <a:gd name="T27" fmla="*/ 432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216 w 1"/>
                  <a:gd name="T47" fmla="*/ 432 h 2"/>
                  <a:gd name="T48" fmla="*/ 216 w 1"/>
                  <a:gd name="T49" fmla="*/ 432 h 2"/>
                  <a:gd name="T50" fmla="*/ 216 w 1"/>
                  <a:gd name="T51" fmla="*/ 432 h 2"/>
                  <a:gd name="T52" fmla="*/ 216 w 1"/>
                  <a:gd name="T53" fmla="*/ 432 h 2"/>
                  <a:gd name="T54" fmla="*/ 216 w 1"/>
                  <a:gd name="T55" fmla="*/ 432 h 2"/>
                  <a:gd name="T56" fmla="*/ 216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216 w 1"/>
                  <a:gd name="T67" fmla="*/ 216 h 2"/>
                  <a:gd name="T68" fmla="*/ 216 w 1"/>
                  <a:gd name="T69" fmla="*/ 216 h 2"/>
                  <a:gd name="T70" fmla="*/ 216 w 1"/>
                  <a:gd name="T71" fmla="*/ 216 h 2"/>
                  <a:gd name="T72" fmla="*/ 216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216 h 2"/>
                  <a:gd name="T80" fmla="*/ 0 w 1"/>
                  <a:gd name="T81" fmla="*/ 216 h 2"/>
                  <a:gd name="T82" fmla="*/ 0 w 1"/>
                  <a:gd name="T83" fmla="*/ 216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216 h 2"/>
                  <a:gd name="T98" fmla="*/ 0 w 1"/>
                  <a:gd name="T99" fmla="*/ 216 h 2"/>
                  <a:gd name="T100" fmla="*/ 0 w 1"/>
                  <a:gd name="T101" fmla="*/ 216 h 2"/>
                  <a:gd name="T102" fmla="*/ 0 w 1"/>
                  <a:gd name="T103" fmla="*/ 216 h 2"/>
                  <a:gd name="T104" fmla="*/ 0 w 1"/>
                  <a:gd name="T105" fmla="*/ 216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1" name="Freeform 20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216 h 2"/>
                  <a:gd name="T26" fmla="*/ 0 w 1"/>
                  <a:gd name="T27" fmla="*/ 216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216 w 1"/>
                  <a:gd name="T51" fmla="*/ 432 h 2"/>
                  <a:gd name="T52" fmla="*/ 216 w 1"/>
                  <a:gd name="T53" fmla="*/ 216 h 2"/>
                  <a:gd name="T54" fmla="*/ 216 w 1"/>
                  <a:gd name="T55" fmla="*/ 216 h 2"/>
                  <a:gd name="T56" fmla="*/ 216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216 w 1"/>
                  <a:gd name="T67" fmla="*/ 216 h 2"/>
                  <a:gd name="T68" fmla="*/ 216 w 1"/>
                  <a:gd name="T69" fmla="*/ 216 h 2"/>
                  <a:gd name="T70" fmla="*/ 0 w 1"/>
                  <a:gd name="T71" fmla="*/ 216 h 2"/>
                  <a:gd name="T72" fmla="*/ 0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216 h 2"/>
                  <a:gd name="T80" fmla="*/ 0 w 1"/>
                  <a:gd name="T81" fmla="*/ 216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w 1"/>
                  <a:gd name="T109" fmla="*/ 0 h 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2"/>
                  <a:gd name="T167" fmla="*/ 1 w 1"/>
                  <a:gd name="T168" fmla="*/ 2 h 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2" name="Freeform 21"/>
              <p:cNvSpPr>
                <a:spLocks/>
              </p:cNvSpPr>
              <p:nvPr/>
            </p:nvSpPr>
            <p:spPr bwMode="auto">
              <a:xfrm>
                <a:off x="3686" y="3602"/>
                <a:ext cx="6" cy="18"/>
              </a:xfrm>
              <a:custGeom>
                <a:avLst/>
                <a:gdLst>
                  <a:gd name="T0" fmla="*/ 216 w 1"/>
                  <a:gd name="T1" fmla="*/ 0 h 3"/>
                  <a:gd name="T2" fmla="*/ 216 w 1"/>
                  <a:gd name="T3" fmla="*/ 0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216 h 3"/>
                  <a:gd name="T12" fmla="*/ 0 w 1"/>
                  <a:gd name="T13" fmla="*/ 216 h 3"/>
                  <a:gd name="T14" fmla="*/ 0 w 1"/>
                  <a:gd name="T15" fmla="*/ 216 h 3"/>
                  <a:gd name="T16" fmla="*/ 0 w 1"/>
                  <a:gd name="T17" fmla="*/ 216 h 3"/>
                  <a:gd name="T18" fmla="*/ 0 w 1"/>
                  <a:gd name="T19" fmla="*/ 432 h 3"/>
                  <a:gd name="T20" fmla="*/ 0 w 1"/>
                  <a:gd name="T21" fmla="*/ 432 h 3"/>
                  <a:gd name="T22" fmla="*/ 0 w 1"/>
                  <a:gd name="T23" fmla="*/ 432 h 3"/>
                  <a:gd name="T24" fmla="*/ 0 w 1"/>
                  <a:gd name="T25" fmla="*/ 432 h 3"/>
                  <a:gd name="T26" fmla="*/ 0 w 1"/>
                  <a:gd name="T27" fmla="*/ 432 h 3"/>
                  <a:gd name="T28" fmla="*/ 0 w 1"/>
                  <a:gd name="T29" fmla="*/ 432 h 3"/>
                  <a:gd name="T30" fmla="*/ 0 w 1"/>
                  <a:gd name="T31" fmla="*/ 432 h 3"/>
                  <a:gd name="T32" fmla="*/ 0 w 1"/>
                  <a:gd name="T33" fmla="*/ 432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216 w 1"/>
                  <a:gd name="T47" fmla="*/ 648 h 3"/>
                  <a:gd name="T48" fmla="*/ 216 w 1"/>
                  <a:gd name="T49" fmla="*/ 648 h 3"/>
                  <a:gd name="T50" fmla="*/ 216 w 1"/>
                  <a:gd name="T51" fmla="*/ 648 h 3"/>
                  <a:gd name="T52" fmla="*/ 216 w 1"/>
                  <a:gd name="T53" fmla="*/ 648 h 3"/>
                  <a:gd name="T54" fmla="*/ 216 w 1"/>
                  <a:gd name="T55" fmla="*/ 648 h 3"/>
                  <a:gd name="T56" fmla="*/ 216 w 1"/>
                  <a:gd name="T57" fmla="*/ 432 h 3"/>
                  <a:gd name="T58" fmla="*/ 216 w 1"/>
                  <a:gd name="T59" fmla="*/ 432 h 3"/>
                  <a:gd name="T60" fmla="*/ 216 w 1"/>
                  <a:gd name="T61" fmla="*/ 432 h 3"/>
                  <a:gd name="T62" fmla="*/ 216 w 1"/>
                  <a:gd name="T63" fmla="*/ 432 h 3"/>
                  <a:gd name="T64" fmla="*/ 216 w 1"/>
                  <a:gd name="T65" fmla="*/ 432 h 3"/>
                  <a:gd name="T66" fmla="*/ 216 w 1"/>
                  <a:gd name="T67" fmla="*/ 432 h 3"/>
                  <a:gd name="T68" fmla="*/ 216 w 1"/>
                  <a:gd name="T69" fmla="*/ 216 h 3"/>
                  <a:gd name="T70" fmla="*/ 216 w 1"/>
                  <a:gd name="T71" fmla="*/ 216 h 3"/>
                  <a:gd name="T72" fmla="*/ 216 w 1"/>
                  <a:gd name="T73" fmla="*/ 216 h 3"/>
                  <a:gd name="T74" fmla="*/ 216 w 1"/>
                  <a:gd name="T75" fmla="*/ 216 h 3"/>
                  <a:gd name="T76" fmla="*/ 216 w 1"/>
                  <a:gd name="T77" fmla="*/ 216 h 3"/>
                  <a:gd name="T78" fmla="*/ 216 w 1"/>
                  <a:gd name="T79" fmla="*/ 216 h 3"/>
                  <a:gd name="T80" fmla="*/ 216 w 1"/>
                  <a:gd name="T81" fmla="*/ 0 h 3"/>
                  <a:gd name="T82" fmla="*/ 216 w 1"/>
                  <a:gd name="T83" fmla="*/ 0 h 3"/>
                  <a:gd name="T84" fmla="*/ 216 w 1"/>
                  <a:gd name="T85" fmla="*/ 0 h 3"/>
                  <a:gd name="T86" fmla="*/ 216 w 1"/>
                  <a:gd name="T87" fmla="*/ 0 h 3"/>
                  <a:gd name="T88" fmla="*/ 216 w 1"/>
                  <a:gd name="T89" fmla="*/ 0 h 3"/>
                  <a:gd name="T90" fmla="*/ 216 w 1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"/>
                  <a:gd name="T139" fmla="*/ 0 h 3"/>
                  <a:gd name="T140" fmla="*/ 1 w 1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3" name="Freeform 22"/>
              <p:cNvSpPr>
                <a:spLocks/>
              </p:cNvSpPr>
              <p:nvPr/>
            </p:nvSpPr>
            <p:spPr bwMode="auto">
              <a:xfrm>
                <a:off x="3686" y="3602"/>
                <a:ext cx="18" cy="18"/>
              </a:xfrm>
              <a:custGeom>
                <a:avLst/>
                <a:gdLst>
                  <a:gd name="T0" fmla="*/ 216 w 3"/>
                  <a:gd name="T1" fmla="*/ 0 h 3"/>
                  <a:gd name="T2" fmla="*/ 216 w 3"/>
                  <a:gd name="T3" fmla="*/ 0 h 3"/>
                  <a:gd name="T4" fmla="*/ 216 w 3"/>
                  <a:gd name="T5" fmla="*/ 0 h 3"/>
                  <a:gd name="T6" fmla="*/ 216 w 3"/>
                  <a:gd name="T7" fmla="*/ 0 h 3"/>
                  <a:gd name="T8" fmla="*/ 216 w 3"/>
                  <a:gd name="T9" fmla="*/ 0 h 3"/>
                  <a:gd name="T10" fmla="*/ 216 w 3"/>
                  <a:gd name="T11" fmla="*/ 216 h 3"/>
                  <a:gd name="T12" fmla="*/ 216 w 3"/>
                  <a:gd name="T13" fmla="*/ 216 h 3"/>
                  <a:gd name="T14" fmla="*/ 216 w 3"/>
                  <a:gd name="T15" fmla="*/ 216 h 3"/>
                  <a:gd name="T16" fmla="*/ 216 w 3"/>
                  <a:gd name="T17" fmla="*/ 432 h 3"/>
                  <a:gd name="T18" fmla="*/ 216 w 3"/>
                  <a:gd name="T19" fmla="*/ 432 h 3"/>
                  <a:gd name="T20" fmla="*/ 216 w 3"/>
                  <a:gd name="T21" fmla="*/ 432 h 3"/>
                  <a:gd name="T22" fmla="*/ 216 w 3"/>
                  <a:gd name="T23" fmla="*/ 432 h 3"/>
                  <a:gd name="T24" fmla="*/ 216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648 h 3"/>
                  <a:gd name="T32" fmla="*/ 0 w 3"/>
                  <a:gd name="T33" fmla="*/ 648 h 3"/>
                  <a:gd name="T34" fmla="*/ 0 w 3"/>
                  <a:gd name="T35" fmla="*/ 648 h 3"/>
                  <a:gd name="T36" fmla="*/ 0 w 3"/>
                  <a:gd name="T37" fmla="*/ 648 h 3"/>
                  <a:gd name="T38" fmla="*/ 0 w 3"/>
                  <a:gd name="T39" fmla="*/ 648 h 3"/>
                  <a:gd name="T40" fmla="*/ 0 w 3"/>
                  <a:gd name="T41" fmla="*/ 648 h 3"/>
                  <a:gd name="T42" fmla="*/ 216 w 3"/>
                  <a:gd name="T43" fmla="*/ 648 h 3"/>
                  <a:gd name="T44" fmla="*/ 216 w 3"/>
                  <a:gd name="T45" fmla="*/ 648 h 3"/>
                  <a:gd name="T46" fmla="*/ 216 w 3"/>
                  <a:gd name="T47" fmla="*/ 648 h 3"/>
                  <a:gd name="T48" fmla="*/ 216 w 3"/>
                  <a:gd name="T49" fmla="*/ 648 h 3"/>
                  <a:gd name="T50" fmla="*/ 216 w 3"/>
                  <a:gd name="T51" fmla="*/ 648 h 3"/>
                  <a:gd name="T52" fmla="*/ 216 w 3"/>
                  <a:gd name="T53" fmla="*/ 648 h 3"/>
                  <a:gd name="T54" fmla="*/ 648 w 3"/>
                  <a:gd name="T55" fmla="*/ 648 h 3"/>
                  <a:gd name="T56" fmla="*/ 648 w 3"/>
                  <a:gd name="T57" fmla="*/ 648 h 3"/>
                  <a:gd name="T58" fmla="*/ 648 w 3"/>
                  <a:gd name="T59" fmla="*/ 648 h 3"/>
                  <a:gd name="T60" fmla="*/ 648 w 3"/>
                  <a:gd name="T61" fmla="*/ 432 h 3"/>
                  <a:gd name="T62" fmla="*/ 216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432 h 3"/>
                  <a:gd name="T70" fmla="*/ 216 w 3"/>
                  <a:gd name="T71" fmla="*/ 216 h 3"/>
                  <a:gd name="T72" fmla="*/ 216 w 3"/>
                  <a:gd name="T73" fmla="*/ 216 h 3"/>
                  <a:gd name="T74" fmla="*/ 648 w 3"/>
                  <a:gd name="T75" fmla="*/ 216 h 3"/>
                  <a:gd name="T76" fmla="*/ 648 w 3"/>
                  <a:gd name="T77" fmla="*/ 216 h 3"/>
                  <a:gd name="T78" fmla="*/ 648 w 3"/>
                  <a:gd name="T79" fmla="*/ 216 h 3"/>
                  <a:gd name="T80" fmla="*/ 648 w 3"/>
                  <a:gd name="T81" fmla="*/ 216 h 3"/>
                  <a:gd name="T82" fmla="*/ 648 w 3"/>
                  <a:gd name="T83" fmla="*/ 0 h 3"/>
                  <a:gd name="T84" fmla="*/ 648 w 3"/>
                  <a:gd name="T85" fmla="*/ 0 h 3"/>
                  <a:gd name="T86" fmla="*/ 648 w 3"/>
                  <a:gd name="T87" fmla="*/ 0 h 3"/>
                  <a:gd name="T88" fmla="*/ 216 w 3"/>
                  <a:gd name="T89" fmla="*/ 0 h 3"/>
                  <a:gd name="T90" fmla="*/ 216 w 3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"/>
                  <a:gd name="T139" fmla="*/ 0 h 3"/>
                  <a:gd name="T140" fmla="*/ 3 w 3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4" name="Freeform 23"/>
              <p:cNvSpPr>
                <a:spLocks/>
              </p:cNvSpPr>
              <p:nvPr/>
            </p:nvSpPr>
            <p:spPr bwMode="auto">
              <a:xfrm>
                <a:off x="3686" y="3602"/>
                <a:ext cx="18" cy="18"/>
              </a:xfrm>
              <a:custGeom>
                <a:avLst/>
                <a:gdLst>
                  <a:gd name="T0" fmla="*/ 216 w 3"/>
                  <a:gd name="T1" fmla="*/ 0 h 3"/>
                  <a:gd name="T2" fmla="*/ 216 w 3"/>
                  <a:gd name="T3" fmla="*/ 0 h 3"/>
                  <a:gd name="T4" fmla="*/ 216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216 h 3"/>
                  <a:gd name="T12" fmla="*/ 0 w 3"/>
                  <a:gd name="T13" fmla="*/ 216 h 3"/>
                  <a:gd name="T14" fmla="*/ 0 w 3"/>
                  <a:gd name="T15" fmla="*/ 216 h 3"/>
                  <a:gd name="T16" fmla="*/ 0 w 3"/>
                  <a:gd name="T17" fmla="*/ 432 h 3"/>
                  <a:gd name="T18" fmla="*/ 0 w 3"/>
                  <a:gd name="T19" fmla="*/ 432 h 3"/>
                  <a:gd name="T20" fmla="*/ 0 w 3"/>
                  <a:gd name="T21" fmla="*/ 432 h 3"/>
                  <a:gd name="T22" fmla="*/ 0 w 3"/>
                  <a:gd name="T23" fmla="*/ 432 h 3"/>
                  <a:gd name="T24" fmla="*/ 0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432 h 3"/>
                  <a:gd name="T32" fmla="*/ 0 w 3"/>
                  <a:gd name="T33" fmla="*/ 648 h 3"/>
                  <a:gd name="T34" fmla="*/ 0 w 3"/>
                  <a:gd name="T35" fmla="*/ 648 h 3"/>
                  <a:gd name="T36" fmla="*/ 0 w 3"/>
                  <a:gd name="T37" fmla="*/ 648 h 3"/>
                  <a:gd name="T38" fmla="*/ 0 w 3"/>
                  <a:gd name="T39" fmla="*/ 648 h 3"/>
                  <a:gd name="T40" fmla="*/ 0 w 3"/>
                  <a:gd name="T41" fmla="*/ 648 h 3"/>
                  <a:gd name="T42" fmla="*/ 0 w 3"/>
                  <a:gd name="T43" fmla="*/ 648 h 3"/>
                  <a:gd name="T44" fmla="*/ 216 w 3"/>
                  <a:gd name="T45" fmla="*/ 648 h 3"/>
                  <a:gd name="T46" fmla="*/ 216 w 3"/>
                  <a:gd name="T47" fmla="*/ 648 h 3"/>
                  <a:gd name="T48" fmla="*/ 216 w 3"/>
                  <a:gd name="T49" fmla="*/ 648 h 3"/>
                  <a:gd name="T50" fmla="*/ 216 w 3"/>
                  <a:gd name="T51" fmla="*/ 648 h 3"/>
                  <a:gd name="T52" fmla="*/ 216 w 3"/>
                  <a:gd name="T53" fmla="*/ 648 h 3"/>
                  <a:gd name="T54" fmla="*/ 216 w 3"/>
                  <a:gd name="T55" fmla="*/ 648 h 3"/>
                  <a:gd name="T56" fmla="*/ 216 w 3"/>
                  <a:gd name="T57" fmla="*/ 648 h 3"/>
                  <a:gd name="T58" fmla="*/ 216 w 3"/>
                  <a:gd name="T59" fmla="*/ 432 h 3"/>
                  <a:gd name="T60" fmla="*/ 216 w 3"/>
                  <a:gd name="T61" fmla="*/ 432 h 3"/>
                  <a:gd name="T62" fmla="*/ 216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216 h 3"/>
                  <a:gd name="T70" fmla="*/ 216 w 3"/>
                  <a:gd name="T71" fmla="*/ 216 h 3"/>
                  <a:gd name="T72" fmla="*/ 216 w 3"/>
                  <a:gd name="T73" fmla="*/ 216 h 3"/>
                  <a:gd name="T74" fmla="*/ 216 w 3"/>
                  <a:gd name="T75" fmla="*/ 216 h 3"/>
                  <a:gd name="T76" fmla="*/ 648 w 3"/>
                  <a:gd name="T77" fmla="*/ 216 h 3"/>
                  <a:gd name="T78" fmla="*/ 648 w 3"/>
                  <a:gd name="T79" fmla="*/ 216 h 3"/>
                  <a:gd name="T80" fmla="*/ 648 w 3"/>
                  <a:gd name="T81" fmla="*/ 0 h 3"/>
                  <a:gd name="T82" fmla="*/ 648 w 3"/>
                  <a:gd name="T83" fmla="*/ 0 h 3"/>
                  <a:gd name="T84" fmla="*/ 216 w 3"/>
                  <a:gd name="T85" fmla="*/ 0 h 3"/>
                  <a:gd name="T86" fmla="*/ 216 w 3"/>
                  <a:gd name="T87" fmla="*/ 0 h 3"/>
                  <a:gd name="T88" fmla="*/ 216 w 3"/>
                  <a:gd name="T89" fmla="*/ 0 h 3"/>
                  <a:gd name="T90" fmla="*/ 216 w 3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"/>
                  <a:gd name="T139" fmla="*/ 0 h 3"/>
                  <a:gd name="T140" fmla="*/ 3 w 3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5" name="Freeform 24"/>
              <p:cNvSpPr>
                <a:spLocks/>
              </p:cNvSpPr>
              <p:nvPr/>
            </p:nvSpPr>
            <p:spPr bwMode="auto">
              <a:xfrm>
                <a:off x="3680" y="3602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0 h 2"/>
                  <a:gd name="T8" fmla="*/ 216 w 1"/>
                  <a:gd name="T9" fmla="*/ 0 h 2"/>
                  <a:gd name="T10" fmla="*/ 216 w 1"/>
                  <a:gd name="T11" fmla="*/ 216 h 2"/>
                  <a:gd name="T12" fmla="*/ 216 w 1"/>
                  <a:gd name="T13" fmla="*/ 216 h 2"/>
                  <a:gd name="T14" fmla="*/ 216 w 1"/>
                  <a:gd name="T15" fmla="*/ 216 h 2"/>
                  <a:gd name="T16" fmla="*/ 216 w 1"/>
                  <a:gd name="T17" fmla="*/ 216 h 2"/>
                  <a:gd name="T18" fmla="*/ 216 w 1"/>
                  <a:gd name="T19" fmla="*/ 216 h 2"/>
                  <a:gd name="T20" fmla="*/ 216 w 1"/>
                  <a:gd name="T21" fmla="*/ 216 h 2"/>
                  <a:gd name="T22" fmla="*/ 216 w 1"/>
                  <a:gd name="T23" fmla="*/ 432 h 2"/>
                  <a:gd name="T24" fmla="*/ 216 w 1"/>
                  <a:gd name="T25" fmla="*/ 432 h 2"/>
                  <a:gd name="T26" fmla="*/ 216 w 1"/>
                  <a:gd name="T27" fmla="*/ 432 h 2"/>
                  <a:gd name="T28" fmla="*/ 216 w 1"/>
                  <a:gd name="T29" fmla="*/ 432 h 2"/>
                  <a:gd name="T30" fmla="*/ 216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216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0 h 2"/>
                  <a:gd name="T50" fmla="*/ 0 w 1"/>
                  <a:gd name="T51" fmla="*/ 0 h 2"/>
                  <a:gd name="T52" fmla="*/ 0 w 1"/>
                  <a:gd name="T53" fmla="*/ 0 h 2"/>
                  <a:gd name="T54" fmla="*/ 0 w 1"/>
                  <a:gd name="T55" fmla="*/ 0 h 2"/>
                  <a:gd name="T56" fmla="*/ 0 w 1"/>
                  <a:gd name="T57" fmla="*/ 0 h 2"/>
                  <a:gd name="T58" fmla="*/ 216 w 1"/>
                  <a:gd name="T59" fmla="*/ 0 h 2"/>
                  <a:gd name="T60" fmla="*/ 216 w 1"/>
                  <a:gd name="T61" fmla="*/ 0 h 2"/>
                  <a:gd name="T62" fmla="*/ 216 w 1"/>
                  <a:gd name="T63" fmla="*/ 0 h 2"/>
                  <a:gd name="T64" fmla="*/ 216 w 1"/>
                  <a:gd name="T65" fmla="*/ 0 h 2"/>
                  <a:gd name="T66" fmla="*/ 216 w 1"/>
                  <a:gd name="T67" fmla="*/ 0 h 2"/>
                  <a:gd name="T68" fmla="*/ 216 w 1"/>
                  <a:gd name="T69" fmla="*/ 0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0 w 1"/>
                  <a:gd name="T77" fmla="*/ 0 h 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"/>
                  <a:gd name="T118" fmla="*/ 0 h 2"/>
                  <a:gd name="T119" fmla="*/ 1 w 1"/>
                  <a:gd name="T120" fmla="*/ 2 h 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6" name="Freeform 25"/>
              <p:cNvSpPr>
                <a:spLocks/>
              </p:cNvSpPr>
              <p:nvPr/>
            </p:nvSpPr>
            <p:spPr bwMode="auto">
              <a:xfrm>
                <a:off x="3686" y="3602"/>
                <a:ext cx="1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16 h 2"/>
                  <a:gd name="T6" fmla="*/ 0 w 1"/>
                  <a:gd name="T7" fmla="*/ 216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432 h 2"/>
                  <a:gd name="T20" fmla="*/ 0 w 1"/>
                  <a:gd name="T21" fmla="*/ 432 h 2"/>
                  <a:gd name="T22" fmla="*/ 0 w 1"/>
                  <a:gd name="T23" fmla="*/ 432 h 2"/>
                  <a:gd name="T24" fmla="*/ 0 w 1"/>
                  <a:gd name="T25" fmla="*/ 432 h 2"/>
                  <a:gd name="T26" fmla="*/ 0 w 1"/>
                  <a:gd name="T27" fmla="*/ 432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216 h 2"/>
                  <a:gd name="T50" fmla="*/ 0 w 1"/>
                  <a:gd name="T51" fmla="*/ 216 h 2"/>
                  <a:gd name="T52" fmla="*/ 0 w 1"/>
                  <a:gd name="T53" fmla="*/ 216 h 2"/>
                  <a:gd name="T54" fmla="*/ 0 w 1"/>
                  <a:gd name="T55" fmla="*/ 0 h 2"/>
                  <a:gd name="T56" fmla="*/ 0 w 1"/>
                  <a:gd name="T57" fmla="*/ 0 h 2"/>
                  <a:gd name="T58" fmla="*/ 0 w 1"/>
                  <a:gd name="T59" fmla="*/ 0 h 2"/>
                  <a:gd name="T60" fmla="*/ 0 w 1"/>
                  <a:gd name="T61" fmla="*/ 0 h 2"/>
                  <a:gd name="T62" fmla="*/ 0 w 1"/>
                  <a:gd name="T63" fmla="*/ 0 h 2"/>
                  <a:gd name="T64" fmla="*/ 0 w 1"/>
                  <a:gd name="T65" fmla="*/ 0 h 2"/>
                  <a:gd name="T66" fmla="*/ 0 w 1"/>
                  <a:gd name="T67" fmla="*/ 0 h 2"/>
                  <a:gd name="T68" fmla="*/ 0 w 1"/>
                  <a:gd name="T69" fmla="*/ 216 h 2"/>
                  <a:gd name="T70" fmla="*/ 0 w 1"/>
                  <a:gd name="T71" fmla="*/ 216 h 2"/>
                  <a:gd name="T72" fmla="*/ 0 w 1"/>
                  <a:gd name="T73" fmla="*/ 0 h 2"/>
                  <a:gd name="T74" fmla="*/ 0 w 1"/>
                  <a:gd name="T75" fmla="*/ 0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2"/>
                  <a:gd name="T116" fmla="*/ 1 w 1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7" name="Freeform 26"/>
              <p:cNvSpPr>
                <a:spLocks/>
              </p:cNvSpPr>
              <p:nvPr/>
            </p:nvSpPr>
            <p:spPr bwMode="auto">
              <a:xfrm>
                <a:off x="3680" y="3602"/>
                <a:ext cx="6" cy="13"/>
              </a:xfrm>
              <a:custGeom>
                <a:avLst/>
                <a:gdLst>
                  <a:gd name="T0" fmla="*/ 216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216 h 2"/>
                  <a:gd name="T8" fmla="*/ 216 w 1"/>
                  <a:gd name="T9" fmla="*/ 216 h 2"/>
                  <a:gd name="T10" fmla="*/ 216 w 1"/>
                  <a:gd name="T11" fmla="*/ 216 h 2"/>
                  <a:gd name="T12" fmla="*/ 216 w 1"/>
                  <a:gd name="T13" fmla="*/ 216 h 2"/>
                  <a:gd name="T14" fmla="*/ 216 w 1"/>
                  <a:gd name="T15" fmla="*/ 216 h 2"/>
                  <a:gd name="T16" fmla="*/ 216 w 1"/>
                  <a:gd name="T17" fmla="*/ 216 h 2"/>
                  <a:gd name="T18" fmla="*/ 216 w 1"/>
                  <a:gd name="T19" fmla="*/ 216 h 2"/>
                  <a:gd name="T20" fmla="*/ 216 w 1"/>
                  <a:gd name="T21" fmla="*/ 432 h 2"/>
                  <a:gd name="T22" fmla="*/ 216 w 1"/>
                  <a:gd name="T23" fmla="*/ 432 h 2"/>
                  <a:gd name="T24" fmla="*/ 216 w 1"/>
                  <a:gd name="T25" fmla="*/ 432 h 2"/>
                  <a:gd name="T26" fmla="*/ 216 w 1"/>
                  <a:gd name="T27" fmla="*/ 432 h 2"/>
                  <a:gd name="T28" fmla="*/ 216 w 1"/>
                  <a:gd name="T29" fmla="*/ 432 h 2"/>
                  <a:gd name="T30" fmla="*/ 216 w 1"/>
                  <a:gd name="T31" fmla="*/ 432 h 2"/>
                  <a:gd name="T32" fmla="*/ 216 w 1"/>
                  <a:gd name="T33" fmla="*/ 432 h 2"/>
                  <a:gd name="T34" fmla="*/ 216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216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216 h 2"/>
                  <a:gd name="T50" fmla="*/ 0 w 1"/>
                  <a:gd name="T51" fmla="*/ 0 h 2"/>
                  <a:gd name="T52" fmla="*/ 216 w 1"/>
                  <a:gd name="T53" fmla="*/ 0 h 2"/>
                  <a:gd name="T54" fmla="*/ 216 w 1"/>
                  <a:gd name="T55" fmla="*/ 0 h 2"/>
                  <a:gd name="T56" fmla="*/ 216 w 1"/>
                  <a:gd name="T57" fmla="*/ 0 h 2"/>
                  <a:gd name="T58" fmla="*/ 216 w 1"/>
                  <a:gd name="T59" fmla="*/ 0 h 2"/>
                  <a:gd name="T60" fmla="*/ 216 w 1"/>
                  <a:gd name="T61" fmla="*/ 0 h 2"/>
                  <a:gd name="T62" fmla="*/ 216 w 1"/>
                  <a:gd name="T63" fmla="*/ 0 h 2"/>
                  <a:gd name="T64" fmla="*/ 216 w 1"/>
                  <a:gd name="T65" fmla="*/ 0 h 2"/>
                  <a:gd name="T66" fmla="*/ 216 w 1"/>
                  <a:gd name="T67" fmla="*/ 0 h 2"/>
                  <a:gd name="T68" fmla="*/ 216 w 1"/>
                  <a:gd name="T69" fmla="*/ 0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216 w 1"/>
                  <a:gd name="T77" fmla="*/ 0 h 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"/>
                  <a:gd name="T118" fmla="*/ 0 h 2"/>
                  <a:gd name="T119" fmla="*/ 1 w 1"/>
                  <a:gd name="T120" fmla="*/ 2 h 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8" name="Freeform 27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0 w 3"/>
                  <a:gd name="T29" fmla="*/ 0 h 1"/>
                  <a:gd name="T30" fmla="*/ 0 w 3"/>
                  <a:gd name="T31" fmla="*/ 216 h 1"/>
                  <a:gd name="T32" fmla="*/ 0 w 3"/>
                  <a:gd name="T33" fmla="*/ 216 h 1"/>
                  <a:gd name="T34" fmla="*/ 0 w 3"/>
                  <a:gd name="T35" fmla="*/ 216 h 1"/>
                  <a:gd name="T36" fmla="*/ 0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216 w 3"/>
                  <a:gd name="T57" fmla="*/ 216 h 1"/>
                  <a:gd name="T58" fmla="*/ 216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0 h 1"/>
                  <a:gd name="T74" fmla="*/ 648 w 3"/>
                  <a:gd name="T75" fmla="*/ 0 h 1"/>
                  <a:gd name="T76" fmla="*/ 648 w 3"/>
                  <a:gd name="T77" fmla="*/ 0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216 w 3"/>
                  <a:gd name="T101" fmla="*/ 0 h 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"/>
                  <a:gd name="T154" fmla="*/ 0 h 1"/>
                  <a:gd name="T155" fmla="*/ 3 w 3"/>
                  <a:gd name="T156" fmla="*/ 1 h 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69" name="Freeform 28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216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216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648 w 3"/>
                  <a:gd name="T57" fmla="*/ 216 h 1"/>
                  <a:gd name="T58" fmla="*/ 648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216 h 1"/>
                  <a:gd name="T74" fmla="*/ 648 w 3"/>
                  <a:gd name="T75" fmla="*/ 216 h 1"/>
                  <a:gd name="T76" fmla="*/ 648 w 3"/>
                  <a:gd name="T77" fmla="*/ 216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648 w 3"/>
                  <a:gd name="T101" fmla="*/ 0 h 1"/>
                  <a:gd name="T102" fmla="*/ 216 w 3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"/>
                  <a:gd name="T157" fmla="*/ 0 h 1"/>
                  <a:gd name="T158" fmla="*/ 3 w 3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0" name="Freeform 29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0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216 w 3"/>
                  <a:gd name="T57" fmla="*/ 216 h 1"/>
                  <a:gd name="T58" fmla="*/ 648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216 h 1"/>
                  <a:gd name="T74" fmla="*/ 648 w 3"/>
                  <a:gd name="T75" fmla="*/ 216 h 1"/>
                  <a:gd name="T76" fmla="*/ 648 w 3"/>
                  <a:gd name="T77" fmla="*/ 0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648 w 3"/>
                  <a:gd name="T101" fmla="*/ 0 h 1"/>
                  <a:gd name="T102" fmla="*/ 216 w 3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"/>
                  <a:gd name="T157" fmla="*/ 0 h 1"/>
                  <a:gd name="T158" fmla="*/ 3 w 3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1" name="Freeform 30"/>
              <p:cNvSpPr>
                <a:spLocks/>
              </p:cNvSpPr>
              <p:nvPr/>
            </p:nvSpPr>
            <p:spPr bwMode="auto">
              <a:xfrm>
                <a:off x="3758" y="3476"/>
                <a:ext cx="13" cy="67"/>
              </a:xfrm>
              <a:custGeom>
                <a:avLst/>
                <a:gdLst>
                  <a:gd name="T0" fmla="*/ 432 w 3"/>
                  <a:gd name="T1" fmla="*/ 0 h 10"/>
                  <a:gd name="T2" fmla="*/ 0 w 3"/>
                  <a:gd name="T3" fmla="*/ 432 h 10"/>
                  <a:gd name="T4" fmla="*/ 0 w 3"/>
                  <a:gd name="T5" fmla="*/ 648 h 10"/>
                  <a:gd name="T6" fmla="*/ 0 w 3"/>
                  <a:gd name="T7" fmla="*/ 648 h 10"/>
                  <a:gd name="T8" fmla="*/ 0 w 3"/>
                  <a:gd name="T9" fmla="*/ 864 h 10"/>
                  <a:gd name="T10" fmla="*/ 0 w 3"/>
                  <a:gd name="T11" fmla="*/ 864 h 10"/>
                  <a:gd name="T12" fmla="*/ 0 w 3"/>
                  <a:gd name="T13" fmla="*/ 1080 h 10"/>
                  <a:gd name="T14" fmla="*/ 0 w 3"/>
                  <a:gd name="T15" fmla="*/ 1296 h 10"/>
                  <a:gd name="T16" fmla="*/ 0 w 3"/>
                  <a:gd name="T17" fmla="*/ 1296 h 10"/>
                  <a:gd name="T18" fmla="*/ 0 w 3"/>
                  <a:gd name="T19" fmla="*/ 1512 h 10"/>
                  <a:gd name="T20" fmla="*/ 0 w 3"/>
                  <a:gd name="T21" fmla="*/ 1512 h 10"/>
                  <a:gd name="T22" fmla="*/ 0 w 3"/>
                  <a:gd name="T23" fmla="*/ 1728 h 10"/>
                  <a:gd name="T24" fmla="*/ 432 w 3"/>
                  <a:gd name="T25" fmla="*/ 1944 h 10"/>
                  <a:gd name="T26" fmla="*/ 432 w 3"/>
                  <a:gd name="T27" fmla="*/ 1944 h 10"/>
                  <a:gd name="T28" fmla="*/ 432 w 3"/>
                  <a:gd name="T29" fmla="*/ 1944 h 10"/>
                  <a:gd name="T30" fmla="*/ 432 w 3"/>
                  <a:gd name="T31" fmla="*/ 1944 h 10"/>
                  <a:gd name="T32" fmla="*/ 432 w 3"/>
                  <a:gd name="T33" fmla="*/ 2160 h 10"/>
                  <a:gd name="T34" fmla="*/ 432 w 3"/>
                  <a:gd name="T35" fmla="*/ 2160 h 10"/>
                  <a:gd name="T36" fmla="*/ 432 w 3"/>
                  <a:gd name="T37" fmla="*/ 2160 h 10"/>
                  <a:gd name="T38" fmla="*/ 432 w 3"/>
                  <a:gd name="T39" fmla="*/ 1944 h 10"/>
                  <a:gd name="T40" fmla="*/ 432 w 3"/>
                  <a:gd name="T41" fmla="*/ 1728 h 10"/>
                  <a:gd name="T42" fmla="*/ 432 w 3"/>
                  <a:gd name="T43" fmla="*/ 1728 h 10"/>
                  <a:gd name="T44" fmla="*/ 432 w 3"/>
                  <a:gd name="T45" fmla="*/ 1296 h 10"/>
                  <a:gd name="T46" fmla="*/ 432 w 3"/>
                  <a:gd name="T47" fmla="*/ 1296 h 10"/>
                  <a:gd name="T48" fmla="*/ 432 w 3"/>
                  <a:gd name="T49" fmla="*/ 1296 h 10"/>
                  <a:gd name="T50" fmla="*/ 432 w 3"/>
                  <a:gd name="T51" fmla="*/ 1296 h 10"/>
                  <a:gd name="T52" fmla="*/ 432 w 3"/>
                  <a:gd name="T53" fmla="*/ 1512 h 10"/>
                  <a:gd name="T54" fmla="*/ 648 w 3"/>
                  <a:gd name="T55" fmla="*/ 1512 h 10"/>
                  <a:gd name="T56" fmla="*/ 648 w 3"/>
                  <a:gd name="T57" fmla="*/ 1512 h 10"/>
                  <a:gd name="T58" fmla="*/ 648 w 3"/>
                  <a:gd name="T59" fmla="*/ 1512 h 10"/>
                  <a:gd name="T60" fmla="*/ 648 w 3"/>
                  <a:gd name="T61" fmla="*/ 1296 h 10"/>
                  <a:gd name="T62" fmla="*/ 648 w 3"/>
                  <a:gd name="T63" fmla="*/ 1296 h 10"/>
                  <a:gd name="T64" fmla="*/ 432 w 3"/>
                  <a:gd name="T65" fmla="*/ 1296 h 10"/>
                  <a:gd name="T66" fmla="*/ 432 w 3"/>
                  <a:gd name="T67" fmla="*/ 1080 h 10"/>
                  <a:gd name="T68" fmla="*/ 432 w 3"/>
                  <a:gd name="T69" fmla="*/ 1080 h 10"/>
                  <a:gd name="T70" fmla="*/ 648 w 3"/>
                  <a:gd name="T71" fmla="*/ 1080 h 10"/>
                  <a:gd name="T72" fmla="*/ 648 w 3"/>
                  <a:gd name="T73" fmla="*/ 864 h 10"/>
                  <a:gd name="T74" fmla="*/ 648 w 3"/>
                  <a:gd name="T75" fmla="*/ 648 h 10"/>
                  <a:gd name="T76" fmla="*/ 432 w 3"/>
                  <a:gd name="T77" fmla="*/ 648 h 10"/>
                  <a:gd name="T78" fmla="*/ 432 w 3"/>
                  <a:gd name="T79" fmla="*/ 648 h 10"/>
                  <a:gd name="T80" fmla="*/ 432 w 3"/>
                  <a:gd name="T81" fmla="*/ 864 h 10"/>
                  <a:gd name="T82" fmla="*/ 432 w 3"/>
                  <a:gd name="T83" fmla="*/ 864 h 10"/>
                  <a:gd name="T84" fmla="*/ 432 w 3"/>
                  <a:gd name="T85" fmla="*/ 864 h 10"/>
                  <a:gd name="T86" fmla="*/ 432 w 3"/>
                  <a:gd name="T87" fmla="*/ 1080 h 10"/>
                  <a:gd name="T88" fmla="*/ 432 w 3"/>
                  <a:gd name="T89" fmla="*/ 1080 h 10"/>
                  <a:gd name="T90" fmla="*/ 0 w 3"/>
                  <a:gd name="T91" fmla="*/ 1080 h 10"/>
                  <a:gd name="T92" fmla="*/ 0 w 3"/>
                  <a:gd name="T93" fmla="*/ 864 h 10"/>
                  <a:gd name="T94" fmla="*/ 432 w 3"/>
                  <a:gd name="T95" fmla="*/ 864 h 10"/>
                  <a:gd name="T96" fmla="*/ 432 w 3"/>
                  <a:gd name="T97" fmla="*/ 864 h 10"/>
                  <a:gd name="T98" fmla="*/ 432 w 3"/>
                  <a:gd name="T99" fmla="*/ 864 h 10"/>
                  <a:gd name="T100" fmla="*/ 432 w 3"/>
                  <a:gd name="T101" fmla="*/ 648 h 10"/>
                  <a:gd name="T102" fmla="*/ 432 w 3"/>
                  <a:gd name="T103" fmla="*/ 432 h 10"/>
                  <a:gd name="T104" fmla="*/ 432 w 3"/>
                  <a:gd name="T105" fmla="*/ 0 h 10"/>
                  <a:gd name="T106" fmla="*/ 432 w 3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"/>
                  <a:gd name="T163" fmla="*/ 0 h 10"/>
                  <a:gd name="T164" fmla="*/ 3 w 3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2" name="Freeform 31"/>
              <p:cNvSpPr>
                <a:spLocks/>
              </p:cNvSpPr>
              <p:nvPr/>
            </p:nvSpPr>
            <p:spPr bwMode="auto">
              <a:xfrm>
                <a:off x="3758" y="3476"/>
                <a:ext cx="24" cy="67"/>
              </a:xfrm>
              <a:custGeom>
                <a:avLst/>
                <a:gdLst>
                  <a:gd name="T0" fmla="*/ 432 w 4"/>
                  <a:gd name="T1" fmla="*/ 432 h 10"/>
                  <a:gd name="T2" fmla="*/ 432 w 4"/>
                  <a:gd name="T3" fmla="*/ 648 h 10"/>
                  <a:gd name="T4" fmla="*/ 0 w 4"/>
                  <a:gd name="T5" fmla="*/ 648 h 10"/>
                  <a:gd name="T6" fmla="*/ 0 w 4"/>
                  <a:gd name="T7" fmla="*/ 648 h 10"/>
                  <a:gd name="T8" fmla="*/ 0 w 4"/>
                  <a:gd name="T9" fmla="*/ 864 h 10"/>
                  <a:gd name="T10" fmla="*/ 0 w 4"/>
                  <a:gd name="T11" fmla="*/ 864 h 10"/>
                  <a:gd name="T12" fmla="*/ 0 w 4"/>
                  <a:gd name="T13" fmla="*/ 1080 h 10"/>
                  <a:gd name="T14" fmla="*/ 0 w 4"/>
                  <a:gd name="T15" fmla="*/ 1296 h 10"/>
                  <a:gd name="T16" fmla="*/ 432 w 4"/>
                  <a:gd name="T17" fmla="*/ 1296 h 10"/>
                  <a:gd name="T18" fmla="*/ 432 w 4"/>
                  <a:gd name="T19" fmla="*/ 1512 h 10"/>
                  <a:gd name="T20" fmla="*/ 432 w 4"/>
                  <a:gd name="T21" fmla="*/ 1512 h 10"/>
                  <a:gd name="T22" fmla="*/ 432 w 4"/>
                  <a:gd name="T23" fmla="*/ 1728 h 10"/>
                  <a:gd name="T24" fmla="*/ 432 w 4"/>
                  <a:gd name="T25" fmla="*/ 1944 h 10"/>
                  <a:gd name="T26" fmla="*/ 432 w 4"/>
                  <a:gd name="T27" fmla="*/ 1944 h 10"/>
                  <a:gd name="T28" fmla="*/ 432 w 4"/>
                  <a:gd name="T29" fmla="*/ 2160 h 10"/>
                  <a:gd name="T30" fmla="*/ 432 w 4"/>
                  <a:gd name="T31" fmla="*/ 2160 h 10"/>
                  <a:gd name="T32" fmla="*/ 432 w 4"/>
                  <a:gd name="T33" fmla="*/ 2160 h 10"/>
                  <a:gd name="T34" fmla="*/ 432 w 4"/>
                  <a:gd name="T35" fmla="*/ 2160 h 10"/>
                  <a:gd name="T36" fmla="*/ 648 w 4"/>
                  <a:gd name="T37" fmla="*/ 2160 h 10"/>
                  <a:gd name="T38" fmla="*/ 432 w 4"/>
                  <a:gd name="T39" fmla="*/ 1944 h 10"/>
                  <a:gd name="T40" fmla="*/ 432 w 4"/>
                  <a:gd name="T41" fmla="*/ 1944 h 10"/>
                  <a:gd name="T42" fmla="*/ 432 w 4"/>
                  <a:gd name="T43" fmla="*/ 1728 h 10"/>
                  <a:gd name="T44" fmla="*/ 432 w 4"/>
                  <a:gd name="T45" fmla="*/ 1512 h 10"/>
                  <a:gd name="T46" fmla="*/ 432 w 4"/>
                  <a:gd name="T47" fmla="*/ 1512 h 10"/>
                  <a:gd name="T48" fmla="*/ 432 w 4"/>
                  <a:gd name="T49" fmla="*/ 1512 h 10"/>
                  <a:gd name="T50" fmla="*/ 432 w 4"/>
                  <a:gd name="T51" fmla="*/ 1512 h 10"/>
                  <a:gd name="T52" fmla="*/ 432 w 4"/>
                  <a:gd name="T53" fmla="*/ 1512 h 10"/>
                  <a:gd name="T54" fmla="*/ 648 w 4"/>
                  <a:gd name="T55" fmla="*/ 1512 h 10"/>
                  <a:gd name="T56" fmla="*/ 864 w 4"/>
                  <a:gd name="T57" fmla="*/ 1512 h 10"/>
                  <a:gd name="T58" fmla="*/ 864 w 4"/>
                  <a:gd name="T59" fmla="*/ 1512 h 10"/>
                  <a:gd name="T60" fmla="*/ 648 w 4"/>
                  <a:gd name="T61" fmla="*/ 1296 h 10"/>
                  <a:gd name="T62" fmla="*/ 648 w 4"/>
                  <a:gd name="T63" fmla="*/ 1296 h 10"/>
                  <a:gd name="T64" fmla="*/ 648 w 4"/>
                  <a:gd name="T65" fmla="*/ 1296 h 10"/>
                  <a:gd name="T66" fmla="*/ 432 w 4"/>
                  <a:gd name="T67" fmla="*/ 1296 h 10"/>
                  <a:gd name="T68" fmla="*/ 432 w 4"/>
                  <a:gd name="T69" fmla="*/ 1080 h 10"/>
                  <a:gd name="T70" fmla="*/ 648 w 4"/>
                  <a:gd name="T71" fmla="*/ 1080 h 10"/>
                  <a:gd name="T72" fmla="*/ 864 w 4"/>
                  <a:gd name="T73" fmla="*/ 864 h 10"/>
                  <a:gd name="T74" fmla="*/ 648 w 4"/>
                  <a:gd name="T75" fmla="*/ 864 h 10"/>
                  <a:gd name="T76" fmla="*/ 648 w 4"/>
                  <a:gd name="T77" fmla="*/ 648 h 10"/>
                  <a:gd name="T78" fmla="*/ 432 w 4"/>
                  <a:gd name="T79" fmla="*/ 648 h 10"/>
                  <a:gd name="T80" fmla="*/ 432 w 4"/>
                  <a:gd name="T81" fmla="*/ 864 h 10"/>
                  <a:gd name="T82" fmla="*/ 432 w 4"/>
                  <a:gd name="T83" fmla="*/ 864 h 10"/>
                  <a:gd name="T84" fmla="*/ 432 w 4"/>
                  <a:gd name="T85" fmla="*/ 1080 h 10"/>
                  <a:gd name="T86" fmla="*/ 432 w 4"/>
                  <a:gd name="T87" fmla="*/ 1080 h 10"/>
                  <a:gd name="T88" fmla="*/ 432 w 4"/>
                  <a:gd name="T89" fmla="*/ 1080 h 10"/>
                  <a:gd name="T90" fmla="*/ 432 w 4"/>
                  <a:gd name="T91" fmla="*/ 1080 h 10"/>
                  <a:gd name="T92" fmla="*/ 432 w 4"/>
                  <a:gd name="T93" fmla="*/ 1080 h 10"/>
                  <a:gd name="T94" fmla="*/ 432 w 4"/>
                  <a:gd name="T95" fmla="*/ 1080 h 10"/>
                  <a:gd name="T96" fmla="*/ 432 w 4"/>
                  <a:gd name="T97" fmla="*/ 1080 h 10"/>
                  <a:gd name="T98" fmla="*/ 432 w 4"/>
                  <a:gd name="T99" fmla="*/ 864 h 10"/>
                  <a:gd name="T100" fmla="*/ 432 w 4"/>
                  <a:gd name="T101" fmla="*/ 648 h 10"/>
                  <a:gd name="T102" fmla="*/ 432 w 4"/>
                  <a:gd name="T103" fmla="*/ 432 h 10"/>
                  <a:gd name="T104" fmla="*/ 432 w 4"/>
                  <a:gd name="T105" fmla="*/ 432 h 10"/>
                  <a:gd name="T106" fmla="*/ 432 w 4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"/>
                  <a:gd name="T163" fmla="*/ 0 h 10"/>
                  <a:gd name="T164" fmla="*/ 4 w 4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3" name="Freeform 32"/>
              <p:cNvSpPr>
                <a:spLocks/>
              </p:cNvSpPr>
              <p:nvPr/>
            </p:nvSpPr>
            <p:spPr bwMode="auto">
              <a:xfrm>
                <a:off x="3758" y="3476"/>
                <a:ext cx="13" cy="67"/>
              </a:xfrm>
              <a:custGeom>
                <a:avLst/>
                <a:gdLst>
                  <a:gd name="T0" fmla="*/ 432 w 3"/>
                  <a:gd name="T1" fmla="*/ 432 h 10"/>
                  <a:gd name="T2" fmla="*/ 0 w 3"/>
                  <a:gd name="T3" fmla="*/ 432 h 10"/>
                  <a:gd name="T4" fmla="*/ 0 w 3"/>
                  <a:gd name="T5" fmla="*/ 648 h 10"/>
                  <a:gd name="T6" fmla="*/ 0 w 3"/>
                  <a:gd name="T7" fmla="*/ 648 h 10"/>
                  <a:gd name="T8" fmla="*/ 0 w 3"/>
                  <a:gd name="T9" fmla="*/ 864 h 10"/>
                  <a:gd name="T10" fmla="*/ 0 w 3"/>
                  <a:gd name="T11" fmla="*/ 864 h 10"/>
                  <a:gd name="T12" fmla="*/ 0 w 3"/>
                  <a:gd name="T13" fmla="*/ 1080 h 10"/>
                  <a:gd name="T14" fmla="*/ 0 w 3"/>
                  <a:gd name="T15" fmla="*/ 1296 h 10"/>
                  <a:gd name="T16" fmla="*/ 0 w 3"/>
                  <a:gd name="T17" fmla="*/ 1296 h 10"/>
                  <a:gd name="T18" fmla="*/ 432 w 3"/>
                  <a:gd name="T19" fmla="*/ 1512 h 10"/>
                  <a:gd name="T20" fmla="*/ 432 w 3"/>
                  <a:gd name="T21" fmla="*/ 1512 h 10"/>
                  <a:gd name="T22" fmla="*/ 432 w 3"/>
                  <a:gd name="T23" fmla="*/ 1728 h 10"/>
                  <a:gd name="T24" fmla="*/ 432 w 3"/>
                  <a:gd name="T25" fmla="*/ 1944 h 10"/>
                  <a:gd name="T26" fmla="*/ 432 w 3"/>
                  <a:gd name="T27" fmla="*/ 1944 h 10"/>
                  <a:gd name="T28" fmla="*/ 432 w 3"/>
                  <a:gd name="T29" fmla="*/ 1944 h 10"/>
                  <a:gd name="T30" fmla="*/ 432 w 3"/>
                  <a:gd name="T31" fmla="*/ 2160 h 10"/>
                  <a:gd name="T32" fmla="*/ 432 w 3"/>
                  <a:gd name="T33" fmla="*/ 2160 h 10"/>
                  <a:gd name="T34" fmla="*/ 432 w 3"/>
                  <a:gd name="T35" fmla="*/ 2160 h 10"/>
                  <a:gd name="T36" fmla="*/ 432 w 3"/>
                  <a:gd name="T37" fmla="*/ 2160 h 10"/>
                  <a:gd name="T38" fmla="*/ 432 w 3"/>
                  <a:gd name="T39" fmla="*/ 1944 h 10"/>
                  <a:gd name="T40" fmla="*/ 432 w 3"/>
                  <a:gd name="T41" fmla="*/ 1728 h 10"/>
                  <a:gd name="T42" fmla="*/ 432 w 3"/>
                  <a:gd name="T43" fmla="*/ 1728 h 10"/>
                  <a:gd name="T44" fmla="*/ 432 w 3"/>
                  <a:gd name="T45" fmla="*/ 1512 h 10"/>
                  <a:gd name="T46" fmla="*/ 432 w 3"/>
                  <a:gd name="T47" fmla="*/ 1296 h 10"/>
                  <a:gd name="T48" fmla="*/ 432 w 3"/>
                  <a:gd name="T49" fmla="*/ 1296 h 10"/>
                  <a:gd name="T50" fmla="*/ 432 w 3"/>
                  <a:gd name="T51" fmla="*/ 1512 h 10"/>
                  <a:gd name="T52" fmla="*/ 432 w 3"/>
                  <a:gd name="T53" fmla="*/ 1512 h 10"/>
                  <a:gd name="T54" fmla="*/ 648 w 3"/>
                  <a:gd name="T55" fmla="*/ 1512 h 10"/>
                  <a:gd name="T56" fmla="*/ 648 w 3"/>
                  <a:gd name="T57" fmla="*/ 1512 h 10"/>
                  <a:gd name="T58" fmla="*/ 648 w 3"/>
                  <a:gd name="T59" fmla="*/ 1512 h 10"/>
                  <a:gd name="T60" fmla="*/ 648 w 3"/>
                  <a:gd name="T61" fmla="*/ 1296 h 10"/>
                  <a:gd name="T62" fmla="*/ 648 w 3"/>
                  <a:gd name="T63" fmla="*/ 1296 h 10"/>
                  <a:gd name="T64" fmla="*/ 648 w 3"/>
                  <a:gd name="T65" fmla="*/ 1296 h 10"/>
                  <a:gd name="T66" fmla="*/ 432 w 3"/>
                  <a:gd name="T67" fmla="*/ 1080 h 10"/>
                  <a:gd name="T68" fmla="*/ 432 w 3"/>
                  <a:gd name="T69" fmla="*/ 1080 h 10"/>
                  <a:gd name="T70" fmla="*/ 648 w 3"/>
                  <a:gd name="T71" fmla="*/ 1080 h 10"/>
                  <a:gd name="T72" fmla="*/ 648 w 3"/>
                  <a:gd name="T73" fmla="*/ 864 h 10"/>
                  <a:gd name="T74" fmla="*/ 648 w 3"/>
                  <a:gd name="T75" fmla="*/ 648 h 10"/>
                  <a:gd name="T76" fmla="*/ 432 w 3"/>
                  <a:gd name="T77" fmla="*/ 648 h 10"/>
                  <a:gd name="T78" fmla="*/ 432 w 3"/>
                  <a:gd name="T79" fmla="*/ 648 h 10"/>
                  <a:gd name="T80" fmla="*/ 432 w 3"/>
                  <a:gd name="T81" fmla="*/ 864 h 10"/>
                  <a:gd name="T82" fmla="*/ 432 w 3"/>
                  <a:gd name="T83" fmla="*/ 864 h 10"/>
                  <a:gd name="T84" fmla="*/ 432 w 3"/>
                  <a:gd name="T85" fmla="*/ 1080 h 10"/>
                  <a:gd name="T86" fmla="*/ 432 w 3"/>
                  <a:gd name="T87" fmla="*/ 1080 h 10"/>
                  <a:gd name="T88" fmla="*/ 432 w 3"/>
                  <a:gd name="T89" fmla="*/ 1080 h 10"/>
                  <a:gd name="T90" fmla="*/ 432 w 3"/>
                  <a:gd name="T91" fmla="*/ 1080 h 10"/>
                  <a:gd name="T92" fmla="*/ 0 w 3"/>
                  <a:gd name="T93" fmla="*/ 864 h 10"/>
                  <a:gd name="T94" fmla="*/ 432 w 3"/>
                  <a:gd name="T95" fmla="*/ 1080 h 10"/>
                  <a:gd name="T96" fmla="*/ 432 w 3"/>
                  <a:gd name="T97" fmla="*/ 864 h 10"/>
                  <a:gd name="T98" fmla="*/ 432 w 3"/>
                  <a:gd name="T99" fmla="*/ 864 h 10"/>
                  <a:gd name="T100" fmla="*/ 432 w 3"/>
                  <a:gd name="T101" fmla="*/ 648 h 10"/>
                  <a:gd name="T102" fmla="*/ 432 w 3"/>
                  <a:gd name="T103" fmla="*/ 432 h 10"/>
                  <a:gd name="T104" fmla="*/ 432 w 3"/>
                  <a:gd name="T105" fmla="*/ 432 h 10"/>
                  <a:gd name="T106" fmla="*/ 432 w 3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"/>
                  <a:gd name="T163" fmla="*/ 0 h 10"/>
                  <a:gd name="T164" fmla="*/ 3 w 3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" h="10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4" name="Freeform 33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0 w 2"/>
                  <a:gd name="T37" fmla="*/ 0 h 2"/>
                  <a:gd name="T38" fmla="*/ 0 w 2"/>
                  <a:gd name="T39" fmla="*/ 0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0 w 2"/>
                  <a:gd name="T65" fmla="*/ 432 h 2"/>
                  <a:gd name="T66" fmla="*/ 0 w 2"/>
                  <a:gd name="T67" fmla="*/ 432 h 2"/>
                  <a:gd name="T68" fmla="*/ 0 w 2"/>
                  <a:gd name="T69" fmla="*/ 432 h 2"/>
                  <a:gd name="T70" fmla="*/ 0 w 2"/>
                  <a:gd name="T71" fmla="*/ 432 h 2"/>
                  <a:gd name="T72" fmla="*/ 0 w 2"/>
                  <a:gd name="T73" fmla="*/ 432 h 2"/>
                  <a:gd name="T74" fmla="*/ 0 w 2"/>
                  <a:gd name="T75" fmla="*/ 432 h 2"/>
                  <a:gd name="T76" fmla="*/ 0 w 2"/>
                  <a:gd name="T77" fmla="*/ 432 h 2"/>
                  <a:gd name="T78" fmla="*/ 0 w 2"/>
                  <a:gd name="T79" fmla="*/ 216 h 2"/>
                  <a:gd name="T80" fmla="*/ 0 w 2"/>
                  <a:gd name="T81" fmla="*/ 216 h 2"/>
                  <a:gd name="T82" fmla="*/ 0 w 2"/>
                  <a:gd name="T83" fmla="*/ 216 h 2"/>
                  <a:gd name="T84" fmla="*/ 0 w 2"/>
                  <a:gd name="T85" fmla="*/ 216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0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5" name="Freeform 34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216 h 2"/>
                  <a:gd name="T14" fmla="*/ 0 w 2"/>
                  <a:gd name="T15" fmla="*/ 216 h 2"/>
                  <a:gd name="T16" fmla="*/ 0 w 2"/>
                  <a:gd name="T17" fmla="*/ 216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432 w 2"/>
                  <a:gd name="T41" fmla="*/ 216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432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432 w 2"/>
                  <a:gd name="T73" fmla="*/ 432 h 2"/>
                  <a:gd name="T74" fmla="*/ 432 w 2"/>
                  <a:gd name="T75" fmla="*/ 432 h 2"/>
                  <a:gd name="T76" fmla="*/ 0 w 2"/>
                  <a:gd name="T77" fmla="*/ 432 h 2"/>
                  <a:gd name="T78" fmla="*/ 0 w 2"/>
                  <a:gd name="T79" fmla="*/ 432 h 2"/>
                  <a:gd name="T80" fmla="*/ 0 w 2"/>
                  <a:gd name="T81" fmla="*/ 432 h 2"/>
                  <a:gd name="T82" fmla="*/ 0 w 2"/>
                  <a:gd name="T83" fmla="*/ 432 h 2"/>
                  <a:gd name="T84" fmla="*/ 0 w 2"/>
                  <a:gd name="T85" fmla="*/ 432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216 h 2"/>
                  <a:gd name="T100" fmla="*/ 0 w 2"/>
                  <a:gd name="T101" fmla="*/ 216 h 2"/>
                  <a:gd name="T102" fmla="*/ 0 w 2"/>
                  <a:gd name="T103" fmla="*/ 216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6" name="Freeform 35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0 w 2"/>
                  <a:gd name="T73" fmla="*/ 432 h 2"/>
                  <a:gd name="T74" fmla="*/ 0 w 2"/>
                  <a:gd name="T75" fmla="*/ 432 h 2"/>
                  <a:gd name="T76" fmla="*/ 0 w 2"/>
                  <a:gd name="T77" fmla="*/ 432 h 2"/>
                  <a:gd name="T78" fmla="*/ 0 w 2"/>
                  <a:gd name="T79" fmla="*/ 432 h 2"/>
                  <a:gd name="T80" fmla="*/ 0 w 2"/>
                  <a:gd name="T81" fmla="*/ 432 h 2"/>
                  <a:gd name="T82" fmla="*/ 0 w 2"/>
                  <a:gd name="T83" fmla="*/ 432 h 2"/>
                  <a:gd name="T84" fmla="*/ 0 w 2"/>
                  <a:gd name="T85" fmla="*/ 216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216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7" name="Freeform 36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8" name="Freeform 37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0 w 1"/>
                  <a:gd name="T5" fmla="*/ 216 h 1"/>
                  <a:gd name="T6" fmla="*/ 0 w 1"/>
                  <a:gd name="T7" fmla="*/ 216 h 1"/>
                  <a:gd name="T8" fmla="*/ 0 w 1"/>
                  <a:gd name="T9" fmla="*/ 216 h 1"/>
                  <a:gd name="T10" fmla="*/ 0 w 1"/>
                  <a:gd name="T11" fmla="*/ 216 h 1"/>
                  <a:gd name="T12" fmla="*/ 0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216 w 1"/>
                  <a:gd name="T23" fmla="*/ 216 h 1"/>
                  <a:gd name="T24" fmla="*/ 216 w 1"/>
                  <a:gd name="T25" fmla="*/ 216 h 1"/>
                  <a:gd name="T26" fmla="*/ 216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216 h 1"/>
                  <a:gd name="T52" fmla="*/ 216 w 1"/>
                  <a:gd name="T53" fmla="*/ 216 h 1"/>
                  <a:gd name="T54" fmla="*/ 216 w 1"/>
                  <a:gd name="T55" fmla="*/ 216 h 1"/>
                  <a:gd name="T56" fmla="*/ 216 w 1"/>
                  <a:gd name="T57" fmla="*/ 216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79" name="Freeform 38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216 h 1"/>
                  <a:gd name="T12" fmla="*/ 0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0" name="Freeform 39"/>
              <p:cNvSpPr>
                <a:spLocks/>
              </p:cNvSpPr>
              <p:nvPr/>
            </p:nvSpPr>
            <p:spPr bwMode="auto">
              <a:xfrm>
                <a:off x="3740" y="3572"/>
                <a:ext cx="18" cy="18"/>
              </a:xfrm>
              <a:custGeom>
                <a:avLst/>
                <a:gdLst>
                  <a:gd name="T0" fmla="*/ 648 w 3"/>
                  <a:gd name="T1" fmla="*/ 432 h 3"/>
                  <a:gd name="T2" fmla="*/ 648 w 3"/>
                  <a:gd name="T3" fmla="*/ 432 h 3"/>
                  <a:gd name="T4" fmla="*/ 648 w 3"/>
                  <a:gd name="T5" fmla="*/ 216 h 3"/>
                  <a:gd name="T6" fmla="*/ 648 w 3"/>
                  <a:gd name="T7" fmla="*/ 216 h 3"/>
                  <a:gd name="T8" fmla="*/ 648 w 3"/>
                  <a:gd name="T9" fmla="*/ 216 h 3"/>
                  <a:gd name="T10" fmla="*/ 432 w 3"/>
                  <a:gd name="T11" fmla="*/ 216 h 3"/>
                  <a:gd name="T12" fmla="*/ 432 w 3"/>
                  <a:gd name="T13" fmla="*/ 216 h 3"/>
                  <a:gd name="T14" fmla="*/ 432 w 3"/>
                  <a:gd name="T15" fmla="*/ 216 h 3"/>
                  <a:gd name="T16" fmla="*/ 432 w 3"/>
                  <a:gd name="T17" fmla="*/ 216 h 3"/>
                  <a:gd name="T18" fmla="*/ 432 w 3"/>
                  <a:gd name="T19" fmla="*/ 216 h 3"/>
                  <a:gd name="T20" fmla="*/ 432 w 3"/>
                  <a:gd name="T21" fmla="*/ 216 h 3"/>
                  <a:gd name="T22" fmla="*/ 432 w 3"/>
                  <a:gd name="T23" fmla="*/ 216 h 3"/>
                  <a:gd name="T24" fmla="*/ 432 w 3"/>
                  <a:gd name="T25" fmla="*/ 216 h 3"/>
                  <a:gd name="T26" fmla="*/ 432 w 3"/>
                  <a:gd name="T27" fmla="*/ 216 h 3"/>
                  <a:gd name="T28" fmla="*/ 432 w 3"/>
                  <a:gd name="T29" fmla="*/ 216 h 3"/>
                  <a:gd name="T30" fmla="*/ 432 w 3"/>
                  <a:gd name="T31" fmla="*/ 0 h 3"/>
                  <a:gd name="T32" fmla="*/ 216 w 3"/>
                  <a:gd name="T33" fmla="*/ 0 h 3"/>
                  <a:gd name="T34" fmla="*/ 0 w 3"/>
                  <a:gd name="T35" fmla="*/ 216 h 3"/>
                  <a:gd name="T36" fmla="*/ 0 w 3"/>
                  <a:gd name="T37" fmla="*/ 216 h 3"/>
                  <a:gd name="T38" fmla="*/ 0 w 3"/>
                  <a:gd name="T39" fmla="*/ 216 h 3"/>
                  <a:gd name="T40" fmla="*/ 0 w 3"/>
                  <a:gd name="T41" fmla="*/ 216 h 3"/>
                  <a:gd name="T42" fmla="*/ 0 w 3"/>
                  <a:gd name="T43" fmla="*/ 216 h 3"/>
                  <a:gd name="T44" fmla="*/ 0 w 3"/>
                  <a:gd name="T45" fmla="*/ 216 h 3"/>
                  <a:gd name="T46" fmla="*/ 0 w 3"/>
                  <a:gd name="T47" fmla="*/ 216 h 3"/>
                  <a:gd name="T48" fmla="*/ 0 w 3"/>
                  <a:gd name="T49" fmla="*/ 216 h 3"/>
                  <a:gd name="T50" fmla="*/ 0 w 3"/>
                  <a:gd name="T51" fmla="*/ 216 h 3"/>
                  <a:gd name="T52" fmla="*/ 0 w 3"/>
                  <a:gd name="T53" fmla="*/ 216 h 3"/>
                  <a:gd name="T54" fmla="*/ 0 w 3"/>
                  <a:gd name="T55" fmla="*/ 432 h 3"/>
                  <a:gd name="T56" fmla="*/ 0 w 3"/>
                  <a:gd name="T57" fmla="*/ 432 h 3"/>
                  <a:gd name="T58" fmla="*/ 0 w 3"/>
                  <a:gd name="T59" fmla="*/ 432 h 3"/>
                  <a:gd name="T60" fmla="*/ 0 w 3"/>
                  <a:gd name="T61" fmla="*/ 432 h 3"/>
                  <a:gd name="T62" fmla="*/ 0 w 3"/>
                  <a:gd name="T63" fmla="*/ 432 h 3"/>
                  <a:gd name="T64" fmla="*/ 0 w 3"/>
                  <a:gd name="T65" fmla="*/ 648 h 3"/>
                  <a:gd name="T66" fmla="*/ 216 w 3"/>
                  <a:gd name="T67" fmla="*/ 648 h 3"/>
                  <a:gd name="T68" fmla="*/ 216 w 3"/>
                  <a:gd name="T69" fmla="*/ 648 h 3"/>
                  <a:gd name="T70" fmla="*/ 216 w 3"/>
                  <a:gd name="T71" fmla="*/ 648 h 3"/>
                  <a:gd name="T72" fmla="*/ 216 w 3"/>
                  <a:gd name="T73" fmla="*/ 648 h 3"/>
                  <a:gd name="T74" fmla="*/ 216 w 3"/>
                  <a:gd name="T75" fmla="*/ 648 h 3"/>
                  <a:gd name="T76" fmla="*/ 216 w 3"/>
                  <a:gd name="T77" fmla="*/ 648 h 3"/>
                  <a:gd name="T78" fmla="*/ 216 w 3"/>
                  <a:gd name="T79" fmla="*/ 648 h 3"/>
                  <a:gd name="T80" fmla="*/ 216 w 3"/>
                  <a:gd name="T81" fmla="*/ 648 h 3"/>
                  <a:gd name="T82" fmla="*/ 432 w 3"/>
                  <a:gd name="T83" fmla="*/ 648 h 3"/>
                  <a:gd name="T84" fmla="*/ 432 w 3"/>
                  <a:gd name="T85" fmla="*/ 648 h 3"/>
                  <a:gd name="T86" fmla="*/ 432 w 3"/>
                  <a:gd name="T87" fmla="*/ 648 h 3"/>
                  <a:gd name="T88" fmla="*/ 432 w 3"/>
                  <a:gd name="T89" fmla="*/ 648 h 3"/>
                  <a:gd name="T90" fmla="*/ 432 w 3"/>
                  <a:gd name="T91" fmla="*/ 648 h 3"/>
                  <a:gd name="T92" fmla="*/ 432 w 3"/>
                  <a:gd name="T93" fmla="*/ 648 h 3"/>
                  <a:gd name="T94" fmla="*/ 432 w 3"/>
                  <a:gd name="T95" fmla="*/ 432 h 3"/>
                  <a:gd name="T96" fmla="*/ 432 w 3"/>
                  <a:gd name="T97" fmla="*/ 432 h 3"/>
                  <a:gd name="T98" fmla="*/ 432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432 h 3"/>
                  <a:gd name="T106" fmla="*/ 648 w 3"/>
                  <a:gd name="T107" fmla="*/ 432 h 3"/>
                  <a:gd name="T108" fmla="*/ 648 w 3"/>
                  <a:gd name="T109" fmla="*/ 432 h 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3"/>
                  <a:gd name="T167" fmla="*/ 3 w 3"/>
                  <a:gd name="T168" fmla="*/ 3 h 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3">
                    <a:moveTo>
                      <a:pt x="3" y="2"/>
                    </a:moveTo>
                    <a:lnTo>
                      <a:pt x="3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1" name="Freeform 40"/>
              <p:cNvSpPr>
                <a:spLocks/>
              </p:cNvSpPr>
              <p:nvPr/>
            </p:nvSpPr>
            <p:spPr bwMode="auto">
              <a:xfrm>
                <a:off x="3740" y="3578"/>
                <a:ext cx="18" cy="18"/>
              </a:xfrm>
              <a:custGeom>
                <a:avLst/>
                <a:gdLst>
                  <a:gd name="T0" fmla="*/ 648 w 3"/>
                  <a:gd name="T1" fmla="*/ 216 h 3"/>
                  <a:gd name="T2" fmla="*/ 648 w 3"/>
                  <a:gd name="T3" fmla="*/ 216 h 3"/>
                  <a:gd name="T4" fmla="*/ 648 w 3"/>
                  <a:gd name="T5" fmla="*/ 216 h 3"/>
                  <a:gd name="T6" fmla="*/ 648 w 3"/>
                  <a:gd name="T7" fmla="*/ 216 h 3"/>
                  <a:gd name="T8" fmla="*/ 648 w 3"/>
                  <a:gd name="T9" fmla="*/ 216 h 3"/>
                  <a:gd name="T10" fmla="*/ 648 w 3"/>
                  <a:gd name="T11" fmla="*/ 216 h 3"/>
                  <a:gd name="T12" fmla="*/ 648 w 3"/>
                  <a:gd name="T13" fmla="*/ 216 h 3"/>
                  <a:gd name="T14" fmla="*/ 648 w 3"/>
                  <a:gd name="T15" fmla="*/ 0 h 3"/>
                  <a:gd name="T16" fmla="*/ 648 w 3"/>
                  <a:gd name="T17" fmla="*/ 0 h 3"/>
                  <a:gd name="T18" fmla="*/ 648 w 3"/>
                  <a:gd name="T19" fmla="*/ 0 h 3"/>
                  <a:gd name="T20" fmla="*/ 648 w 3"/>
                  <a:gd name="T21" fmla="*/ 0 h 3"/>
                  <a:gd name="T22" fmla="*/ 648 w 3"/>
                  <a:gd name="T23" fmla="*/ 0 h 3"/>
                  <a:gd name="T24" fmla="*/ 648 w 3"/>
                  <a:gd name="T25" fmla="*/ 0 h 3"/>
                  <a:gd name="T26" fmla="*/ 432 w 3"/>
                  <a:gd name="T27" fmla="*/ 0 h 3"/>
                  <a:gd name="T28" fmla="*/ 432 w 3"/>
                  <a:gd name="T29" fmla="*/ 0 h 3"/>
                  <a:gd name="T30" fmla="*/ 432 w 3"/>
                  <a:gd name="T31" fmla="*/ 0 h 3"/>
                  <a:gd name="T32" fmla="*/ 216 w 3"/>
                  <a:gd name="T33" fmla="*/ 0 h 3"/>
                  <a:gd name="T34" fmla="*/ 216 w 3"/>
                  <a:gd name="T35" fmla="*/ 0 h 3"/>
                  <a:gd name="T36" fmla="*/ 0 w 3"/>
                  <a:gd name="T37" fmla="*/ 0 h 3"/>
                  <a:gd name="T38" fmla="*/ 0 w 3"/>
                  <a:gd name="T39" fmla="*/ 0 h 3"/>
                  <a:gd name="T40" fmla="*/ 0 w 3"/>
                  <a:gd name="T41" fmla="*/ 0 h 3"/>
                  <a:gd name="T42" fmla="*/ 0 w 3"/>
                  <a:gd name="T43" fmla="*/ 0 h 3"/>
                  <a:gd name="T44" fmla="*/ 0 w 3"/>
                  <a:gd name="T45" fmla="*/ 0 h 3"/>
                  <a:gd name="T46" fmla="*/ 0 w 3"/>
                  <a:gd name="T47" fmla="*/ 0 h 3"/>
                  <a:gd name="T48" fmla="*/ 0 w 3"/>
                  <a:gd name="T49" fmla="*/ 0 h 3"/>
                  <a:gd name="T50" fmla="*/ 0 w 3"/>
                  <a:gd name="T51" fmla="*/ 216 h 3"/>
                  <a:gd name="T52" fmla="*/ 0 w 3"/>
                  <a:gd name="T53" fmla="*/ 216 h 3"/>
                  <a:gd name="T54" fmla="*/ 0 w 3"/>
                  <a:gd name="T55" fmla="*/ 216 h 3"/>
                  <a:gd name="T56" fmla="*/ 0 w 3"/>
                  <a:gd name="T57" fmla="*/ 216 h 3"/>
                  <a:gd name="T58" fmla="*/ 0 w 3"/>
                  <a:gd name="T59" fmla="*/ 432 h 3"/>
                  <a:gd name="T60" fmla="*/ 0 w 3"/>
                  <a:gd name="T61" fmla="*/ 432 h 3"/>
                  <a:gd name="T62" fmla="*/ 0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432 h 3"/>
                  <a:gd name="T70" fmla="*/ 216 w 3"/>
                  <a:gd name="T71" fmla="*/ 432 h 3"/>
                  <a:gd name="T72" fmla="*/ 216 w 3"/>
                  <a:gd name="T73" fmla="*/ 432 h 3"/>
                  <a:gd name="T74" fmla="*/ 216 w 3"/>
                  <a:gd name="T75" fmla="*/ 432 h 3"/>
                  <a:gd name="T76" fmla="*/ 432 w 3"/>
                  <a:gd name="T77" fmla="*/ 432 h 3"/>
                  <a:gd name="T78" fmla="*/ 432 w 3"/>
                  <a:gd name="T79" fmla="*/ 432 h 3"/>
                  <a:gd name="T80" fmla="*/ 432 w 3"/>
                  <a:gd name="T81" fmla="*/ 648 h 3"/>
                  <a:gd name="T82" fmla="*/ 432 w 3"/>
                  <a:gd name="T83" fmla="*/ 648 h 3"/>
                  <a:gd name="T84" fmla="*/ 432 w 3"/>
                  <a:gd name="T85" fmla="*/ 432 h 3"/>
                  <a:gd name="T86" fmla="*/ 432 w 3"/>
                  <a:gd name="T87" fmla="*/ 432 h 3"/>
                  <a:gd name="T88" fmla="*/ 432 w 3"/>
                  <a:gd name="T89" fmla="*/ 432 h 3"/>
                  <a:gd name="T90" fmla="*/ 432 w 3"/>
                  <a:gd name="T91" fmla="*/ 432 h 3"/>
                  <a:gd name="T92" fmla="*/ 432 w 3"/>
                  <a:gd name="T93" fmla="*/ 432 h 3"/>
                  <a:gd name="T94" fmla="*/ 432 w 3"/>
                  <a:gd name="T95" fmla="*/ 432 h 3"/>
                  <a:gd name="T96" fmla="*/ 648 w 3"/>
                  <a:gd name="T97" fmla="*/ 432 h 3"/>
                  <a:gd name="T98" fmla="*/ 648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216 h 3"/>
                  <a:gd name="T106" fmla="*/ 648 w 3"/>
                  <a:gd name="T107" fmla="*/ 216 h 3"/>
                  <a:gd name="T108" fmla="*/ 648 w 3"/>
                  <a:gd name="T109" fmla="*/ 432 h 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3"/>
                  <a:gd name="T167" fmla="*/ 3 w 3"/>
                  <a:gd name="T168" fmla="*/ 3 h 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3">
                    <a:moveTo>
                      <a:pt x="3" y="2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2" name="Freeform 41"/>
              <p:cNvSpPr>
                <a:spLocks/>
              </p:cNvSpPr>
              <p:nvPr/>
            </p:nvSpPr>
            <p:spPr bwMode="auto">
              <a:xfrm>
                <a:off x="3740" y="3578"/>
                <a:ext cx="18" cy="13"/>
              </a:xfrm>
              <a:custGeom>
                <a:avLst/>
                <a:gdLst>
                  <a:gd name="T0" fmla="*/ 648 w 3"/>
                  <a:gd name="T1" fmla="*/ 216 h 2"/>
                  <a:gd name="T2" fmla="*/ 648 w 3"/>
                  <a:gd name="T3" fmla="*/ 216 h 2"/>
                  <a:gd name="T4" fmla="*/ 648 w 3"/>
                  <a:gd name="T5" fmla="*/ 216 h 2"/>
                  <a:gd name="T6" fmla="*/ 648 w 3"/>
                  <a:gd name="T7" fmla="*/ 0 h 2"/>
                  <a:gd name="T8" fmla="*/ 648 w 3"/>
                  <a:gd name="T9" fmla="*/ 0 h 2"/>
                  <a:gd name="T10" fmla="*/ 648 w 3"/>
                  <a:gd name="T11" fmla="*/ 0 h 2"/>
                  <a:gd name="T12" fmla="*/ 648 w 3"/>
                  <a:gd name="T13" fmla="*/ 0 h 2"/>
                  <a:gd name="T14" fmla="*/ 432 w 3"/>
                  <a:gd name="T15" fmla="*/ 0 h 2"/>
                  <a:gd name="T16" fmla="*/ 432 w 3"/>
                  <a:gd name="T17" fmla="*/ 0 h 2"/>
                  <a:gd name="T18" fmla="*/ 432 w 3"/>
                  <a:gd name="T19" fmla="*/ 0 h 2"/>
                  <a:gd name="T20" fmla="*/ 432 w 3"/>
                  <a:gd name="T21" fmla="*/ 0 h 2"/>
                  <a:gd name="T22" fmla="*/ 432 w 3"/>
                  <a:gd name="T23" fmla="*/ 0 h 2"/>
                  <a:gd name="T24" fmla="*/ 432 w 3"/>
                  <a:gd name="T25" fmla="*/ 0 h 2"/>
                  <a:gd name="T26" fmla="*/ 432 w 3"/>
                  <a:gd name="T27" fmla="*/ 0 h 2"/>
                  <a:gd name="T28" fmla="*/ 432 w 3"/>
                  <a:gd name="T29" fmla="*/ 0 h 2"/>
                  <a:gd name="T30" fmla="*/ 432 w 3"/>
                  <a:gd name="T31" fmla="*/ 0 h 2"/>
                  <a:gd name="T32" fmla="*/ 216 w 3"/>
                  <a:gd name="T33" fmla="*/ 0 h 2"/>
                  <a:gd name="T34" fmla="*/ 216 w 3"/>
                  <a:gd name="T35" fmla="*/ 0 h 2"/>
                  <a:gd name="T36" fmla="*/ 0 w 3"/>
                  <a:gd name="T37" fmla="*/ 0 h 2"/>
                  <a:gd name="T38" fmla="*/ 0 w 3"/>
                  <a:gd name="T39" fmla="*/ 0 h 2"/>
                  <a:gd name="T40" fmla="*/ 0 w 3"/>
                  <a:gd name="T41" fmla="*/ 0 h 2"/>
                  <a:gd name="T42" fmla="*/ 0 w 3"/>
                  <a:gd name="T43" fmla="*/ 0 h 2"/>
                  <a:gd name="T44" fmla="*/ 0 w 3"/>
                  <a:gd name="T45" fmla="*/ 0 h 2"/>
                  <a:gd name="T46" fmla="*/ 0 w 3"/>
                  <a:gd name="T47" fmla="*/ 0 h 2"/>
                  <a:gd name="T48" fmla="*/ 0 w 3"/>
                  <a:gd name="T49" fmla="*/ 0 h 2"/>
                  <a:gd name="T50" fmla="*/ 0 w 3"/>
                  <a:gd name="T51" fmla="*/ 0 h 2"/>
                  <a:gd name="T52" fmla="*/ 0 w 3"/>
                  <a:gd name="T53" fmla="*/ 216 h 2"/>
                  <a:gd name="T54" fmla="*/ 0 w 3"/>
                  <a:gd name="T55" fmla="*/ 216 h 2"/>
                  <a:gd name="T56" fmla="*/ 0 w 3"/>
                  <a:gd name="T57" fmla="*/ 216 h 2"/>
                  <a:gd name="T58" fmla="*/ 0 w 3"/>
                  <a:gd name="T59" fmla="*/ 216 h 2"/>
                  <a:gd name="T60" fmla="*/ 0 w 3"/>
                  <a:gd name="T61" fmla="*/ 432 h 2"/>
                  <a:gd name="T62" fmla="*/ 0 w 3"/>
                  <a:gd name="T63" fmla="*/ 432 h 2"/>
                  <a:gd name="T64" fmla="*/ 0 w 3"/>
                  <a:gd name="T65" fmla="*/ 432 h 2"/>
                  <a:gd name="T66" fmla="*/ 216 w 3"/>
                  <a:gd name="T67" fmla="*/ 432 h 2"/>
                  <a:gd name="T68" fmla="*/ 216 w 3"/>
                  <a:gd name="T69" fmla="*/ 432 h 2"/>
                  <a:gd name="T70" fmla="*/ 216 w 3"/>
                  <a:gd name="T71" fmla="*/ 432 h 2"/>
                  <a:gd name="T72" fmla="*/ 216 w 3"/>
                  <a:gd name="T73" fmla="*/ 432 h 2"/>
                  <a:gd name="T74" fmla="*/ 216 w 3"/>
                  <a:gd name="T75" fmla="*/ 432 h 2"/>
                  <a:gd name="T76" fmla="*/ 216 w 3"/>
                  <a:gd name="T77" fmla="*/ 432 h 2"/>
                  <a:gd name="T78" fmla="*/ 216 w 3"/>
                  <a:gd name="T79" fmla="*/ 432 h 2"/>
                  <a:gd name="T80" fmla="*/ 432 w 3"/>
                  <a:gd name="T81" fmla="*/ 432 h 2"/>
                  <a:gd name="T82" fmla="*/ 432 w 3"/>
                  <a:gd name="T83" fmla="*/ 432 h 2"/>
                  <a:gd name="T84" fmla="*/ 432 w 3"/>
                  <a:gd name="T85" fmla="*/ 432 h 2"/>
                  <a:gd name="T86" fmla="*/ 432 w 3"/>
                  <a:gd name="T87" fmla="*/ 432 h 2"/>
                  <a:gd name="T88" fmla="*/ 432 w 3"/>
                  <a:gd name="T89" fmla="*/ 432 h 2"/>
                  <a:gd name="T90" fmla="*/ 432 w 3"/>
                  <a:gd name="T91" fmla="*/ 432 h 2"/>
                  <a:gd name="T92" fmla="*/ 432 w 3"/>
                  <a:gd name="T93" fmla="*/ 432 h 2"/>
                  <a:gd name="T94" fmla="*/ 432 w 3"/>
                  <a:gd name="T95" fmla="*/ 432 h 2"/>
                  <a:gd name="T96" fmla="*/ 432 w 3"/>
                  <a:gd name="T97" fmla="*/ 432 h 2"/>
                  <a:gd name="T98" fmla="*/ 648 w 3"/>
                  <a:gd name="T99" fmla="*/ 432 h 2"/>
                  <a:gd name="T100" fmla="*/ 648 w 3"/>
                  <a:gd name="T101" fmla="*/ 432 h 2"/>
                  <a:gd name="T102" fmla="*/ 648 w 3"/>
                  <a:gd name="T103" fmla="*/ 432 h 2"/>
                  <a:gd name="T104" fmla="*/ 648 w 3"/>
                  <a:gd name="T105" fmla="*/ 216 h 2"/>
                  <a:gd name="T106" fmla="*/ 648 w 3"/>
                  <a:gd name="T107" fmla="*/ 216 h 2"/>
                  <a:gd name="T108" fmla="*/ 648 w 3"/>
                  <a:gd name="T109" fmla="*/ 216 h 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2"/>
                  <a:gd name="T167" fmla="*/ 3 w 3"/>
                  <a:gd name="T168" fmla="*/ 2 h 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2">
                    <a:moveTo>
                      <a:pt x="3" y="1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3" name="Freeform 42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0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216 w 2"/>
                  <a:gd name="T23" fmla="*/ 0 h 1"/>
                  <a:gd name="T24" fmla="*/ 216 w 2"/>
                  <a:gd name="T25" fmla="*/ 216 h 1"/>
                  <a:gd name="T26" fmla="*/ 216 w 2"/>
                  <a:gd name="T27" fmla="*/ 216 h 1"/>
                  <a:gd name="T28" fmla="*/ 0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0 h 1"/>
                  <a:gd name="T40" fmla="*/ 0 w 2"/>
                  <a:gd name="T41" fmla="*/ 0 h 1"/>
                  <a:gd name="T42" fmla="*/ 0 w 2"/>
                  <a:gd name="T43" fmla="*/ 0 h 1"/>
                  <a:gd name="T44" fmla="*/ 0 w 2"/>
                  <a:gd name="T45" fmla="*/ 0 h 1"/>
                  <a:gd name="T46" fmla="*/ 0 w 2"/>
                  <a:gd name="T47" fmla="*/ 0 h 1"/>
                  <a:gd name="T48" fmla="*/ 0 w 2"/>
                  <a:gd name="T49" fmla="*/ 0 h 1"/>
                  <a:gd name="T50" fmla="*/ 0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0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4" name="Freeform 43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216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216 h 1"/>
                  <a:gd name="T22" fmla="*/ 432 w 2"/>
                  <a:gd name="T23" fmla="*/ 216 h 1"/>
                  <a:gd name="T24" fmla="*/ 432 w 2"/>
                  <a:gd name="T25" fmla="*/ 216 h 1"/>
                  <a:gd name="T26" fmla="*/ 216 w 2"/>
                  <a:gd name="T27" fmla="*/ 216 h 1"/>
                  <a:gd name="T28" fmla="*/ 216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0 h 1"/>
                  <a:gd name="T46" fmla="*/ 0 w 2"/>
                  <a:gd name="T47" fmla="*/ 216 h 1"/>
                  <a:gd name="T48" fmla="*/ 0 w 2"/>
                  <a:gd name="T49" fmla="*/ 216 h 1"/>
                  <a:gd name="T50" fmla="*/ 216 w 2"/>
                  <a:gd name="T51" fmla="*/ 216 h 1"/>
                  <a:gd name="T52" fmla="*/ 216 w 2"/>
                  <a:gd name="T53" fmla="*/ 216 h 1"/>
                  <a:gd name="T54" fmla="*/ 216 w 2"/>
                  <a:gd name="T55" fmla="*/ 0 h 1"/>
                  <a:gd name="T56" fmla="*/ 216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216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5" name="Freeform 44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216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216 h 1"/>
                  <a:gd name="T24" fmla="*/ 216 w 2"/>
                  <a:gd name="T25" fmla="*/ 216 h 1"/>
                  <a:gd name="T26" fmla="*/ 216 w 2"/>
                  <a:gd name="T27" fmla="*/ 216 h 1"/>
                  <a:gd name="T28" fmla="*/ 216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0 h 1"/>
                  <a:gd name="T42" fmla="*/ 0 w 2"/>
                  <a:gd name="T43" fmla="*/ 0 h 1"/>
                  <a:gd name="T44" fmla="*/ 0 w 2"/>
                  <a:gd name="T45" fmla="*/ 0 h 1"/>
                  <a:gd name="T46" fmla="*/ 0 w 2"/>
                  <a:gd name="T47" fmla="*/ 0 h 1"/>
                  <a:gd name="T48" fmla="*/ 0 w 2"/>
                  <a:gd name="T49" fmla="*/ 0 h 1"/>
                  <a:gd name="T50" fmla="*/ 216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216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216 w 2"/>
                  <a:gd name="T73" fmla="*/ 0 h 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"/>
                  <a:gd name="T112" fmla="*/ 0 h 1"/>
                  <a:gd name="T113" fmla="*/ 2 w 2"/>
                  <a:gd name="T114" fmla="*/ 1 h 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6" name="Freeform 45"/>
              <p:cNvSpPr>
                <a:spLocks/>
              </p:cNvSpPr>
              <p:nvPr/>
            </p:nvSpPr>
            <p:spPr bwMode="auto">
              <a:xfrm>
                <a:off x="3770" y="3572"/>
                <a:ext cx="42" cy="18"/>
              </a:xfrm>
              <a:custGeom>
                <a:avLst/>
                <a:gdLst>
                  <a:gd name="T0" fmla="*/ 0 w 7"/>
                  <a:gd name="T1" fmla="*/ 216 h 3"/>
                  <a:gd name="T2" fmla="*/ 0 w 7"/>
                  <a:gd name="T3" fmla="*/ 432 h 3"/>
                  <a:gd name="T4" fmla="*/ 0 w 7"/>
                  <a:gd name="T5" fmla="*/ 432 h 3"/>
                  <a:gd name="T6" fmla="*/ 0 w 7"/>
                  <a:gd name="T7" fmla="*/ 432 h 3"/>
                  <a:gd name="T8" fmla="*/ 0 w 7"/>
                  <a:gd name="T9" fmla="*/ 432 h 3"/>
                  <a:gd name="T10" fmla="*/ 0 w 7"/>
                  <a:gd name="T11" fmla="*/ 432 h 3"/>
                  <a:gd name="T12" fmla="*/ 0 w 7"/>
                  <a:gd name="T13" fmla="*/ 216 h 3"/>
                  <a:gd name="T14" fmla="*/ 0 w 7"/>
                  <a:gd name="T15" fmla="*/ 216 h 3"/>
                  <a:gd name="T16" fmla="*/ 0 w 7"/>
                  <a:gd name="T17" fmla="*/ 216 h 3"/>
                  <a:gd name="T18" fmla="*/ 0 w 7"/>
                  <a:gd name="T19" fmla="*/ 216 h 3"/>
                  <a:gd name="T20" fmla="*/ 0 w 7"/>
                  <a:gd name="T21" fmla="*/ 0 h 3"/>
                  <a:gd name="T22" fmla="*/ 0 w 7"/>
                  <a:gd name="T23" fmla="*/ 0 h 3"/>
                  <a:gd name="T24" fmla="*/ 0 w 7"/>
                  <a:gd name="T25" fmla="*/ 0 h 3"/>
                  <a:gd name="T26" fmla="*/ 0 w 7"/>
                  <a:gd name="T27" fmla="*/ 0 h 3"/>
                  <a:gd name="T28" fmla="*/ 0 w 7"/>
                  <a:gd name="T29" fmla="*/ 0 h 3"/>
                  <a:gd name="T30" fmla="*/ 216 w 7"/>
                  <a:gd name="T31" fmla="*/ 0 h 3"/>
                  <a:gd name="T32" fmla="*/ 216 w 7"/>
                  <a:gd name="T33" fmla="*/ 0 h 3"/>
                  <a:gd name="T34" fmla="*/ 432 w 7"/>
                  <a:gd name="T35" fmla="*/ 0 h 3"/>
                  <a:gd name="T36" fmla="*/ 648 w 7"/>
                  <a:gd name="T37" fmla="*/ 0 h 3"/>
                  <a:gd name="T38" fmla="*/ 648 w 7"/>
                  <a:gd name="T39" fmla="*/ 0 h 3"/>
                  <a:gd name="T40" fmla="*/ 1080 w 7"/>
                  <a:gd name="T41" fmla="*/ 0 h 3"/>
                  <a:gd name="T42" fmla="*/ 1080 w 7"/>
                  <a:gd name="T43" fmla="*/ 216 h 3"/>
                  <a:gd name="T44" fmla="*/ 1080 w 7"/>
                  <a:gd name="T45" fmla="*/ 216 h 3"/>
                  <a:gd name="T46" fmla="*/ 1080 w 7"/>
                  <a:gd name="T47" fmla="*/ 216 h 3"/>
                  <a:gd name="T48" fmla="*/ 1080 w 7"/>
                  <a:gd name="T49" fmla="*/ 216 h 3"/>
                  <a:gd name="T50" fmla="*/ 1080 w 7"/>
                  <a:gd name="T51" fmla="*/ 0 h 3"/>
                  <a:gd name="T52" fmla="*/ 1296 w 7"/>
                  <a:gd name="T53" fmla="*/ 0 h 3"/>
                  <a:gd name="T54" fmla="*/ 1296 w 7"/>
                  <a:gd name="T55" fmla="*/ 216 h 3"/>
                  <a:gd name="T56" fmla="*/ 1296 w 7"/>
                  <a:gd name="T57" fmla="*/ 216 h 3"/>
                  <a:gd name="T58" fmla="*/ 1296 w 7"/>
                  <a:gd name="T59" fmla="*/ 216 h 3"/>
                  <a:gd name="T60" fmla="*/ 1296 w 7"/>
                  <a:gd name="T61" fmla="*/ 216 h 3"/>
                  <a:gd name="T62" fmla="*/ 1296 w 7"/>
                  <a:gd name="T63" fmla="*/ 432 h 3"/>
                  <a:gd name="T64" fmla="*/ 1512 w 7"/>
                  <a:gd name="T65" fmla="*/ 432 h 3"/>
                  <a:gd name="T66" fmla="*/ 1512 w 7"/>
                  <a:gd name="T67" fmla="*/ 432 h 3"/>
                  <a:gd name="T68" fmla="*/ 1512 w 7"/>
                  <a:gd name="T69" fmla="*/ 648 h 3"/>
                  <a:gd name="T70" fmla="*/ 1296 w 7"/>
                  <a:gd name="T71" fmla="*/ 648 h 3"/>
                  <a:gd name="T72" fmla="*/ 1296 w 7"/>
                  <a:gd name="T73" fmla="*/ 648 h 3"/>
                  <a:gd name="T74" fmla="*/ 1296 w 7"/>
                  <a:gd name="T75" fmla="*/ 648 h 3"/>
                  <a:gd name="T76" fmla="*/ 1296 w 7"/>
                  <a:gd name="T77" fmla="*/ 648 h 3"/>
                  <a:gd name="T78" fmla="*/ 1296 w 7"/>
                  <a:gd name="T79" fmla="*/ 648 h 3"/>
                  <a:gd name="T80" fmla="*/ 1080 w 7"/>
                  <a:gd name="T81" fmla="*/ 432 h 3"/>
                  <a:gd name="T82" fmla="*/ 1080 w 7"/>
                  <a:gd name="T83" fmla="*/ 432 h 3"/>
                  <a:gd name="T84" fmla="*/ 1080 w 7"/>
                  <a:gd name="T85" fmla="*/ 648 h 3"/>
                  <a:gd name="T86" fmla="*/ 1080 w 7"/>
                  <a:gd name="T87" fmla="*/ 432 h 3"/>
                  <a:gd name="T88" fmla="*/ 1080 w 7"/>
                  <a:gd name="T89" fmla="*/ 432 h 3"/>
                  <a:gd name="T90" fmla="*/ 1080 w 7"/>
                  <a:gd name="T91" fmla="*/ 432 h 3"/>
                  <a:gd name="T92" fmla="*/ 648 w 7"/>
                  <a:gd name="T93" fmla="*/ 432 h 3"/>
                  <a:gd name="T94" fmla="*/ 648 w 7"/>
                  <a:gd name="T95" fmla="*/ 432 h 3"/>
                  <a:gd name="T96" fmla="*/ 648 w 7"/>
                  <a:gd name="T97" fmla="*/ 432 h 3"/>
                  <a:gd name="T98" fmla="*/ 648 w 7"/>
                  <a:gd name="T99" fmla="*/ 432 h 3"/>
                  <a:gd name="T100" fmla="*/ 432 w 7"/>
                  <a:gd name="T101" fmla="*/ 432 h 3"/>
                  <a:gd name="T102" fmla="*/ 216 w 7"/>
                  <a:gd name="T103" fmla="*/ 216 h 3"/>
                  <a:gd name="T104" fmla="*/ 216 w 7"/>
                  <a:gd name="T105" fmla="*/ 216 h 3"/>
                  <a:gd name="T106" fmla="*/ 216 w 7"/>
                  <a:gd name="T107" fmla="*/ 216 h 3"/>
                  <a:gd name="T108" fmla="*/ 0 w 7"/>
                  <a:gd name="T109" fmla="*/ 216 h 3"/>
                  <a:gd name="T110" fmla="*/ 0 w 7"/>
                  <a:gd name="T111" fmla="*/ 216 h 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3"/>
                  <a:gd name="T170" fmla="*/ 7 w 7"/>
                  <a:gd name="T171" fmla="*/ 3 h 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7" name="Freeform 46"/>
              <p:cNvSpPr>
                <a:spLocks/>
              </p:cNvSpPr>
              <p:nvPr/>
            </p:nvSpPr>
            <p:spPr bwMode="auto">
              <a:xfrm>
                <a:off x="3770" y="3572"/>
                <a:ext cx="42" cy="24"/>
              </a:xfrm>
              <a:custGeom>
                <a:avLst/>
                <a:gdLst>
                  <a:gd name="T0" fmla="*/ 0 w 7"/>
                  <a:gd name="T1" fmla="*/ 432 h 4"/>
                  <a:gd name="T2" fmla="*/ 0 w 7"/>
                  <a:gd name="T3" fmla="*/ 432 h 4"/>
                  <a:gd name="T4" fmla="*/ 0 w 7"/>
                  <a:gd name="T5" fmla="*/ 432 h 4"/>
                  <a:gd name="T6" fmla="*/ 0 w 7"/>
                  <a:gd name="T7" fmla="*/ 432 h 4"/>
                  <a:gd name="T8" fmla="*/ 0 w 7"/>
                  <a:gd name="T9" fmla="*/ 432 h 4"/>
                  <a:gd name="T10" fmla="*/ 0 w 7"/>
                  <a:gd name="T11" fmla="*/ 432 h 4"/>
                  <a:gd name="T12" fmla="*/ 0 w 7"/>
                  <a:gd name="T13" fmla="*/ 432 h 4"/>
                  <a:gd name="T14" fmla="*/ 0 w 7"/>
                  <a:gd name="T15" fmla="*/ 216 h 4"/>
                  <a:gd name="T16" fmla="*/ 0 w 7"/>
                  <a:gd name="T17" fmla="*/ 216 h 4"/>
                  <a:gd name="T18" fmla="*/ 0 w 7"/>
                  <a:gd name="T19" fmla="*/ 216 h 4"/>
                  <a:gd name="T20" fmla="*/ 0 w 7"/>
                  <a:gd name="T21" fmla="*/ 216 h 4"/>
                  <a:gd name="T22" fmla="*/ 0 w 7"/>
                  <a:gd name="T23" fmla="*/ 0 h 4"/>
                  <a:gd name="T24" fmla="*/ 0 w 7"/>
                  <a:gd name="T25" fmla="*/ 0 h 4"/>
                  <a:gd name="T26" fmla="*/ 0 w 7"/>
                  <a:gd name="T27" fmla="*/ 0 h 4"/>
                  <a:gd name="T28" fmla="*/ 0 w 7"/>
                  <a:gd name="T29" fmla="*/ 0 h 4"/>
                  <a:gd name="T30" fmla="*/ 216 w 7"/>
                  <a:gd name="T31" fmla="*/ 0 h 4"/>
                  <a:gd name="T32" fmla="*/ 216 w 7"/>
                  <a:gd name="T33" fmla="*/ 0 h 4"/>
                  <a:gd name="T34" fmla="*/ 432 w 7"/>
                  <a:gd name="T35" fmla="*/ 0 h 4"/>
                  <a:gd name="T36" fmla="*/ 648 w 7"/>
                  <a:gd name="T37" fmla="*/ 0 h 4"/>
                  <a:gd name="T38" fmla="*/ 1080 w 7"/>
                  <a:gd name="T39" fmla="*/ 0 h 4"/>
                  <a:gd name="T40" fmla="*/ 1080 w 7"/>
                  <a:gd name="T41" fmla="*/ 216 h 4"/>
                  <a:gd name="T42" fmla="*/ 1080 w 7"/>
                  <a:gd name="T43" fmla="*/ 216 h 4"/>
                  <a:gd name="T44" fmla="*/ 1080 w 7"/>
                  <a:gd name="T45" fmla="*/ 216 h 4"/>
                  <a:gd name="T46" fmla="*/ 1080 w 7"/>
                  <a:gd name="T47" fmla="*/ 216 h 4"/>
                  <a:gd name="T48" fmla="*/ 1080 w 7"/>
                  <a:gd name="T49" fmla="*/ 216 h 4"/>
                  <a:gd name="T50" fmla="*/ 1080 w 7"/>
                  <a:gd name="T51" fmla="*/ 216 h 4"/>
                  <a:gd name="T52" fmla="*/ 1296 w 7"/>
                  <a:gd name="T53" fmla="*/ 216 h 4"/>
                  <a:gd name="T54" fmla="*/ 1296 w 7"/>
                  <a:gd name="T55" fmla="*/ 216 h 4"/>
                  <a:gd name="T56" fmla="*/ 1296 w 7"/>
                  <a:gd name="T57" fmla="*/ 216 h 4"/>
                  <a:gd name="T58" fmla="*/ 1296 w 7"/>
                  <a:gd name="T59" fmla="*/ 216 h 4"/>
                  <a:gd name="T60" fmla="*/ 1296 w 7"/>
                  <a:gd name="T61" fmla="*/ 432 h 4"/>
                  <a:gd name="T62" fmla="*/ 1512 w 7"/>
                  <a:gd name="T63" fmla="*/ 432 h 4"/>
                  <a:gd name="T64" fmla="*/ 1512 w 7"/>
                  <a:gd name="T65" fmla="*/ 432 h 4"/>
                  <a:gd name="T66" fmla="*/ 1512 w 7"/>
                  <a:gd name="T67" fmla="*/ 432 h 4"/>
                  <a:gd name="T68" fmla="*/ 1512 w 7"/>
                  <a:gd name="T69" fmla="*/ 648 h 4"/>
                  <a:gd name="T70" fmla="*/ 1512 w 7"/>
                  <a:gd name="T71" fmla="*/ 864 h 4"/>
                  <a:gd name="T72" fmla="*/ 1296 w 7"/>
                  <a:gd name="T73" fmla="*/ 864 h 4"/>
                  <a:gd name="T74" fmla="*/ 1296 w 7"/>
                  <a:gd name="T75" fmla="*/ 648 h 4"/>
                  <a:gd name="T76" fmla="*/ 1296 w 7"/>
                  <a:gd name="T77" fmla="*/ 648 h 4"/>
                  <a:gd name="T78" fmla="*/ 1296 w 7"/>
                  <a:gd name="T79" fmla="*/ 648 h 4"/>
                  <a:gd name="T80" fmla="*/ 1296 w 7"/>
                  <a:gd name="T81" fmla="*/ 648 h 4"/>
                  <a:gd name="T82" fmla="*/ 1080 w 7"/>
                  <a:gd name="T83" fmla="*/ 648 h 4"/>
                  <a:gd name="T84" fmla="*/ 1080 w 7"/>
                  <a:gd name="T85" fmla="*/ 648 h 4"/>
                  <a:gd name="T86" fmla="*/ 1080 w 7"/>
                  <a:gd name="T87" fmla="*/ 648 h 4"/>
                  <a:gd name="T88" fmla="*/ 1080 w 7"/>
                  <a:gd name="T89" fmla="*/ 432 h 4"/>
                  <a:gd name="T90" fmla="*/ 1080 w 7"/>
                  <a:gd name="T91" fmla="*/ 432 h 4"/>
                  <a:gd name="T92" fmla="*/ 1080 w 7"/>
                  <a:gd name="T93" fmla="*/ 432 h 4"/>
                  <a:gd name="T94" fmla="*/ 648 w 7"/>
                  <a:gd name="T95" fmla="*/ 432 h 4"/>
                  <a:gd name="T96" fmla="*/ 648 w 7"/>
                  <a:gd name="T97" fmla="*/ 432 h 4"/>
                  <a:gd name="T98" fmla="*/ 648 w 7"/>
                  <a:gd name="T99" fmla="*/ 432 h 4"/>
                  <a:gd name="T100" fmla="*/ 648 w 7"/>
                  <a:gd name="T101" fmla="*/ 432 h 4"/>
                  <a:gd name="T102" fmla="*/ 216 w 7"/>
                  <a:gd name="T103" fmla="*/ 432 h 4"/>
                  <a:gd name="T104" fmla="*/ 216 w 7"/>
                  <a:gd name="T105" fmla="*/ 432 h 4"/>
                  <a:gd name="T106" fmla="*/ 216 w 7"/>
                  <a:gd name="T107" fmla="*/ 432 h 4"/>
                  <a:gd name="T108" fmla="*/ 216 w 7"/>
                  <a:gd name="T109" fmla="*/ 432 h 4"/>
                  <a:gd name="T110" fmla="*/ 0 w 7"/>
                  <a:gd name="T111" fmla="*/ 432 h 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4"/>
                  <a:gd name="T170" fmla="*/ 7 w 7"/>
                  <a:gd name="T171" fmla="*/ 4 h 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8" name="Freeform 47"/>
              <p:cNvSpPr>
                <a:spLocks/>
              </p:cNvSpPr>
              <p:nvPr/>
            </p:nvSpPr>
            <p:spPr bwMode="auto">
              <a:xfrm>
                <a:off x="3770" y="3572"/>
                <a:ext cx="42" cy="24"/>
              </a:xfrm>
              <a:custGeom>
                <a:avLst/>
                <a:gdLst>
                  <a:gd name="T0" fmla="*/ 0 w 7"/>
                  <a:gd name="T1" fmla="*/ 432 h 4"/>
                  <a:gd name="T2" fmla="*/ 0 w 7"/>
                  <a:gd name="T3" fmla="*/ 432 h 4"/>
                  <a:gd name="T4" fmla="*/ 0 w 7"/>
                  <a:gd name="T5" fmla="*/ 432 h 4"/>
                  <a:gd name="T6" fmla="*/ 0 w 7"/>
                  <a:gd name="T7" fmla="*/ 432 h 4"/>
                  <a:gd name="T8" fmla="*/ 0 w 7"/>
                  <a:gd name="T9" fmla="*/ 432 h 4"/>
                  <a:gd name="T10" fmla="*/ 0 w 7"/>
                  <a:gd name="T11" fmla="*/ 432 h 4"/>
                  <a:gd name="T12" fmla="*/ 0 w 7"/>
                  <a:gd name="T13" fmla="*/ 432 h 4"/>
                  <a:gd name="T14" fmla="*/ 0 w 7"/>
                  <a:gd name="T15" fmla="*/ 216 h 4"/>
                  <a:gd name="T16" fmla="*/ 0 w 7"/>
                  <a:gd name="T17" fmla="*/ 216 h 4"/>
                  <a:gd name="T18" fmla="*/ 0 w 7"/>
                  <a:gd name="T19" fmla="*/ 216 h 4"/>
                  <a:gd name="T20" fmla="*/ 0 w 7"/>
                  <a:gd name="T21" fmla="*/ 216 h 4"/>
                  <a:gd name="T22" fmla="*/ 0 w 7"/>
                  <a:gd name="T23" fmla="*/ 0 h 4"/>
                  <a:gd name="T24" fmla="*/ 0 w 7"/>
                  <a:gd name="T25" fmla="*/ 0 h 4"/>
                  <a:gd name="T26" fmla="*/ 0 w 7"/>
                  <a:gd name="T27" fmla="*/ 0 h 4"/>
                  <a:gd name="T28" fmla="*/ 0 w 7"/>
                  <a:gd name="T29" fmla="*/ 0 h 4"/>
                  <a:gd name="T30" fmla="*/ 216 w 7"/>
                  <a:gd name="T31" fmla="*/ 0 h 4"/>
                  <a:gd name="T32" fmla="*/ 216 w 7"/>
                  <a:gd name="T33" fmla="*/ 0 h 4"/>
                  <a:gd name="T34" fmla="*/ 432 w 7"/>
                  <a:gd name="T35" fmla="*/ 0 h 4"/>
                  <a:gd name="T36" fmla="*/ 648 w 7"/>
                  <a:gd name="T37" fmla="*/ 0 h 4"/>
                  <a:gd name="T38" fmla="*/ 648 w 7"/>
                  <a:gd name="T39" fmla="*/ 0 h 4"/>
                  <a:gd name="T40" fmla="*/ 1080 w 7"/>
                  <a:gd name="T41" fmla="*/ 216 h 4"/>
                  <a:gd name="T42" fmla="*/ 1080 w 7"/>
                  <a:gd name="T43" fmla="*/ 216 h 4"/>
                  <a:gd name="T44" fmla="*/ 1080 w 7"/>
                  <a:gd name="T45" fmla="*/ 216 h 4"/>
                  <a:gd name="T46" fmla="*/ 1080 w 7"/>
                  <a:gd name="T47" fmla="*/ 216 h 4"/>
                  <a:gd name="T48" fmla="*/ 1080 w 7"/>
                  <a:gd name="T49" fmla="*/ 216 h 4"/>
                  <a:gd name="T50" fmla="*/ 1080 w 7"/>
                  <a:gd name="T51" fmla="*/ 216 h 4"/>
                  <a:gd name="T52" fmla="*/ 1296 w 7"/>
                  <a:gd name="T53" fmla="*/ 216 h 4"/>
                  <a:gd name="T54" fmla="*/ 1296 w 7"/>
                  <a:gd name="T55" fmla="*/ 216 h 4"/>
                  <a:gd name="T56" fmla="*/ 1296 w 7"/>
                  <a:gd name="T57" fmla="*/ 216 h 4"/>
                  <a:gd name="T58" fmla="*/ 1296 w 7"/>
                  <a:gd name="T59" fmla="*/ 216 h 4"/>
                  <a:gd name="T60" fmla="*/ 1296 w 7"/>
                  <a:gd name="T61" fmla="*/ 432 h 4"/>
                  <a:gd name="T62" fmla="*/ 1296 w 7"/>
                  <a:gd name="T63" fmla="*/ 432 h 4"/>
                  <a:gd name="T64" fmla="*/ 1512 w 7"/>
                  <a:gd name="T65" fmla="*/ 432 h 4"/>
                  <a:gd name="T66" fmla="*/ 1512 w 7"/>
                  <a:gd name="T67" fmla="*/ 432 h 4"/>
                  <a:gd name="T68" fmla="*/ 1512 w 7"/>
                  <a:gd name="T69" fmla="*/ 648 h 4"/>
                  <a:gd name="T70" fmla="*/ 1512 w 7"/>
                  <a:gd name="T71" fmla="*/ 648 h 4"/>
                  <a:gd name="T72" fmla="*/ 1296 w 7"/>
                  <a:gd name="T73" fmla="*/ 648 h 4"/>
                  <a:gd name="T74" fmla="*/ 1296 w 7"/>
                  <a:gd name="T75" fmla="*/ 648 h 4"/>
                  <a:gd name="T76" fmla="*/ 1296 w 7"/>
                  <a:gd name="T77" fmla="*/ 648 h 4"/>
                  <a:gd name="T78" fmla="*/ 1296 w 7"/>
                  <a:gd name="T79" fmla="*/ 648 h 4"/>
                  <a:gd name="T80" fmla="*/ 1080 w 7"/>
                  <a:gd name="T81" fmla="*/ 648 h 4"/>
                  <a:gd name="T82" fmla="*/ 1080 w 7"/>
                  <a:gd name="T83" fmla="*/ 648 h 4"/>
                  <a:gd name="T84" fmla="*/ 1080 w 7"/>
                  <a:gd name="T85" fmla="*/ 648 h 4"/>
                  <a:gd name="T86" fmla="*/ 1080 w 7"/>
                  <a:gd name="T87" fmla="*/ 648 h 4"/>
                  <a:gd name="T88" fmla="*/ 1080 w 7"/>
                  <a:gd name="T89" fmla="*/ 432 h 4"/>
                  <a:gd name="T90" fmla="*/ 1080 w 7"/>
                  <a:gd name="T91" fmla="*/ 432 h 4"/>
                  <a:gd name="T92" fmla="*/ 1080 w 7"/>
                  <a:gd name="T93" fmla="*/ 432 h 4"/>
                  <a:gd name="T94" fmla="*/ 648 w 7"/>
                  <a:gd name="T95" fmla="*/ 432 h 4"/>
                  <a:gd name="T96" fmla="*/ 648 w 7"/>
                  <a:gd name="T97" fmla="*/ 432 h 4"/>
                  <a:gd name="T98" fmla="*/ 648 w 7"/>
                  <a:gd name="T99" fmla="*/ 432 h 4"/>
                  <a:gd name="T100" fmla="*/ 432 w 7"/>
                  <a:gd name="T101" fmla="*/ 432 h 4"/>
                  <a:gd name="T102" fmla="*/ 216 w 7"/>
                  <a:gd name="T103" fmla="*/ 216 h 4"/>
                  <a:gd name="T104" fmla="*/ 216 w 7"/>
                  <a:gd name="T105" fmla="*/ 216 h 4"/>
                  <a:gd name="T106" fmla="*/ 216 w 7"/>
                  <a:gd name="T107" fmla="*/ 216 h 4"/>
                  <a:gd name="T108" fmla="*/ 0 w 7"/>
                  <a:gd name="T109" fmla="*/ 216 h 4"/>
                  <a:gd name="T110" fmla="*/ 0 w 7"/>
                  <a:gd name="T111" fmla="*/ 216 h 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4"/>
                  <a:gd name="T170" fmla="*/ 7 w 7"/>
                  <a:gd name="T171" fmla="*/ 4 h 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4">
                    <a:moveTo>
                      <a:pt x="0" y="1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89" name="Freeform 48"/>
              <p:cNvSpPr>
                <a:spLocks/>
              </p:cNvSpPr>
              <p:nvPr/>
            </p:nvSpPr>
            <p:spPr bwMode="auto">
              <a:xfrm>
                <a:off x="3770" y="3464"/>
                <a:ext cx="6" cy="24"/>
              </a:xfrm>
              <a:custGeom>
                <a:avLst/>
                <a:gdLst>
                  <a:gd name="T0" fmla="*/ 0 w 1"/>
                  <a:gd name="T1" fmla="*/ 432 h 4"/>
                  <a:gd name="T2" fmla="*/ 0 w 1"/>
                  <a:gd name="T3" fmla="*/ 216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216 h 4"/>
                  <a:gd name="T14" fmla="*/ 0 w 1"/>
                  <a:gd name="T15" fmla="*/ 0 h 4"/>
                  <a:gd name="T16" fmla="*/ 0 w 1"/>
                  <a:gd name="T17" fmla="*/ 0 h 4"/>
                  <a:gd name="T18" fmla="*/ 0 w 1"/>
                  <a:gd name="T19" fmla="*/ 0 h 4"/>
                  <a:gd name="T20" fmla="*/ 0 w 1"/>
                  <a:gd name="T21" fmla="*/ 0 h 4"/>
                  <a:gd name="T22" fmla="*/ 216 w 1"/>
                  <a:gd name="T23" fmla="*/ 0 h 4"/>
                  <a:gd name="T24" fmla="*/ 216 w 1"/>
                  <a:gd name="T25" fmla="*/ 0 h 4"/>
                  <a:gd name="T26" fmla="*/ 216 w 1"/>
                  <a:gd name="T27" fmla="*/ 0 h 4"/>
                  <a:gd name="T28" fmla="*/ 216 w 1"/>
                  <a:gd name="T29" fmla="*/ 0 h 4"/>
                  <a:gd name="T30" fmla="*/ 216 w 1"/>
                  <a:gd name="T31" fmla="*/ 216 h 4"/>
                  <a:gd name="T32" fmla="*/ 216 w 1"/>
                  <a:gd name="T33" fmla="*/ 216 h 4"/>
                  <a:gd name="T34" fmla="*/ 216 w 1"/>
                  <a:gd name="T35" fmla="*/ 216 h 4"/>
                  <a:gd name="T36" fmla="*/ 216 w 1"/>
                  <a:gd name="T37" fmla="*/ 216 h 4"/>
                  <a:gd name="T38" fmla="*/ 216 w 1"/>
                  <a:gd name="T39" fmla="*/ 216 h 4"/>
                  <a:gd name="T40" fmla="*/ 216 w 1"/>
                  <a:gd name="T41" fmla="*/ 216 h 4"/>
                  <a:gd name="T42" fmla="*/ 216 w 1"/>
                  <a:gd name="T43" fmla="*/ 216 h 4"/>
                  <a:gd name="T44" fmla="*/ 216 w 1"/>
                  <a:gd name="T45" fmla="*/ 432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0 w 1"/>
                  <a:gd name="T55" fmla="*/ 864 h 4"/>
                  <a:gd name="T56" fmla="*/ 0 w 1"/>
                  <a:gd name="T57" fmla="*/ 864 h 4"/>
                  <a:gd name="T58" fmla="*/ 0 w 1"/>
                  <a:gd name="T59" fmla="*/ 432 h 4"/>
                  <a:gd name="T60" fmla="*/ 0 w 1"/>
                  <a:gd name="T61" fmla="*/ 432 h 4"/>
                  <a:gd name="T62" fmla="*/ 0 w 1"/>
                  <a:gd name="T63" fmla="*/ 432 h 4"/>
                  <a:gd name="T64" fmla="*/ 0 w 1"/>
                  <a:gd name="T65" fmla="*/ 432 h 4"/>
                  <a:gd name="T66" fmla="*/ 0 w 1"/>
                  <a:gd name="T67" fmla="*/ 432 h 4"/>
                  <a:gd name="T68" fmla="*/ 0 w 1"/>
                  <a:gd name="T69" fmla="*/ 432 h 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4"/>
                  <a:gd name="T107" fmla="*/ 1 w 1"/>
                  <a:gd name="T108" fmla="*/ 4 h 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0" name="Freeform 49"/>
              <p:cNvSpPr>
                <a:spLocks/>
              </p:cNvSpPr>
              <p:nvPr/>
            </p:nvSpPr>
            <p:spPr bwMode="auto">
              <a:xfrm>
                <a:off x="3770" y="3470"/>
                <a:ext cx="6" cy="18"/>
              </a:xfrm>
              <a:custGeom>
                <a:avLst/>
                <a:gdLst>
                  <a:gd name="T0" fmla="*/ 0 w 1"/>
                  <a:gd name="T1" fmla="*/ 216 h 3"/>
                  <a:gd name="T2" fmla="*/ 0 w 1"/>
                  <a:gd name="T3" fmla="*/ 216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0 h 3"/>
                  <a:gd name="T14" fmla="*/ 0 w 1"/>
                  <a:gd name="T15" fmla="*/ 0 h 3"/>
                  <a:gd name="T16" fmla="*/ 216 w 1"/>
                  <a:gd name="T17" fmla="*/ 0 h 3"/>
                  <a:gd name="T18" fmla="*/ 216 w 1"/>
                  <a:gd name="T19" fmla="*/ 0 h 3"/>
                  <a:gd name="T20" fmla="*/ 216 w 1"/>
                  <a:gd name="T21" fmla="*/ 0 h 3"/>
                  <a:gd name="T22" fmla="*/ 216 w 1"/>
                  <a:gd name="T23" fmla="*/ 0 h 3"/>
                  <a:gd name="T24" fmla="*/ 216 w 1"/>
                  <a:gd name="T25" fmla="*/ 0 h 3"/>
                  <a:gd name="T26" fmla="*/ 216 w 1"/>
                  <a:gd name="T27" fmla="*/ 0 h 3"/>
                  <a:gd name="T28" fmla="*/ 216 w 1"/>
                  <a:gd name="T29" fmla="*/ 0 h 3"/>
                  <a:gd name="T30" fmla="*/ 216 w 1"/>
                  <a:gd name="T31" fmla="*/ 0 h 3"/>
                  <a:gd name="T32" fmla="*/ 216 w 1"/>
                  <a:gd name="T33" fmla="*/ 0 h 3"/>
                  <a:gd name="T34" fmla="*/ 216 w 1"/>
                  <a:gd name="T35" fmla="*/ 0 h 3"/>
                  <a:gd name="T36" fmla="*/ 216 w 1"/>
                  <a:gd name="T37" fmla="*/ 0 h 3"/>
                  <a:gd name="T38" fmla="*/ 216 w 1"/>
                  <a:gd name="T39" fmla="*/ 216 h 3"/>
                  <a:gd name="T40" fmla="*/ 216 w 1"/>
                  <a:gd name="T41" fmla="*/ 216 h 3"/>
                  <a:gd name="T42" fmla="*/ 216 w 1"/>
                  <a:gd name="T43" fmla="*/ 216 h 3"/>
                  <a:gd name="T44" fmla="*/ 216 w 1"/>
                  <a:gd name="T45" fmla="*/ 216 h 3"/>
                  <a:gd name="T46" fmla="*/ 216 w 1"/>
                  <a:gd name="T47" fmla="*/ 648 h 3"/>
                  <a:gd name="T48" fmla="*/ 216 w 1"/>
                  <a:gd name="T49" fmla="*/ 648 h 3"/>
                  <a:gd name="T50" fmla="*/ 216 w 1"/>
                  <a:gd name="T51" fmla="*/ 648 h 3"/>
                  <a:gd name="T52" fmla="*/ 216 w 1"/>
                  <a:gd name="T53" fmla="*/ 648 h 3"/>
                  <a:gd name="T54" fmla="*/ 216 w 1"/>
                  <a:gd name="T55" fmla="*/ 648 h 3"/>
                  <a:gd name="T56" fmla="*/ 0 w 1"/>
                  <a:gd name="T57" fmla="*/ 648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216 h 3"/>
                  <a:gd name="T66" fmla="*/ 0 w 1"/>
                  <a:gd name="T67" fmla="*/ 216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3"/>
                  <a:gd name="T104" fmla="*/ 1 w 1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1" name="Freeform 50"/>
              <p:cNvSpPr>
                <a:spLocks/>
              </p:cNvSpPr>
              <p:nvPr/>
            </p:nvSpPr>
            <p:spPr bwMode="auto">
              <a:xfrm>
                <a:off x="3770" y="3464"/>
                <a:ext cx="6" cy="24"/>
              </a:xfrm>
              <a:custGeom>
                <a:avLst/>
                <a:gdLst>
                  <a:gd name="T0" fmla="*/ 0 w 1"/>
                  <a:gd name="T1" fmla="*/ 432 h 4"/>
                  <a:gd name="T2" fmla="*/ 0 w 1"/>
                  <a:gd name="T3" fmla="*/ 432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216 h 4"/>
                  <a:gd name="T14" fmla="*/ 0 w 1"/>
                  <a:gd name="T15" fmla="*/ 0 h 4"/>
                  <a:gd name="T16" fmla="*/ 216 w 1"/>
                  <a:gd name="T17" fmla="*/ 0 h 4"/>
                  <a:gd name="T18" fmla="*/ 216 w 1"/>
                  <a:gd name="T19" fmla="*/ 0 h 4"/>
                  <a:gd name="T20" fmla="*/ 216 w 1"/>
                  <a:gd name="T21" fmla="*/ 0 h 4"/>
                  <a:gd name="T22" fmla="*/ 216 w 1"/>
                  <a:gd name="T23" fmla="*/ 0 h 4"/>
                  <a:gd name="T24" fmla="*/ 216 w 1"/>
                  <a:gd name="T25" fmla="*/ 0 h 4"/>
                  <a:gd name="T26" fmla="*/ 216 w 1"/>
                  <a:gd name="T27" fmla="*/ 216 h 4"/>
                  <a:gd name="T28" fmla="*/ 216 w 1"/>
                  <a:gd name="T29" fmla="*/ 216 h 4"/>
                  <a:gd name="T30" fmla="*/ 216 w 1"/>
                  <a:gd name="T31" fmla="*/ 216 h 4"/>
                  <a:gd name="T32" fmla="*/ 216 w 1"/>
                  <a:gd name="T33" fmla="*/ 216 h 4"/>
                  <a:gd name="T34" fmla="*/ 216 w 1"/>
                  <a:gd name="T35" fmla="*/ 216 h 4"/>
                  <a:gd name="T36" fmla="*/ 216 w 1"/>
                  <a:gd name="T37" fmla="*/ 216 h 4"/>
                  <a:gd name="T38" fmla="*/ 216 w 1"/>
                  <a:gd name="T39" fmla="*/ 216 h 4"/>
                  <a:gd name="T40" fmla="*/ 216 w 1"/>
                  <a:gd name="T41" fmla="*/ 216 h 4"/>
                  <a:gd name="T42" fmla="*/ 216 w 1"/>
                  <a:gd name="T43" fmla="*/ 432 h 4"/>
                  <a:gd name="T44" fmla="*/ 216 w 1"/>
                  <a:gd name="T45" fmla="*/ 432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0 w 1"/>
                  <a:gd name="T55" fmla="*/ 864 h 4"/>
                  <a:gd name="T56" fmla="*/ 0 w 1"/>
                  <a:gd name="T57" fmla="*/ 864 h 4"/>
                  <a:gd name="T58" fmla="*/ 0 w 1"/>
                  <a:gd name="T59" fmla="*/ 432 h 4"/>
                  <a:gd name="T60" fmla="*/ 0 w 1"/>
                  <a:gd name="T61" fmla="*/ 432 h 4"/>
                  <a:gd name="T62" fmla="*/ 0 w 1"/>
                  <a:gd name="T63" fmla="*/ 432 h 4"/>
                  <a:gd name="T64" fmla="*/ 0 w 1"/>
                  <a:gd name="T65" fmla="*/ 432 h 4"/>
                  <a:gd name="T66" fmla="*/ 0 w 1"/>
                  <a:gd name="T67" fmla="*/ 432 h 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4"/>
                  <a:gd name="T104" fmla="*/ 1 w 1"/>
                  <a:gd name="T105" fmla="*/ 4 h 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2" name="Freeform 51"/>
              <p:cNvSpPr>
                <a:spLocks/>
              </p:cNvSpPr>
              <p:nvPr/>
            </p:nvSpPr>
            <p:spPr bwMode="auto">
              <a:xfrm>
                <a:off x="3758" y="3536"/>
                <a:ext cx="12" cy="1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6 h 2"/>
                  <a:gd name="T4" fmla="*/ 0 w 2"/>
                  <a:gd name="T5" fmla="*/ 216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216 h 2"/>
                  <a:gd name="T14" fmla="*/ 0 w 2"/>
                  <a:gd name="T15" fmla="*/ 432 h 2"/>
                  <a:gd name="T16" fmla="*/ 0 w 2"/>
                  <a:gd name="T17" fmla="*/ 432 h 2"/>
                  <a:gd name="T18" fmla="*/ 0 w 2"/>
                  <a:gd name="T19" fmla="*/ 432 h 2"/>
                  <a:gd name="T20" fmla="*/ 0 w 2"/>
                  <a:gd name="T21" fmla="*/ 432 h 2"/>
                  <a:gd name="T22" fmla="*/ 432 w 2"/>
                  <a:gd name="T23" fmla="*/ 432 h 2"/>
                  <a:gd name="T24" fmla="*/ 432 w 2"/>
                  <a:gd name="T25" fmla="*/ 432 h 2"/>
                  <a:gd name="T26" fmla="*/ 432 w 2"/>
                  <a:gd name="T27" fmla="*/ 432 h 2"/>
                  <a:gd name="T28" fmla="*/ 432 w 2"/>
                  <a:gd name="T29" fmla="*/ 432 h 2"/>
                  <a:gd name="T30" fmla="*/ 432 w 2"/>
                  <a:gd name="T31" fmla="*/ 432 h 2"/>
                  <a:gd name="T32" fmla="*/ 432 w 2"/>
                  <a:gd name="T33" fmla="*/ 432 h 2"/>
                  <a:gd name="T34" fmla="*/ 432 w 2"/>
                  <a:gd name="T35" fmla="*/ 432 h 2"/>
                  <a:gd name="T36" fmla="*/ 432 w 2"/>
                  <a:gd name="T37" fmla="*/ 432 h 2"/>
                  <a:gd name="T38" fmla="*/ 432 w 2"/>
                  <a:gd name="T39" fmla="*/ 432 h 2"/>
                  <a:gd name="T40" fmla="*/ 432 w 2"/>
                  <a:gd name="T41" fmla="*/ 216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0 w 2"/>
                  <a:gd name="T61" fmla="*/ 216 h 2"/>
                  <a:gd name="T62" fmla="*/ 0 w 2"/>
                  <a:gd name="T63" fmla="*/ 0 h 2"/>
                  <a:gd name="T64" fmla="*/ 0 w 2"/>
                  <a:gd name="T65" fmla="*/ 0 h 2"/>
                  <a:gd name="T66" fmla="*/ 0 w 2"/>
                  <a:gd name="T67" fmla="*/ 0 h 2"/>
                  <a:gd name="T68" fmla="*/ 0 w 2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"/>
                  <a:gd name="T106" fmla="*/ 0 h 2"/>
                  <a:gd name="T107" fmla="*/ 2 w 2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3" name="Freeform 52"/>
              <p:cNvSpPr>
                <a:spLocks/>
              </p:cNvSpPr>
              <p:nvPr/>
            </p:nvSpPr>
            <p:spPr bwMode="auto">
              <a:xfrm>
                <a:off x="3758" y="3542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  <a:gd name="T10" fmla="*/ 0 w 2"/>
                  <a:gd name="T11" fmla="*/ 0 h 1"/>
                  <a:gd name="T12" fmla="*/ 0 w 2"/>
                  <a:gd name="T13" fmla="*/ 216 h 1"/>
                  <a:gd name="T14" fmla="*/ 0 w 2"/>
                  <a:gd name="T15" fmla="*/ 216 h 1"/>
                  <a:gd name="T16" fmla="*/ 0 w 2"/>
                  <a:gd name="T17" fmla="*/ 216 h 1"/>
                  <a:gd name="T18" fmla="*/ 432 w 2"/>
                  <a:gd name="T19" fmla="*/ 216 h 1"/>
                  <a:gd name="T20" fmla="*/ 432 w 2"/>
                  <a:gd name="T21" fmla="*/ 216 h 1"/>
                  <a:gd name="T22" fmla="*/ 432 w 2"/>
                  <a:gd name="T23" fmla="*/ 216 h 1"/>
                  <a:gd name="T24" fmla="*/ 432 w 2"/>
                  <a:gd name="T25" fmla="*/ 216 h 1"/>
                  <a:gd name="T26" fmla="*/ 432 w 2"/>
                  <a:gd name="T27" fmla="*/ 216 h 1"/>
                  <a:gd name="T28" fmla="*/ 432 w 2"/>
                  <a:gd name="T29" fmla="*/ 216 h 1"/>
                  <a:gd name="T30" fmla="*/ 432 w 2"/>
                  <a:gd name="T31" fmla="*/ 216 h 1"/>
                  <a:gd name="T32" fmla="*/ 432 w 2"/>
                  <a:gd name="T33" fmla="*/ 216 h 1"/>
                  <a:gd name="T34" fmla="*/ 432 w 2"/>
                  <a:gd name="T35" fmla="*/ 216 h 1"/>
                  <a:gd name="T36" fmla="*/ 432 w 2"/>
                  <a:gd name="T37" fmla="*/ 216 h 1"/>
                  <a:gd name="T38" fmla="*/ 432 w 2"/>
                  <a:gd name="T39" fmla="*/ 216 h 1"/>
                  <a:gd name="T40" fmla="*/ 432 w 2"/>
                  <a:gd name="T41" fmla="*/ 216 h 1"/>
                  <a:gd name="T42" fmla="*/ 432 w 2"/>
                  <a:gd name="T43" fmla="*/ 0 h 1"/>
                  <a:gd name="T44" fmla="*/ 432 w 2"/>
                  <a:gd name="T45" fmla="*/ 0 h 1"/>
                  <a:gd name="T46" fmla="*/ 432 w 2"/>
                  <a:gd name="T47" fmla="*/ 0 h 1"/>
                  <a:gd name="T48" fmla="*/ 432 w 2"/>
                  <a:gd name="T49" fmla="*/ 0 h 1"/>
                  <a:gd name="T50" fmla="*/ 432 w 2"/>
                  <a:gd name="T51" fmla="*/ 0 h 1"/>
                  <a:gd name="T52" fmla="*/ 432 w 2"/>
                  <a:gd name="T53" fmla="*/ 0 h 1"/>
                  <a:gd name="T54" fmla="*/ 432 w 2"/>
                  <a:gd name="T55" fmla="*/ 0 h 1"/>
                  <a:gd name="T56" fmla="*/ 432 w 2"/>
                  <a:gd name="T57" fmla="*/ 0 h 1"/>
                  <a:gd name="T58" fmla="*/ 432 w 2"/>
                  <a:gd name="T59" fmla="*/ 0 h 1"/>
                  <a:gd name="T60" fmla="*/ 432 w 2"/>
                  <a:gd name="T61" fmla="*/ 0 h 1"/>
                  <a:gd name="T62" fmla="*/ 432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432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4" name="Freeform 53"/>
              <p:cNvSpPr>
                <a:spLocks/>
              </p:cNvSpPr>
              <p:nvPr/>
            </p:nvSpPr>
            <p:spPr bwMode="auto">
              <a:xfrm>
                <a:off x="3758" y="3536"/>
                <a:ext cx="12" cy="1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6 h 2"/>
                  <a:gd name="T4" fmla="*/ 0 w 2"/>
                  <a:gd name="T5" fmla="*/ 216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432 h 2"/>
                  <a:gd name="T14" fmla="*/ 0 w 2"/>
                  <a:gd name="T15" fmla="*/ 432 h 2"/>
                  <a:gd name="T16" fmla="*/ 0 w 2"/>
                  <a:gd name="T17" fmla="*/ 432 h 2"/>
                  <a:gd name="T18" fmla="*/ 0 w 2"/>
                  <a:gd name="T19" fmla="*/ 432 h 2"/>
                  <a:gd name="T20" fmla="*/ 432 w 2"/>
                  <a:gd name="T21" fmla="*/ 432 h 2"/>
                  <a:gd name="T22" fmla="*/ 432 w 2"/>
                  <a:gd name="T23" fmla="*/ 432 h 2"/>
                  <a:gd name="T24" fmla="*/ 432 w 2"/>
                  <a:gd name="T25" fmla="*/ 432 h 2"/>
                  <a:gd name="T26" fmla="*/ 432 w 2"/>
                  <a:gd name="T27" fmla="*/ 432 h 2"/>
                  <a:gd name="T28" fmla="*/ 432 w 2"/>
                  <a:gd name="T29" fmla="*/ 432 h 2"/>
                  <a:gd name="T30" fmla="*/ 432 w 2"/>
                  <a:gd name="T31" fmla="*/ 432 h 2"/>
                  <a:gd name="T32" fmla="*/ 432 w 2"/>
                  <a:gd name="T33" fmla="*/ 432 h 2"/>
                  <a:gd name="T34" fmla="*/ 432 w 2"/>
                  <a:gd name="T35" fmla="*/ 432 h 2"/>
                  <a:gd name="T36" fmla="*/ 432 w 2"/>
                  <a:gd name="T37" fmla="*/ 432 h 2"/>
                  <a:gd name="T38" fmla="*/ 432 w 2"/>
                  <a:gd name="T39" fmla="*/ 432 h 2"/>
                  <a:gd name="T40" fmla="*/ 432 w 2"/>
                  <a:gd name="T41" fmla="*/ 432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432 w 2"/>
                  <a:gd name="T61" fmla="*/ 216 h 2"/>
                  <a:gd name="T62" fmla="*/ 0 w 2"/>
                  <a:gd name="T63" fmla="*/ 216 h 2"/>
                  <a:gd name="T64" fmla="*/ 0 w 2"/>
                  <a:gd name="T65" fmla="*/ 216 h 2"/>
                  <a:gd name="T66" fmla="*/ 0 w 2"/>
                  <a:gd name="T67" fmla="*/ 216 h 2"/>
                  <a:gd name="T68" fmla="*/ 0 w 2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"/>
                  <a:gd name="T106" fmla="*/ 0 h 2"/>
                  <a:gd name="T107" fmla="*/ 2 w 2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5" name="Freeform 54"/>
              <p:cNvSpPr>
                <a:spLocks/>
              </p:cNvSpPr>
              <p:nvPr/>
            </p:nvSpPr>
            <p:spPr bwMode="auto">
              <a:xfrm>
                <a:off x="3788" y="3548"/>
                <a:ext cx="12" cy="13"/>
              </a:xfrm>
              <a:custGeom>
                <a:avLst/>
                <a:gdLst>
                  <a:gd name="T0" fmla="*/ 432 w 2"/>
                  <a:gd name="T1" fmla="*/ 0 h 2"/>
                  <a:gd name="T2" fmla="*/ 432 w 2"/>
                  <a:gd name="T3" fmla="*/ 0 h 2"/>
                  <a:gd name="T4" fmla="*/ 432 w 2"/>
                  <a:gd name="T5" fmla="*/ 0 h 2"/>
                  <a:gd name="T6" fmla="*/ 432 w 2"/>
                  <a:gd name="T7" fmla="*/ 0 h 2"/>
                  <a:gd name="T8" fmla="*/ 432 w 2"/>
                  <a:gd name="T9" fmla="*/ 0 h 2"/>
                  <a:gd name="T10" fmla="*/ 432 w 2"/>
                  <a:gd name="T11" fmla="*/ 0 h 2"/>
                  <a:gd name="T12" fmla="*/ 432 w 2"/>
                  <a:gd name="T13" fmla="*/ 0 h 2"/>
                  <a:gd name="T14" fmla="*/ 432 w 2"/>
                  <a:gd name="T15" fmla="*/ 0 h 2"/>
                  <a:gd name="T16" fmla="*/ 432 w 2"/>
                  <a:gd name="T17" fmla="*/ 0 h 2"/>
                  <a:gd name="T18" fmla="*/ 432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432 w 2"/>
                  <a:gd name="T37" fmla="*/ 0 h 2"/>
                  <a:gd name="T38" fmla="*/ 432 w 2"/>
                  <a:gd name="T39" fmla="*/ 0 h 2"/>
                  <a:gd name="T40" fmla="*/ 432 w 2"/>
                  <a:gd name="T41" fmla="*/ 0 h 2"/>
                  <a:gd name="T42" fmla="*/ 432 w 2"/>
                  <a:gd name="T43" fmla="*/ 432 h 2"/>
                  <a:gd name="T44" fmla="*/ 432 w 2"/>
                  <a:gd name="T45" fmla="*/ 432 h 2"/>
                  <a:gd name="T46" fmla="*/ 432 w 2"/>
                  <a:gd name="T47" fmla="*/ 432 h 2"/>
                  <a:gd name="T48" fmla="*/ 432 w 2"/>
                  <a:gd name="T49" fmla="*/ 432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432 w 2"/>
                  <a:gd name="T73" fmla="*/ 432 h 2"/>
                  <a:gd name="T74" fmla="*/ 432 w 2"/>
                  <a:gd name="T75" fmla="*/ 0 h 2"/>
                  <a:gd name="T76" fmla="*/ 432 w 2"/>
                  <a:gd name="T77" fmla="*/ 0 h 2"/>
                  <a:gd name="T78" fmla="*/ 432 w 2"/>
                  <a:gd name="T79" fmla="*/ 0 h 2"/>
                  <a:gd name="T80" fmla="*/ 432 w 2"/>
                  <a:gd name="T81" fmla="*/ 0 h 2"/>
                  <a:gd name="T82" fmla="*/ 432 w 2"/>
                  <a:gd name="T83" fmla="*/ 0 h 2"/>
                  <a:gd name="T84" fmla="*/ 432 w 2"/>
                  <a:gd name="T85" fmla="*/ 0 h 2"/>
                  <a:gd name="T86" fmla="*/ 432 w 2"/>
                  <a:gd name="T87" fmla="*/ 0 h 2"/>
                  <a:gd name="T88" fmla="*/ 432 w 2"/>
                  <a:gd name="T89" fmla="*/ 0 h 2"/>
                  <a:gd name="T90" fmla="*/ 432 w 2"/>
                  <a:gd name="T91" fmla="*/ 0 h 2"/>
                  <a:gd name="T92" fmla="*/ 432 w 2"/>
                  <a:gd name="T93" fmla="*/ 0 h 2"/>
                  <a:gd name="T94" fmla="*/ 432 w 2"/>
                  <a:gd name="T95" fmla="*/ 0 h 2"/>
                  <a:gd name="T96" fmla="*/ 432 w 2"/>
                  <a:gd name="T97" fmla="*/ 0 h 2"/>
                  <a:gd name="T98" fmla="*/ 432 w 2"/>
                  <a:gd name="T99" fmla="*/ 0 h 2"/>
                  <a:gd name="T100" fmla="*/ 432 w 2"/>
                  <a:gd name="T101" fmla="*/ 0 h 2"/>
                  <a:gd name="T102" fmla="*/ 432 w 2"/>
                  <a:gd name="T103" fmla="*/ 0 h 2"/>
                  <a:gd name="T104" fmla="*/ 432 w 2"/>
                  <a:gd name="T105" fmla="*/ 0 h 2"/>
                  <a:gd name="T106" fmla="*/ 432 w 2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"/>
                  <a:gd name="T163" fmla="*/ 0 h 2"/>
                  <a:gd name="T164" fmla="*/ 2 w 2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6" name="Freeform 55"/>
              <p:cNvSpPr>
                <a:spLocks/>
              </p:cNvSpPr>
              <p:nvPr/>
            </p:nvSpPr>
            <p:spPr bwMode="auto">
              <a:xfrm>
                <a:off x="3800" y="354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0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0 h 2"/>
                  <a:gd name="T32" fmla="*/ 0 w 1"/>
                  <a:gd name="T33" fmla="*/ 0 h 2"/>
                  <a:gd name="T34" fmla="*/ 0 w 1"/>
                  <a:gd name="T35" fmla="*/ 0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432 h 2"/>
                  <a:gd name="T54" fmla="*/ 0 w 1"/>
                  <a:gd name="T55" fmla="*/ 432 h 2"/>
                  <a:gd name="T56" fmla="*/ 0 w 1"/>
                  <a:gd name="T57" fmla="*/ 432 h 2"/>
                  <a:gd name="T58" fmla="*/ 0 w 1"/>
                  <a:gd name="T59" fmla="*/ 432 h 2"/>
                  <a:gd name="T60" fmla="*/ 0 w 1"/>
                  <a:gd name="T61" fmla="*/ 432 h 2"/>
                  <a:gd name="T62" fmla="*/ 0 w 1"/>
                  <a:gd name="T63" fmla="*/ 432 h 2"/>
                  <a:gd name="T64" fmla="*/ 0 w 1"/>
                  <a:gd name="T65" fmla="*/ 432 h 2"/>
                  <a:gd name="T66" fmla="*/ 216 w 1"/>
                  <a:gd name="T67" fmla="*/ 432 h 2"/>
                  <a:gd name="T68" fmla="*/ 216 w 1"/>
                  <a:gd name="T69" fmla="*/ 432 h 2"/>
                  <a:gd name="T70" fmla="*/ 216 w 1"/>
                  <a:gd name="T71" fmla="*/ 432 h 2"/>
                  <a:gd name="T72" fmla="*/ 216 w 1"/>
                  <a:gd name="T73" fmla="*/ 432 h 2"/>
                  <a:gd name="T74" fmla="*/ 216 w 1"/>
                  <a:gd name="T75" fmla="*/ 432 h 2"/>
                  <a:gd name="T76" fmla="*/ 216 w 1"/>
                  <a:gd name="T77" fmla="*/ 432 h 2"/>
                  <a:gd name="T78" fmla="*/ 216 w 1"/>
                  <a:gd name="T79" fmla="*/ 432 h 2"/>
                  <a:gd name="T80" fmla="*/ 216 w 1"/>
                  <a:gd name="T81" fmla="*/ 432 h 2"/>
                  <a:gd name="T82" fmla="*/ 216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7" name="Freeform 56"/>
              <p:cNvSpPr>
                <a:spLocks/>
              </p:cNvSpPr>
              <p:nvPr/>
            </p:nvSpPr>
            <p:spPr bwMode="auto">
              <a:xfrm>
                <a:off x="3800" y="3548"/>
                <a:ext cx="1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0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0 h 2"/>
                  <a:gd name="T32" fmla="*/ 0 w 1"/>
                  <a:gd name="T33" fmla="*/ 0 h 2"/>
                  <a:gd name="T34" fmla="*/ 0 w 1"/>
                  <a:gd name="T35" fmla="*/ 0 h 2"/>
                  <a:gd name="T36" fmla="*/ 0 w 1"/>
                  <a:gd name="T37" fmla="*/ 0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432 h 2"/>
                  <a:gd name="T54" fmla="*/ 0 w 1"/>
                  <a:gd name="T55" fmla="*/ 432 h 2"/>
                  <a:gd name="T56" fmla="*/ 0 w 1"/>
                  <a:gd name="T57" fmla="*/ 432 h 2"/>
                  <a:gd name="T58" fmla="*/ 0 w 1"/>
                  <a:gd name="T59" fmla="*/ 432 h 2"/>
                  <a:gd name="T60" fmla="*/ 0 w 1"/>
                  <a:gd name="T61" fmla="*/ 432 h 2"/>
                  <a:gd name="T62" fmla="*/ 0 w 1"/>
                  <a:gd name="T63" fmla="*/ 432 h 2"/>
                  <a:gd name="T64" fmla="*/ 0 w 1"/>
                  <a:gd name="T65" fmla="*/ 432 h 2"/>
                  <a:gd name="T66" fmla="*/ 0 w 1"/>
                  <a:gd name="T67" fmla="*/ 432 h 2"/>
                  <a:gd name="T68" fmla="*/ 0 w 1"/>
                  <a:gd name="T69" fmla="*/ 432 h 2"/>
                  <a:gd name="T70" fmla="*/ 0 w 1"/>
                  <a:gd name="T71" fmla="*/ 432 h 2"/>
                  <a:gd name="T72" fmla="*/ 0 w 1"/>
                  <a:gd name="T73" fmla="*/ 432 h 2"/>
                  <a:gd name="T74" fmla="*/ 0 w 1"/>
                  <a:gd name="T75" fmla="*/ 432 h 2"/>
                  <a:gd name="T76" fmla="*/ 0 w 1"/>
                  <a:gd name="T77" fmla="*/ 432 h 2"/>
                  <a:gd name="T78" fmla="*/ 0 w 1"/>
                  <a:gd name="T79" fmla="*/ 0 h 2"/>
                  <a:gd name="T80" fmla="*/ 0 w 1"/>
                  <a:gd name="T81" fmla="*/ 0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8" name="Freeform 57"/>
              <p:cNvSpPr>
                <a:spLocks/>
              </p:cNvSpPr>
              <p:nvPr/>
            </p:nvSpPr>
            <p:spPr bwMode="auto">
              <a:xfrm>
                <a:off x="3800" y="3518"/>
                <a:ext cx="18" cy="6"/>
              </a:xfrm>
              <a:custGeom>
                <a:avLst/>
                <a:gdLst>
                  <a:gd name="T0" fmla="*/ 216 w 3"/>
                  <a:gd name="T1" fmla="*/ 216 h 1"/>
                  <a:gd name="T2" fmla="*/ 216 w 3"/>
                  <a:gd name="T3" fmla="*/ 216 h 1"/>
                  <a:gd name="T4" fmla="*/ 216 w 3"/>
                  <a:gd name="T5" fmla="*/ 216 h 1"/>
                  <a:gd name="T6" fmla="*/ 216 w 3"/>
                  <a:gd name="T7" fmla="*/ 216 h 1"/>
                  <a:gd name="T8" fmla="*/ 216 w 3"/>
                  <a:gd name="T9" fmla="*/ 216 h 1"/>
                  <a:gd name="T10" fmla="*/ 0 w 3"/>
                  <a:gd name="T11" fmla="*/ 216 h 1"/>
                  <a:gd name="T12" fmla="*/ 0 w 3"/>
                  <a:gd name="T13" fmla="*/ 216 h 1"/>
                  <a:gd name="T14" fmla="*/ 0 w 3"/>
                  <a:gd name="T15" fmla="*/ 216 h 1"/>
                  <a:gd name="T16" fmla="*/ 0 w 3"/>
                  <a:gd name="T17" fmla="*/ 216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0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432 w 3"/>
                  <a:gd name="T35" fmla="*/ 0 h 1"/>
                  <a:gd name="T36" fmla="*/ 432 w 3"/>
                  <a:gd name="T37" fmla="*/ 0 h 1"/>
                  <a:gd name="T38" fmla="*/ 432 w 3"/>
                  <a:gd name="T39" fmla="*/ 0 h 1"/>
                  <a:gd name="T40" fmla="*/ 648 w 3"/>
                  <a:gd name="T41" fmla="*/ 0 h 1"/>
                  <a:gd name="T42" fmla="*/ 648 w 3"/>
                  <a:gd name="T43" fmla="*/ 216 h 1"/>
                  <a:gd name="T44" fmla="*/ 648 w 3"/>
                  <a:gd name="T45" fmla="*/ 216 h 1"/>
                  <a:gd name="T46" fmla="*/ 648 w 3"/>
                  <a:gd name="T47" fmla="*/ 216 h 1"/>
                  <a:gd name="T48" fmla="*/ 648 w 3"/>
                  <a:gd name="T49" fmla="*/ 216 h 1"/>
                  <a:gd name="T50" fmla="*/ 648 w 3"/>
                  <a:gd name="T51" fmla="*/ 216 h 1"/>
                  <a:gd name="T52" fmla="*/ 648 w 3"/>
                  <a:gd name="T53" fmla="*/ 216 h 1"/>
                  <a:gd name="T54" fmla="*/ 432 w 3"/>
                  <a:gd name="T55" fmla="*/ 216 h 1"/>
                  <a:gd name="T56" fmla="*/ 432 w 3"/>
                  <a:gd name="T57" fmla="*/ 216 h 1"/>
                  <a:gd name="T58" fmla="*/ 432 w 3"/>
                  <a:gd name="T59" fmla="*/ 216 h 1"/>
                  <a:gd name="T60" fmla="*/ 432 w 3"/>
                  <a:gd name="T61" fmla="*/ 216 h 1"/>
                  <a:gd name="T62" fmla="*/ 432 w 3"/>
                  <a:gd name="T63" fmla="*/ 216 h 1"/>
                  <a:gd name="T64" fmla="*/ 432 w 3"/>
                  <a:gd name="T65" fmla="*/ 216 h 1"/>
                  <a:gd name="T66" fmla="*/ 432 w 3"/>
                  <a:gd name="T67" fmla="*/ 216 h 1"/>
                  <a:gd name="T68" fmla="*/ 432 w 3"/>
                  <a:gd name="T69" fmla="*/ 216 h 1"/>
                  <a:gd name="T70" fmla="*/ 432 w 3"/>
                  <a:gd name="T71" fmla="*/ 216 h 1"/>
                  <a:gd name="T72" fmla="*/ 432 w 3"/>
                  <a:gd name="T73" fmla="*/ 216 h 1"/>
                  <a:gd name="T74" fmla="*/ 432 w 3"/>
                  <a:gd name="T75" fmla="*/ 216 h 1"/>
                  <a:gd name="T76" fmla="*/ 432 w 3"/>
                  <a:gd name="T77" fmla="*/ 216 h 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"/>
                  <a:gd name="T118" fmla="*/ 0 h 1"/>
                  <a:gd name="T119" fmla="*/ 3 w 3"/>
                  <a:gd name="T120" fmla="*/ 1 h 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499" name="Freeform 58"/>
              <p:cNvSpPr>
                <a:spLocks/>
              </p:cNvSpPr>
              <p:nvPr/>
            </p:nvSpPr>
            <p:spPr bwMode="auto">
              <a:xfrm>
                <a:off x="3800" y="3518"/>
                <a:ext cx="18" cy="13"/>
              </a:xfrm>
              <a:custGeom>
                <a:avLst/>
                <a:gdLst>
                  <a:gd name="T0" fmla="*/ 432 w 3"/>
                  <a:gd name="T1" fmla="*/ 216 h 2"/>
                  <a:gd name="T2" fmla="*/ 432 w 3"/>
                  <a:gd name="T3" fmla="*/ 216 h 2"/>
                  <a:gd name="T4" fmla="*/ 216 w 3"/>
                  <a:gd name="T5" fmla="*/ 216 h 2"/>
                  <a:gd name="T6" fmla="*/ 216 w 3"/>
                  <a:gd name="T7" fmla="*/ 216 h 2"/>
                  <a:gd name="T8" fmla="*/ 216 w 3"/>
                  <a:gd name="T9" fmla="*/ 216 h 2"/>
                  <a:gd name="T10" fmla="*/ 0 w 3"/>
                  <a:gd name="T11" fmla="*/ 216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216 h 2"/>
                  <a:gd name="T24" fmla="*/ 0 w 3"/>
                  <a:gd name="T25" fmla="*/ 0 h 2"/>
                  <a:gd name="T26" fmla="*/ 0 w 3"/>
                  <a:gd name="T27" fmla="*/ 0 h 2"/>
                  <a:gd name="T28" fmla="*/ 216 w 3"/>
                  <a:gd name="T29" fmla="*/ 0 h 2"/>
                  <a:gd name="T30" fmla="*/ 216 w 3"/>
                  <a:gd name="T31" fmla="*/ 0 h 2"/>
                  <a:gd name="T32" fmla="*/ 216 w 3"/>
                  <a:gd name="T33" fmla="*/ 0 h 2"/>
                  <a:gd name="T34" fmla="*/ 432 w 3"/>
                  <a:gd name="T35" fmla="*/ 216 h 2"/>
                  <a:gd name="T36" fmla="*/ 432 w 3"/>
                  <a:gd name="T37" fmla="*/ 216 h 2"/>
                  <a:gd name="T38" fmla="*/ 648 w 3"/>
                  <a:gd name="T39" fmla="*/ 216 h 2"/>
                  <a:gd name="T40" fmla="*/ 648 w 3"/>
                  <a:gd name="T41" fmla="*/ 216 h 2"/>
                  <a:gd name="T42" fmla="*/ 648 w 3"/>
                  <a:gd name="T43" fmla="*/ 216 h 2"/>
                  <a:gd name="T44" fmla="*/ 648 w 3"/>
                  <a:gd name="T45" fmla="*/ 216 h 2"/>
                  <a:gd name="T46" fmla="*/ 648 w 3"/>
                  <a:gd name="T47" fmla="*/ 216 h 2"/>
                  <a:gd name="T48" fmla="*/ 648 w 3"/>
                  <a:gd name="T49" fmla="*/ 216 h 2"/>
                  <a:gd name="T50" fmla="*/ 648 w 3"/>
                  <a:gd name="T51" fmla="*/ 216 h 2"/>
                  <a:gd name="T52" fmla="*/ 648 w 3"/>
                  <a:gd name="T53" fmla="*/ 216 h 2"/>
                  <a:gd name="T54" fmla="*/ 648 w 3"/>
                  <a:gd name="T55" fmla="*/ 216 h 2"/>
                  <a:gd name="T56" fmla="*/ 648 w 3"/>
                  <a:gd name="T57" fmla="*/ 432 h 2"/>
                  <a:gd name="T58" fmla="*/ 648 w 3"/>
                  <a:gd name="T59" fmla="*/ 432 h 2"/>
                  <a:gd name="T60" fmla="*/ 432 w 3"/>
                  <a:gd name="T61" fmla="*/ 432 h 2"/>
                  <a:gd name="T62" fmla="*/ 432 w 3"/>
                  <a:gd name="T63" fmla="*/ 216 h 2"/>
                  <a:gd name="T64" fmla="*/ 432 w 3"/>
                  <a:gd name="T65" fmla="*/ 216 h 2"/>
                  <a:gd name="T66" fmla="*/ 432 w 3"/>
                  <a:gd name="T67" fmla="*/ 216 h 2"/>
                  <a:gd name="T68" fmla="*/ 432 w 3"/>
                  <a:gd name="T69" fmla="*/ 216 h 2"/>
                  <a:gd name="T70" fmla="*/ 432 w 3"/>
                  <a:gd name="T71" fmla="*/ 216 h 2"/>
                  <a:gd name="T72" fmla="*/ 432 w 3"/>
                  <a:gd name="T73" fmla="*/ 216 h 2"/>
                  <a:gd name="T74" fmla="*/ 432 w 3"/>
                  <a:gd name="T75" fmla="*/ 216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2"/>
                  <a:gd name="T116" fmla="*/ 3 w 3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0" name="Freeform 59"/>
              <p:cNvSpPr>
                <a:spLocks/>
              </p:cNvSpPr>
              <p:nvPr/>
            </p:nvSpPr>
            <p:spPr bwMode="auto">
              <a:xfrm>
                <a:off x="3800" y="3518"/>
                <a:ext cx="18" cy="6"/>
              </a:xfrm>
              <a:custGeom>
                <a:avLst/>
                <a:gdLst>
                  <a:gd name="T0" fmla="*/ 432 w 3"/>
                  <a:gd name="T1" fmla="*/ 216 h 1"/>
                  <a:gd name="T2" fmla="*/ 216 w 3"/>
                  <a:gd name="T3" fmla="*/ 216 h 1"/>
                  <a:gd name="T4" fmla="*/ 216 w 3"/>
                  <a:gd name="T5" fmla="*/ 216 h 1"/>
                  <a:gd name="T6" fmla="*/ 216 w 3"/>
                  <a:gd name="T7" fmla="*/ 216 h 1"/>
                  <a:gd name="T8" fmla="*/ 216 w 3"/>
                  <a:gd name="T9" fmla="*/ 216 h 1"/>
                  <a:gd name="T10" fmla="*/ 0 w 3"/>
                  <a:gd name="T11" fmla="*/ 216 h 1"/>
                  <a:gd name="T12" fmla="*/ 0 w 3"/>
                  <a:gd name="T13" fmla="*/ 216 h 1"/>
                  <a:gd name="T14" fmla="*/ 0 w 3"/>
                  <a:gd name="T15" fmla="*/ 216 h 1"/>
                  <a:gd name="T16" fmla="*/ 0 w 3"/>
                  <a:gd name="T17" fmla="*/ 216 h 1"/>
                  <a:gd name="T18" fmla="*/ 0 w 3"/>
                  <a:gd name="T19" fmla="*/ 216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432 w 3"/>
                  <a:gd name="T35" fmla="*/ 0 h 1"/>
                  <a:gd name="T36" fmla="*/ 432 w 3"/>
                  <a:gd name="T37" fmla="*/ 0 h 1"/>
                  <a:gd name="T38" fmla="*/ 648 w 3"/>
                  <a:gd name="T39" fmla="*/ 216 h 1"/>
                  <a:gd name="T40" fmla="*/ 648 w 3"/>
                  <a:gd name="T41" fmla="*/ 216 h 1"/>
                  <a:gd name="T42" fmla="*/ 648 w 3"/>
                  <a:gd name="T43" fmla="*/ 216 h 1"/>
                  <a:gd name="T44" fmla="*/ 648 w 3"/>
                  <a:gd name="T45" fmla="*/ 216 h 1"/>
                  <a:gd name="T46" fmla="*/ 648 w 3"/>
                  <a:gd name="T47" fmla="*/ 216 h 1"/>
                  <a:gd name="T48" fmla="*/ 648 w 3"/>
                  <a:gd name="T49" fmla="*/ 216 h 1"/>
                  <a:gd name="T50" fmla="*/ 648 w 3"/>
                  <a:gd name="T51" fmla="*/ 216 h 1"/>
                  <a:gd name="T52" fmla="*/ 648 w 3"/>
                  <a:gd name="T53" fmla="*/ 216 h 1"/>
                  <a:gd name="T54" fmla="*/ 648 w 3"/>
                  <a:gd name="T55" fmla="*/ 216 h 1"/>
                  <a:gd name="T56" fmla="*/ 648 w 3"/>
                  <a:gd name="T57" fmla="*/ 216 h 1"/>
                  <a:gd name="T58" fmla="*/ 648 w 3"/>
                  <a:gd name="T59" fmla="*/ 216 h 1"/>
                  <a:gd name="T60" fmla="*/ 432 w 3"/>
                  <a:gd name="T61" fmla="*/ 216 h 1"/>
                  <a:gd name="T62" fmla="*/ 432 w 3"/>
                  <a:gd name="T63" fmla="*/ 216 h 1"/>
                  <a:gd name="T64" fmla="*/ 432 w 3"/>
                  <a:gd name="T65" fmla="*/ 216 h 1"/>
                  <a:gd name="T66" fmla="*/ 432 w 3"/>
                  <a:gd name="T67" fmla="*/ 216 h 1"/>
                  <a:gd name="T68" fmla="*/ 432 w 3"/>
                  <a:gd name="T69" fmla="*/ 216 h 1"/>
                  <a:gd name="T70" fmla="*/ 432 w 3"/>
                  <a:gd name="T71" fmla="*/ 216 h 1"/>
                  <a:gd name="T72" fmla="*/ 432 w 3"/>
                  <a:gd name="T73" fmla="*/ 216 h 1"/>
                  <a:gd name="T74" fmla="*/ 432 w 3"/>
                  <a:gd name="T75" fmla="*/ 216 h 1"/>
                  <a:gd name="T76" fmla="*/ 432 w 3"/>
                  <a:gd name="T77" fmla="*/ 216 h 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"/>
                  <a:gd name="T118" fmla="*/ 0 h 1"/>
                  <a:gd name="T119" fmla="*/ 3 w 3"/>
                  <a:gd name="T120" fmla="*/ 1 h 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" h="1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1" name="Freeform 60"/>
              <p:cNvSpPr>
                <a:spLocks/>
              </p:cNvSpPr>
              <p:nvPr/>
            </p:nvSpPr>
            <p:spPr bwMode="auto">
              <a:xfrm>
                <a:off x="3800" y="3530"/>
                <a:ext cx="13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0 h 1"/>
                  <a:gd name="T34" fmla="*/ 432 w 2"/>
                  <a:gd name="T35" fmla="*/ 0 h 1"/>
                  <a:gd name="T36" fmla="*/ 432 w 2"/>
                  <a:gd name="T37" fmla="*/ 0 h 1"/>
                  <a:gd name="T38" fmla="*/ 432 w 2"/>
                  <a:gd name="T39" fmla="*/ 0 h 1"/>
                  <a:gd name="T40" fmla="*/ 432 w 2"/>
                  <a:gd name="T41" fmla="*/ 0 h 1"/>
                  <a:gd name="T42" fmla="*/ 432 w 2"/>
                  <a:gd name="T43" fmla="*/ 0 h 1"/>
                  <a:gd name="T44" fmla="*/ 432 w 2"/>
                  <a:gd name="T45" fmla="*/ 0 h 1"/>
                  <a:gd name="T46" fmla="*/ 432 w 2"/>
                  <a:gd name="T47" fmla="*/ 0 h 1"/>
                  <a:gd name="T48" fmla="*/ 432 w 2"/>
                  <a:gd name="T49" fmla="*/ 0 h 1"/>
                  <a:gd name="T50" fmla="*/ 216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216 w 2"/>
                  <a:gd name="T57" fmla="*/ 0 h 1"/>
                  <a:gd name="T58" fmla="*/ 216 w 2"/>
                  <a:gd name="T59" fmla="*/ 0 h 1"/>
                  <a:gd name="T60" fmla="*/ 216 w 2"/>
                  <a:gd name="T61" fmla="*/ 0 h 1"/>
                  <a:gd name="T62" fmla="*/ 216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w 2"/>
                  <a:gd name="T73" fmla="*/ 0 h 1"/>
                  <a:gd name="T74" fmla="*/ 0 w 2"/>
                  <a:gd name="T75" fmla="*/ 0 h 1"/>
                  <a:gd name="T76" fmla="*/ 0 w 2"/>
                  <a:gd name="T77" fmla="*/ 0 h 1"/>
                  <a:gd name="T78" fmla="*/ 0 w 2"/>
                  <a:gd name="T79" fmla="*/ 0 h 1"/>
                  <a:gd name="T80" fmla="*/ 0 w 2"/>
                  <a:gd name="T81" fmla="*/ 0 h 1"/>
                  <a:gd name="T82" fmla="*/ 0 w 2"/>
                  <a:gd name="T83" fmla="*/ 0 h 1"/>
                  <a:gd name="T84" fmla="*/ 0 w 2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1"/>
                  <a:gd name="T131" fmla="*/ 2 w 2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2" name="Freeform 61"/>
              <p:cNvSpPr>
                <a:spLocks/>
              </p:cNvSpPr>
              <p:nvPr/>
            </p:nvSpPr>
            <p:spPr bwMode="auto">
              <a:xfrm>
                <a:off x="3806" y="3530"/>
                <a:ext cx="13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216 h 1"/>
                  <a:gd name="T52" fmla="*/ 216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3" name="Freeform 62"/>
              <p:cNvSpPr>
                <a:spLocks/>
              </p:cNvSpPr>
              <p:nvPr/>
            </p:nvSpPr>
            <p:spPr bwMode="auto">
              <a:xfrm>
                <a:off x="3800" y="3530"/>
                <a:ext cx="13" cy="6"/>
              </a:xfrm>
              <a:custGeom>
                <a:avLst/>
                <a:gdLst>
                  <a:gd name="T0" fmla="*/ 0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0 h 1"/>
                  <a:gd name="T34" fmla="*/ 432 w 2"/>
                  <a:gd name="T35" fmla="*/ 0 h 1"/>
                  <a:gd name="T36" fmla="*/ 432 w 2"/>
                  <a:gd name="T37" fmla="*/ 0 h 1"/>
                  <a:gd name="T38" fmla="*/ 432 w 2"/>
                  <a:gd name="T39" fmla="*/ 0 h 1"/>
                  <a:gd name="T40" fmla="*/ 432 w 2"/>
                  <a:gd name="T41" fmla="*/ 0 h 1"/>
                  <a:gd name="T42" fmla="*/ 432 w 2"/>
                  <a:gd name="T43" fmla="*/ 0 h 1"/>
                  <a:gd name="T44" fmla="*/ 432 w 2"/>
                  <a:gd name="T45" fmla="*/ 216 h 1"/>
                  <a:gd name="T46" fmla="*/ 432 w 2"/>
                  <a:gd name="T47" fmla="*/ 216 h 1"/>
                  <a:gd name="T48" fmla="*/ 432 w 2"/>
                  <a:gd name="T49" fmla="*/ 216 h 1"/>
                  <a:gd name="T50" fmla="*/ 432 w 2"/>
                  <a:gd name="T51" fmla="*/ 216 h 1"/>
                  <a:gd name="T52" fmla="*/ 216 w 2"/>
                  <a:gd name="T53" fmla="*/ 216 h 1"/>
                  <a:gd name="T54" fmla="*/ 216 w 2"/>
                  <a:gd name="T55" fmla="*/ 216 h 1"/>
                  <a:gd name="T56" fmla="*/ 216 w 2"/>
                  <a:gd name="T57" fmla="*/ 216 h 1"/>
                  <a:gd name="T58" fmla="*/ 216 w 2"/>
                  <a:gd name="T59" fmla="*/ 216 h 1"/>
                  <a:gd name="T60" fmla="*/ 216 w 2"/>
                  <a:gd name="T61" fmla="*/ 216 h 1"/>
                  <a:gd name="T62" fmla="*/ 216 w 2"/>
                  <a:gd name="T63" fmla="*/ 216 h 1"/>
                  <a:gd name="T64" fmla="*/ 216 w 2"/>
                  <a:gd name="T65" fmla="*/ 0 h 1"/>
                  <a:gd name="T66" fmla="*/ 216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w 2"/>
                  <a:gd name="T73" fmla="*/ 0 h 1"/>
                  <a:gd name="T74" fmla="*/ 0 w 2"/>
                  <a:gd name="T75" fmla="*/ 0 h 1"/>
                  <a:gd name="T76" fmla="*/ 0 w 2"/>
                  <a:gd name="T77" fmla="*/ 0 h 1"/>
                  <a:gd name="T78" fmla="*/ 0 w 2"/>
                  <a:gd name="T79" fmla="*/ 0 h 1"/>
                  <a:gd name="T80" fmla="*/ 0 w 2"/>
                  <a:gd name="T81" fmla="*/ 0 h 1"/>
                  <a:gd name="T82" fmla="*/ 0 w 2"/>
                  <a:gd name="T83" fmla="*/ 0 h 1"/>
                  <a:gd name="T84" fmla="*/ 0 w 2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1"/>
                  <a:gd name="T131" fmla="*/ 2 w 2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1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4" name="Freeform 63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1"/>
                  <a:gd name="T116" fmla="*/ 1 w 1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5" name="Freeform 64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216 h 1"/>
                  <a:gd name="T4" fmla="*/ 216 w 1"/>
                  <a:gd name="T5" fmla="*/ 216 h 1"/>
                  <a:gd name="T6" fmla="*/ 216 w 1"/>
                  <a:gd name="T7" fmla="*/ 216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216 w 1"/>
                  <a:gd name="T15" fmla="*/ 216 h 1"/>
                  <a:gd name="T16" fmla="*/ 216 w 1"/>
                  <a:gd name="T17" fmla="*/ 216 h 1"/>
                  <a:gd name="T18" fmla="*/ 216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"/>
                  <a:gd name="T112" fmla="*/ 0 h 1"/>
                  <a:gd name="T113" fmla="*/ 1 w 1"/>
                  <a:gd name="T114" fmla="*/ 1 h 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6" name="Freeform 65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216 h 1"/>
                  <a:gd name="T6" fmla="*/ 216 w 1"/>
                  <a:gd name="T7" fmla="*/ 216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216 w 1"/>
                  <a:gd name="T15" fmla="*/ 216 h 1"/>
                  <a:gd name="T16" fmla="*/ 216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1"/>
                  <a:gd name="T116" fmla="*/ 1 w 1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7" name="Freeform 66"/>
              <p:cNvSpPr>
                <a:spLocks/>
              </p:cNvSpPr>
              <p:nvPr/>
            </p:nvSpPr>
            <p:spPr bwMode="auto">
              <a:xfrm>
                <a:off x="3812" y="3524"/>
                <a:ext cx="162" cy="156"/>
              </a:xfrm>
              <a:custGeom>
                <a:avLst/>
                <a:gdLst>
                  <a:gd name="T0" fmla="*/ 0 w 27"/>
                  <a:gd name="T1" fmla="*/ 648 h 26"/>
                  <a:gd name="T2" fmla="*/ 0 w 27"/>
                  <a:gd name="T3" fmla="*/ 648 h 26"/>
                  <a:gd name="T4" fmla="*/ 216 w 27"/>
                  <a:gd name="T5" fmla="*/ 648 h 26"/>
                  <a:gd name="T6" fmla="*/ 432 w 27"/>
                  <a:gd name="T7" fmla="*/ 864 h 26"/>
                  <a:gd name="T8" fmla="*/ 648 w 27"/>
                  <a:gd name="T9" fmla="*/ 1296 h 26"/>
                  <a:gd name="T10" fmla="*/ 1512 w 27"/>
                  <a:gd name="T11" fmla="*/ 1296 h 26"/>
                  <a:gd name="T12" fmla="*/ 1512 w 27"/>
                  <a:gd name="T13" fmla="*/ 1296 h 26"/>
                  <a:gd name="T14" fmla="*/ 1080 w 27"/>
                  <a:gd name="T15" fmla="*/ 1296 h 26"/>
                  <a:gd name="T16" fmla="*/ 864 w 27"/>
                  <a:gd name="T17" fmla="*/ 1728 h 26"/>
                  <a:gd name="T18" fmla="*/ 432 w 27"/>
                  <a:gd name="T19" fmla="*/ 1728 h 26"/>
                  <a:gd name="T20" fmla="*/ 864 w 27"/>
                  <a:gd name="T21" fmla="*/ 1944 h 26"/>
                  <a:gd name="T22" fmla="*/ 864 w 27"/>
                  <a:gd name="T23" fmla="*/ 2160 h 26"/>
                  <a:gd name="T24" fmla="*/ 864 w 27"/>
                  <a:gd name="T25" fmla="*/ 2376 h 26"/>
                  <a:gd name="T26" fmla="*/ 1296 w 27"/>
                  <a:gd name="T27" fmla="*/ 2376 h 26"/>
                  <a:gd name="T28" fmla="*/ 1296 w 27"/>
                  <a:gd name="T29" fmla="*/ 2160 h 26"/>
                  <a:gd name="T30" fmla="*/ 1296 w 27"/>
                  <a:gd name="T31" fmla="*/ 2160 h 26"/>
                  <a:gd name="T32" fmla="*/ 1296 w 27"/>
                  <a:gd name="T33" fmla="*/ 1944 h 26"/>
                  <a:gd name="T34" fmla="*/ 1512 w 27"/>
                  <a:gd name="T35" fmla="*/ 1944 h 26"/>
                  <a:gd name="T36" fmla="*/ 1512 w 27"/>
                  <a:gd name="T37" fmla="*/ 2160 h 26"/>
                  <a:gd name="T38" fmla="*/ 1944 w 27"/>
                  <a:gd name="T39" fmla="*/ 2376 h 26"/>
                  <a:gd name="T40" fmla="*/ 2160 w 27"/>
                  <a:gd name="T41" fmla="*/ 2592 h 26"/>
                  <a:gd name="T42" fmla="*/ 2592 w 27"/>
                  <a:gd name="T43" fmla="*/ 2592 h 26"/>
                  <a:gd name="T44" fmla="*/ 2808 w 27"/>
                  <a:gd name="T45" fmla="*/ 2808 h 26"/>
                  <a:gd name="T46" fmla="*/ 3240 w 27"/>
                  <a:gd name="T47" fmla="*/ 3024 h 26"/>
                  <a:gd name="T48" fmla="*/ 3456 w 27"/>
                  <a:gd name="T49" fmla="*/ 3024 h 26"/>
                  <a:gd name="T50" fmla="*/ 3888 w 27"/>
                  <a:gd name="T51" fmla="*/ 3240 h 26"/>
                  <a:gd name="T52" fmla="*/ 4104 w 27"/>
                  <a:gd name="T53" fmla="*/ 3456 h 26"/>
                  <a:gd name="T54" fmla="*/ 4104 w 27"/>
                  <a:gd name="T55" fmla="*/ 3672 h 26"/>
                  <a:gd name="T56" fmla="*/ 4104 w 27"/>
                  <a:gd name="T57" fmla="*/ 3888 h 26"/>
                  <a:gd name="T58" fmla="*/ 4320 w 27"/>
                  <a:gd name="T59" fmla="*/ 4320 h 26"/>
                  <a:gd name="T60" fmla="*/ 4320 w 27"/>
                  <a:gd name="T61" fmla="*/ 4320 h 26"/>
                  <a:gd name="T62" fmla="*/ 4320 w 27"/>
                  <a:gd name="T63" fmla="*/ 4536 h 26"/>
                  <a:gd name="T64" fmla="*/ 3888 w 27"/>
                  <a:gd name="T65" fmla="*/ 4752 h 26"/>
                  <a:gd name="T66" fmla="*/ 3672 w 27"/>
                  <a:gd name="T67" fmla="*/ 5184 h 26"/>
                  <a:gd name="T68" fmla="*/ 4536 w 27"/>
                  <a:gd name="T69" fmla="*/ 4968 h 26"/>
                  <a:gd name="T70" fmla="*/ 4968 w 27"/>
                  <a:gd name="T71" fmla="*/ 4968 h 26"/>
                  <a:gd name="T72" fmla="*/ 5400 w 27"/>
                  <a:gd name="T73" fmla="*/ 5400 h 26"/>
                  <a:gd name="T74" fmla="*/ 5616 w 27"/>
                  <a:gd name="T75" fmla="*/ 5616 h 26"/>
                  <a:gd name="T76" fmla="*/ 5400 w 27"/>
                  <a:gd name="T77" fmla="*/ 1296 h 26"/>
                  <a:gd name="T78" fmla="*/ 4968 w 27"/>
                  <a:gd name="T79" fmla="*/ 1296 h 26"/>
                  <a:gd name="T80" fmla="*/ 4752 w 27"/>
                  <a:gd name="T81" fmla="*/ 1296 h 26"/>
                  <a:gd name="T82" fmla="*/ 4320 w 27"/>
                  <a:gd name="T83" fmla="*/ 864 h 26"/>
                  <a:gd name="T84" fmla="*/ 4320 w 27"/>
                  <a:gd name="T85" fmla="*/ 864 h 26"/>
                  <a:gd name="T86" fmla="*/ 3672 w 27"/>
                  <a:gd name="T87" fmla="*/ 648 h 26"/>
                  <a:gd name="T88" fmla="*/ 3240 w 27"/>
                  <a:gd name="T89" fmla="*/ 864 h 26"/>
                  <a:gd name="T90" fmla="*/ 3240 w 27"/>
                  <a:gd name="T91" fmla="*/ 1296 h 26"/>
                  <a:gd name="T92" fmla="*/ 2808 w 27"/>
                  <a:gd name="T93" fmla="*/ 1296 h 26"/>
                  <a:gd name="T94" fmla="*/ 2592 w 27"/>
                  <a:gd name="T95" fmla="*/ 1728 h 26"/>
                  <a:gd name="T96" fmla="*/ 2376 w 27"/>
                  <a:gd name="T97" fmla="*/ 1944 h 26"/>
                  <a:gd name="T98" fmla="*/ 2160 w 27"/>
                  <a:gd name="T99" fmla="*/ 1944 h 26"/>
                  <a:gd name="T100" fmla="*/ 1944 w 27"/>
                  <a:gd name="T101" fmla="*/ 1728 h 26"/>
                  <a:gd name="T102" fmla="*/ 1944 w 27"/>
                  <a:gd name="T103" fmla="*/ 1296 h 26"/>
                  <a:gd name="T104" fmla="*/ 1728 w 27"/>
                  <a:gd name="T105" fmla="*/ 864 h 26"/>
                  <a:gd name="T106" fmla="*/ 1728 w 27"/>
                  <a:gd name="T107" fmla="*/ 432 h 26"/>
                  <a:gd name="T108" fmla="*/ 1728 w 27"/>
                  <a:gd name="T109" fmla="*/ 216 h 26"/>
                  <a:gd name="T110" fmla="*/ 1296 w 27"/>
                  <a:gd name="T111" fmla="*/ 216 h 26"/>
                  <a:gd name="T112" fmla="*/ 1080 w 27"/>
                  <a:gd name="T113" fmla="*/ 0 h 26"/>
                  <a:gd name="T114" fmla="*/ 432 w 27"/>
                  <a:gd name="T115" fmla="*/ 0 h 26"/>
                  <a:gd name="T116" fmla="*/ 216 w 27"/>
                  <a:gd name="T117" fmla="*/ 216 h 2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"/>
                  <a:gd name="T178" fmla="*/ 0 h 26"/>
                  <a:gd name="T179" fmla="*/ 27 w 27"/>
                  <a:gd name="T180" fmla="*/ 26 h 2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" h="26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2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0" y="23"/>
                    </a:lnTo>
                    <a:lnTo>
                      <a:pt x="21" y="23"/>
                    </a:lnTo>
                    <a:lnTo>
                      <a:pt x="22" y="23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5" y="25"/>
                    </a:lnTo>
                    <a:lnTo>
                      <a:pt x="25" y="26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8" name="Freeform 67"/>
              <p:cNvSpPr>
                <a:spLocks/>
              </p:cNvSpPr>
              <p:nvPr/>
            </p:nvSpPr>
            <p:spPr bwMode="auto">
              <a:xfrm>
                <a:off x="3812" y="3524"/>
                <a:ext cx="162" cy="156"/>
              </a:xfrm>
              <a:custGeom>
                <a:avLst/>
                <a:gdLst>
                  <a:gd name="T0" fmla="*/ 0 w 27"/>
                  <a:gd name="T1" fmla="*/ 648 h 26"/>
                  <a:gd name="T2" fmla="*/ 0 w 27"/>
                  <a:gd name="T3" fmla="*/ 864 h 26"/>
                  <a:gd name="T4" fmla="*/ 216 w 27"/>
                  <a:gd name="T5" fmla="*/ 864 h 26"/>
                  <a:gd name="T6" fmla="*/ 432 w 27"/>
                  <a:gd name="T7" fmla="*/ 864 h 26"/>
                  <a:gd name="T8" fmla="*/ 648 w 27"/>
                  <a:gd name="T9" fmla="*/ 1296 h 26"/>
                  <a:gd name="T10" fmla="*/ 1512 w 27"/>
                  <a:gd name="T11" fmla="*/ 1296 h 26"/>
                  <a:gd name="T12" fmla="*/ 1512 w 27"/>
                  <a:gd name="T13" fmla="*/ 1296 h 26"/>
                  <a:gd name="T14" fmla="*/ 1080 w 27"/>
                  <a:gd name="T15" fmla="*/ 1296 h 26"/>
                  <a:gd name="T16" fmla="*/ 864 w 27"/>
                  <a:gd name="T17" fmla="*/ 1728 h 26"/>
                  <a:gd name="T18" fmla="*/ 648 w 27"/>
                  <a:gd name="T19" fmla="*/ 1728 h 26"/>
                  <a:gd name="T20" fmla="*/ 864 w 27"/>
                  <a:gd name="T21" fmla="*/ 2160 h 26"/>
                  <a:gd name="T22" fmla="*/ 864 w 27"/>
                  <a:gd name="T23" fmla="*/ 2376 h 26"/>
                  <a:gd name="T24" fmla="*/ 1080 w 27"/>
                  <a:gd name="T25" fmla="*/ 2592 h 26"/>
                  <a:gd name="T26" fmla="*/ 1296 w 27"/>
                  <a:gd name="T27" fmla="*/ 2592 h 26"/>
                  <a:gd name="T28" fmla="*/ 1296 w 27"/>
                  <a:gd name="T29" fmla="*/ 2376 h 26"/>
                  <a:gd name="T30" fmla="*/ 1296 w 27"/>
                  <a:gd name="T31" fmla="*/ 2160 h 26"/>
                  <a:gd name="T32" fmla="*/ 1512 w 27"/>
                  <a:gd name="T33" fmla="*/ 1944 h 26"/>
                  <a:gd name="T34" fmla="*/ 1512 w 27"/>
                  <a:gd name="T35" fmla="*/ 2160 h 26"/>
                  <a:gd name="T36" fmla="*/ 1512 w 27"/>
                  <a:gd name="T37" fmla="*/ 2376 h 26"/>
                  <a:gd name="T38" fmla="*/ 1944 w 27"/>
                  <a:gd name="T39" fmla="*/ 2592 h 26"/>
                  <a:gd name="T40" fmla="*/ 2376 w 27"/>
                  <a:gd name="T41" fmla="*/ 2808 h 26"/>
                  <a:gd name="T42" fmla="*/ 2592 w 27"/>
                  <a:gd name="T43" fmla="*/ 2808 h 26"/>
                  <a:gd name="T44" fmla="*/ 2808 w 27"/>
                  <a:gd name="T45" fmla="*/ 2808 h 26"/>
                  <a:gd name="T46" fmla="*/ 3240 w 27"/>
                  <a:gd name="T47" fmla="*/ 3024 h 26"/>
                  <a:gd name="T48" fmla="*/ 3672 w 27"/>
                  <a:gd name="T49" fmla="*/ 3024 h 26"/>
                  <a:gd name="T50" fmla="*/ 3888 w 27"/>
                  <a:gd name="T51" fmla="*/ 3240 h 26"/>
                  <a:gd name="T52" fmla="*/ 4104 w 27"/>
                  <a:gd name="T53" fmla="*/ 3672 h 26"/>
                  <a:gd name="T54" fmla="*/ 4104 w 27"/>
                  <a:gd name="T55" fmla="*/ 3672 h 26"/>
                  <a:gd name="T56" fmla="*/ 4104 w 27"/>
                  <a:gd name="T57" fmla="*/ 3888 h 26"/>
                  <a:gd name="T58" fmla="*/ 4536 w 27"/>
                  <a:gd name="T59" fmla="*/ 4320 h 26"/>
                  <a:gd name="T60" fmla="*/ 4320 w 27"/>
                  <a:gd name="T61" fmla="*/ 4320 h 26"/>
                  <a:gd name="T62" fmla="*/ 4320 w 27"/>
                  <a:gd name="T63" fmla="*/ 4536 h 26"/>
                  <a:gd name="T64" fmla="*/ 4104 w 27"/>
                  <a:gd name="T65" fmla="*/ 4752 h 26"/>
                  <a:gd name="T66" fmla="*/ 3672 w 27"/>
                  <a:gd name="T67" fmla="*/ 5184 h 26"/>
                  <a:gd name="T68" fmla="*/ 4536 w 27"/>
                  <a:gd name="T69" fmla="*/ 5184 h 26"/>
                  <a:gd name="T70" fmla="*/ 4968 w 27"/>
                  <a:gd name="T71" fmla="*/ 4968 h 26"/>
                  <a:gd name="T72" fmla="*/ 5400 w 27"/>
                  <a:gd name="T73" fmla="*/ 5400 h 26"/>
                  <a:gd name="T74" fmla="*/ 5616 w 27"/>
                  <a:gd name="T75" fmla="*/ 5616 h 26"/>
                  <a:gd name="T76" fmla="*/ 5400 w 27"/>
                  <a:gd name="T77" fmla="*/ 1296 h 26"/>
                  <a:gd name="T78" fmla="*/ 4968 w 27"/>
                  <a:gd name="T79" fmla="*/ 1296 h 26"/>
                  <a:gd name="T80" fmla="*/ 4968 w 27"/>
                  <a:gd name="T81" fmla="*/ 1296 h 26"/>
                  <a:gd name="T82" fmla="*/ 4536 w 27"/>
                  <a:gd name="T83" fmla="*/ 864 h 26"/>
                  <a:gd name="T84" fmla="*/ 4320 w 27"/>
                  <a:gd name="T85" fmla="*/ 864 h 26"/>
                  <a:gd name="T86" fmla="*/ 3888 w 27"/>
                  <a:gd name="T87" fmla="*/ 648 h 26"/>
                  <a:gd name="T88" fmla="*/ 3456 w 27"/>
                  <a:gd name="T89" fmla="*/ 864 h 26"/>
                  <a:gd name="T90" fmla="*/ 3456 w 27"/>
                  <a:gd name="T91" fmla="*/ 1296 h 26"/>
                  <a:gd name="T92" fmla="*/ 3240 w 27"/>
                  <a:gd name="T93" fmla="*/ 1296 h 26"/>
                  <a:gd name="T94" fmla="*/ 2808 w 27"/>
                  <a:gd name="T95" fmla="*/ 1728 h 26"/>
                  <a:gd name="T96" fmla="*/ 2376 w 27"/>
                  <a:gd name="T97" fmla="*/ 1944 h 26"/>
                  <a:gd name="T98" fmla="*/ 2160 w 27"/>
                  <a:gd name="T99" fmla="*/ 1944 h 26"/>
                  <a:gd name="T100" fmla="*/ 2160 w 27"/>
                  <a:gd name="T101" fmla="*/ 1728 h 26"/>
                  <a:gd name="T102" fmla="*/ 1944 w 27"/>
                  <a:gd name="T103" fmla="*/ 1296 h 26"/>
                  <a:gd name="T104" fmla="*/ 1728 w 27"/>
                  <a:gd name="T105" fmla="*/ 1296 h 26"/>
                  <a:gd name="T106" fmla="*/ 1728 w 27"/>
                  <a:gd name="T107" fmla="*/ 648 h 26"/>
                  <a:gd name="T108" fmla="*/ 1944 w 27"/>
                  <a:gd name="T109" fmla="*/ 432 h 26"/>
                  <a:gd name="T110" fmla="*/ 1296 w 27"/>
                  <a:gd name="T111" fmla="*/ 216 h 26"/>
                  <a:gd name="T112" fmla="*/ 1080 w 27"/>
                  <a:gd name="T113" fmla="*/ 0 h 26"/>
                  <a:gd name="T114" fmla="*/ 432 w 27"/>
                  <a:gd name="T115" fmla="*/ 0 h 26"/>
                  <a:gd name="T116" fmla="*/ 216 w 27"/>
                  <a:gd name="T117" fmla="*/ 216 h 2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"/>
                  <a:gd name="T178" fmla="*/ 0 h 26"/>
                  <a:gd name="T179" fmla="*/ 27 w 27"/>
                  <a:gd name="T180" fmla="*/ 26 h 2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" h="26">
                    <a:moveTo>
                      <a:pt x="1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1" y="20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3" y="24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4" y="25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7" y="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8" y="4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7" y="4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3" y="9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09" name="Freeform 68"/>
              <p:cNvSpPr>
                <a:spLocks/>
              </p:cNvSpPr>
              <p:nvPr/>
            </p:nvSpPr>
            <p:spPr bwMode="auto">
              <a:xfrm>
                <a:off x="3812" y="3524"/>
                <a:ext cx="162" cy="156"/>
              </a:xfrm>
              <a:custGeom>
                <a:avLst/>
                <a:gdLst>
                  <a:gd name="T0" fmla="*/ 0 w 27"/>
                  <a:gd name="T1" fmla="*/ 648 h 26"/>
                  <a:gd name="T2" fmla="*/ 0 w 27"/>
                  <a:gd name="T3" fmla="*/ 648 h 26"/>
                  <a:gd name="T4" fmla="*/ 216 w 27"/>
                  <a:gd name="T5" fmla="*/ 864 h 26"/>
                  <a:gd name="T6" fmla="*/ 432 w 27"/>
                  <a:gd name="T7" fmla="*/ 864 h 26"/>
                  <a:gd name="T8" fmla="*/ 648 w 27"/>
                  <a:gd name="T9" fmla="*/ 1296 h 26"/>
                  <a:gd name="T10" fmla="*/ 1512 w 27"/>
                  <a:gd name="T11" fmla="*/ 1296 h 26"/>
                  <a:gd name="T12" fmla="*/ 1512 w 27"/>
                  <a:gd name="T13" fmla="*/ 1296 h 26"/>
                  <a:gd name="T14" fmla="*/ 1080 w 27"/>
                  <a:gd name="T15" fmla="*/ 1296 h 26"/>
                  <a:gd name="T16" fmla="*/ 864 w 27"/>
                  <a:gd name="T17" fmla="*/ 1728 h 26"/>
                  <a:gd name="T18" fmla="*/ 432 w 27"/>
                  <a:gd name="T19" fmla="*/ 1728 h 26"/>
                  <a:gd name="T20" fmla="*/ 864 w 27"/>
                  <a:gd name="T21" fmla="*/ 2160 h 26"/>
                  <a:gd name="T22" fmla="*/ 864 w 27"/>
                  <a:gd name="T23" fmla="*/ 2160 h 26"/>
                  <a:gd name="T24" fmla="*/ 1080 w 27"/>
                  <a:gd name="T25" fmla="*/ 2376 h 26"/>
                  <a:gd name="T26" fmla="*/ 1296 w 27"/>
                  <a:gd name="T27" fmla="*/ 2376 h 26"/>
                  <a:gd name="T28" fmla="*/ 1296 w 27"/>
                  <a:gd name="T29" fmla="*/ 2376 h 26"/>
                  <a:gd name="T30" fmla="*/ 1296 w 27"/>
                  <a:gd name="T31" fmla="*/ 2160 h 26"/>
                  <a:gd name="T32" fmla="*/ 1296 w 27"/>
                  <a:gd name="T33" fmla="*/ 1944 h 26"/>
                  <a:gd name="T34" fmla="*/ 1512 w 27"/>
                  <a:gd name="T35" fmla="*/ 1944 h 26"/>
                  <a:gd name="T36" fmla="*/ 1512 w 27"/>
                  <a:gd name="T37" fmla="*/ 2160 h 26"/>
                  <a:gd name="T38" fmla="*/ 1944 w 27"/>
                  <a:gd name="T39" fmla="*/ 2376 h 26"/>
                  <a:gd name="T40" fmla="*/ 2160 w 27"/>
                  <a:gd name="T41" fmla="*/ 2808 h 26"/>
                  <a:gd name="T42" fmla="*/ 2592 w 27"/>
                  <a:gd name="T43" fmla="*/ 2808 h 26"/>
                  <a:gd name="T44" fmla="*/ 2808 w 27"/>
                  <a:gd name="T45" fmla="*/ 2808 h 26"/>
                  <a:gd name="T46" fmla="*/ 3240 w 27"/>
                  <a:gd name="T47" fmla="*/ 3024 h 26"/>
                  <a:gd name="T48" fmla="*/ 3672 w 27"/>
                  <a:gd name="T49" fmla="*/ 3024 h 26"/>
                  <a:gd name="T50" fmla="*/ 3888 w 27"/>
                  <a:gd name="T51" fmla="*/ 3240 h 26"/>
                  <a:gd name="T52" fmla="*/ 4104 w 27"/>
                  <a:gd name="T53" fmla="*/ 3672 h 26"/>
                  <a:gd name="T54" fmla="*/ 4104 w 27"/>
                  <a:gd name="T55" fmla="*/ 3672 h 26"/>
                  <a:gd name="T56" fmla="*/ 4104 w 27"/>
                  <a:gd name="T57" fmla="*/ 3888 h 26"/>
                  <a:gd name="T58" fmla="*/ 4320 w 27"/>
                  <a:gd name="T59" fmla="*/ 4320 h 26"/>
                  <a:gd name="T60" fmla="*/ 4320 w 27"/>
                  <a:gd name="T61" fmla="*/ 4320 h 26"/>
                  <a:gd name="T62" fmla="*/ 4320 w 27"/>
                  <a:gd name="T63" fmla="*/ 4536 h 26"/>
                  <a:gd name="T64" fmla="*/ 3888 w 27"/>
                  <a:gd name="T65" fmla="*/ 4752 h 26"/>
                  <a:gd name="T66" fmla="*/ 3672 w 27"/>
                  <a:gd name="T67" fmla="*/ 5184 h 26"/>
                  <a:gd name="T68" fmla="*/ 4536 w 27"/>
                  <a:gd name="T69" fmla="*/ 5184 h 26"/>
                  <a:gd name="T70" fmla="*/ 4968 w 27"/>
                  <a:gd name="T71" fmla="*/ 4968 h 26"/>
                  <a:gd name="T72" fmla="*/ 5400 w 27"/>
                  <a:gd name="T73" fmla="*/ 5400 h 26"/>
                  <a:gd name="T74" fmla="*/ 5616 w 27"/>
                  <a:gd name="T75" fmla="*/ 5616 h 26"/>
                  <a:gd name="T76" fmla="*/ 5400 w 27"/>
                  <a:gd name="T77" fmla="*/ 1296 h 26"/>
                  <a:gd name="T78" fmla="*/ 4968 w 27"/>
                  <a:gd name="T79" fmla="*/ 1296 h 26"/>
                  <a:gd name="T80" fmla="*/ 4752 w 27"/>
                  <a:gd name="T81" fmla="*/ 1296 h 26"/>
                  <a:gd name="T82" fmla="*/ 4536 w 27"/>
                  <a:gd name="T83" fmla="*/ 864 h 26"/>
                  <a:gd name="T84" fmla="*/ 4320 w 27"/>
                  <a:gd name="T85" fmla="*/ 864 h 26"/>
                  <a:gd name="T86" fmla="*/ 3888 w 27"/>
                  <a:gd name="T87" fmla="*/ 648 h 26"/>
                  <a:gd name="T88" fmla="*/ 3456 w 27"/>
                  <a:gd name="T89" fmla="*/ 864 h 26"/>
                  <a:gd name="T90" fmla="*/ 3240 w 27"/>
                  <a:gd name="T91" fmla="*/ 1296 h 26"/>
                  <a:gd name="T92" fmla="*/ 3024 w 27"/>
                  <a:gd name="T93" fmla="*/ 1296 h 26"/>
                  <a:gd name="T94" fmla="*/ 2808 w 27"/>
                  <a:gd name="T95" fmla="*/ 1728 h 26"/>
                  <a:gd name="T96" fmla="*/ 2376 w 27"/>
                  <a:gd name="T97" fmla="*/ 1944 h 26"/>
                  <a:gd name="T98" fmla="*/ 2160 w 27"/>
                  <a:gd name="T99" fmla="*/ 1944 h 26"/>
                  <a:gd name="T100" fmla="*/ 2160 w 27"/>
                  <a:gd name="T101" fmla="*/ 1728 h 26"/>
                  <a:gd name="T102" fmla="*/ 1944 w 27"/>
                  <a:gd name="T103" fmla="*/ 1296 h 26"/>
                  <a:gd name="T104" fmla="*/ 1728 w 27"/>
                  <a:gd name="T105" fmla="*/ 864 h 26"/>
                  <a:gd name="T106" fmla="*/ 1728 w 27"/>
                  <a:gd name="T107" fmla="*/ 432 h 26"/>
                  <a:gd name="T108" fmla="*/ 1728 w 27"/>
                  <a:gd name="T109" fmla="*/ 216 h 26"/>
                  <a:gd name="T110" fmla="*/ 1296 w 27"/>
                  <a:gd name="T111" fmla="*/ 216 h 26"/>
                  <a:gd name="T112" fmla="*/ 1080 w 27"/>
                  <a:gd name="T113" fmla="*/ 0 h 26"/>
                  <a:gd name="T114" fmla="*/ 432 w 27"/>
                  <a:gd name="T115" fmla="*/ 0 h 26"/>
                  <a:gd name="T116" fmla="*/ 216 w 27"/>
                  <a:gd name="T117" fmla="*/ 216 h 2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"/>
                  <a:gd name="T178" fmla="*/ 0 h 26"/>
                  <a:gd name="T179" fmla="*/ 27 w 27"/>
                  <a:gd name="T180" fmla="*/ 26 h 2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" h="26">
                    <a:moveTo>
                      <a:pt x="1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3" y="24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5" y="24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0" name="Freeform 69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0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1" name="Freeform 70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216 w 1"/>
                  <a:gd name="T25" fmla="*/ 216 h 1"/>
                  <a:gd name="T26" fmla="*/ 216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"/>
                  <a:gd name="T127" fmla="*/ 0 h 1"/>
                  <a:gd name="T128" fmla="*/ 1 w 1"/>
                  <a:gd name="T129" fmla="*/ 1 h 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2" name="Freeform 71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3" name="Freeform 72"/>
              <p:cNvSpPr>
                <a:spLocks/>
              </p:cNvSpPr>
              <p:nvPr/>
            </p:nvSpPr>
            <p:spPr bwMode="auto">
              <a:xfrm>
                <a:off x="3884" y="3530"/>
                <a:ext cx="13" cy="12"/>
              </a:xfrm>
              <a:custGeom>
                <a:avLst/>
                <a:gdLst>
                  <a:gd name="T0" fmla="*/ 216 w 2"/>
                  <a:gd name="T1" fmla="*/ 216 h 2"/>
                  <a:gd name="T2" fmla="*/ 216 w 2"/>
                  <a:gd name="T3" fmla="*/ 0 h 2"/>
                  <a:gd name="T4" fmla="*/ 216 w 2"/>
                  <a:gd name="T5" fmla="*/ 0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216 h 2"/>
                  <a:gd name="T24" fmla="*/ 0 w 2"/>
                  <a:gd name="T25" fmla="*/ 216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216 w 2"/>
                  <a:gd name="T47" fmla="*/ 216 h 2"/>
                  <a:gd name="T48" fmla="*/ 216 w 2"/>
                  <a:gd name="T49" fmla="*/ 216 h 2"/>
                  <a:gd name="T50" fmla="*/ 216 w 2"/>
                  <a:gd name="T51" fmla="*/ 216 h 2"/>
                  <a:gd name="T52" fmla="*/ 216 w 2"/>
                  <a:gd name="T53" fmla="*/ 216 h 2"/>
                  <a:gd name="T54" fmla="*/ 216 w 2"/>
                  <a:gd name="T55" fmla="*/ 216 h 2"/>
                  <a:gd name="T56" fmla="*/ 216 w 2"/>
                  <a:gd name="T57" fmla="*/ 216 h 2"/>
                  <a:gd name="T58" fmla="*/ 216 w 2"/>
                  <a:gd name="T59" fmla="*/ 216 h 2"/>
                  <a:gd name="T60" fmla="*/ 216 w 2"/>
                  <a:gd name="T61" fmla="*/ 216 h 2"/>
                  <a:gd name="T62" fmla="*/ 216 w 2"/>
                  <a:gd name="T63" fmla="*/ 216 h 2"/>
                  <a:gd name="T64" fmla="*/ 216 w 2"/>
                  <a:gd name="T65" fmla="*/ 216 h 2"/>
                  <a:gd name="T66" fmla="*/ 216 w 2"/>
                  <a:gd name="T67" fmla="*/ 216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432 w 2"/>
                  <a:gd name="T77" fmla="*/ 432 h 2"/>
                  <a:gd name="T78" fmla="*/ 432 w 2"/>
                  <a:gd name="T79" fmla="*/ 216 h 2"/>
                  <a:gd name="T80" fmla="*/ 432 w 2"/>
                  <a:gd name="T81" fmla="*/ 216 h 2"/>
                  <a:gd name="T82" fmla="*/ 432 w 2"/>
                  <a:gd name="T83" fmla="*/ 216 h 2"/>
                  <a:gd name="T84" fmla="*/ 432 w 2"/>
                  <a:gd name="T85" fmla="*/ 216 h 2"/>
                  <a:gd name="T86" fmla="*/ 432 w 2"/>
                  <a:gd name="T87" fmla="*/ 216 h 2"/>
                  <a:gd name="T88" fmla="*/ 432 w 2"/>
                  <a:gd name="T89" fmla="*/ 216 h 2"/>
                  <a:gd name="T90" fmla="*/ 432 w 2"/>
                  <a:gd name="T91" fmla="*/ 216 h 2"/>
                  <a:gd name="T92" fmla="*/ 432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216 w 2"/>
                  <a:gd name="T105" fmla="*/ 216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4" name="Freeform 73"/>
              <p:cNvSpPr>
                <a:spLocks/>
              </p:cNvSpPr>
              <p:nvPr/>
            </p:nvSpPr>
            <p:spPr bwMode="auto">
              <a:xfrm>
                <a:off x="3884" y="3536"/>
                <a:ext cx="13" cy="6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216 w 2"/>
                  <a:gd name="T15" fmla="*/ 0 h 1"/>
                  <a:gd name="T16" fmla="*/ 216 w 2"/>
                  <a:gd name="T17" fmla="*/ 0 h 1"/>
                  <a:gd name="T18" fmla="*/ 216 w 2"/>
                  <a:gd name="T19" fmla="*/ 0 h 1"/>
                  <a:gd name="T20" fmla="*/ 216 w 2"/>
                  <a:gd name="T21" fmla="*/ 0 h 1"/>
                  <a:gd name="T22" fmla="*/ 216 w 2"/>
                  <a:gd name="T23" fmla="*/ 0 h 1"/>
                  <a:gd name="T24" fmla="*/ 216 w 2"/>
                  <a:gd name="T25" fmla="*/ 0 h 1"/>
                  <a:gd name="T26" fmla="*/ 0 w 2"/>
                  <a:gd name="T27" fmla="*/ 0 h 1"/>
                  <a:gd name="T28" fmla="*/ 0 w 2"/>
                  <a:gd name="T29" fmla="*/ 0 h 1"/>
                  <a:gd name="T30" fmla="*/ 0 w 2"/>
                  <a:gd name="T31" fmla="*/ 0 h 1"/>
                  <a:gd name="T32" fmla="*/ 0 w 2"/>
                  <a:gd name="T33" fmla="*/ 0 h 1"/>
                  <a:gd name="T34" fmla="*/ 216 w 2"/>
                  <a:gd name="T35" fmla="*/ 0 h 1"/>
                  <a:gd name="T36" fmla="*/ 216 w 2"/>
                  <a:gd name="T37" fmla="*/ 0 h 1"/>
                  <a:gd name="T38" fmla="*/ 216 w 2"/>
                  <a:gd name="T39" fmla="*/ 0 h 1"/>
                  <a:gd name="T40" fmla="*/ 216 w 2"/>
                  <a:gd name="T41" fmla="*/ 0 h 1"/>
                  <a:gd name="T42" fmla="*/ 216 w 2"/>
                  <a:gd name="T43" fmla="*/ 0 h 1"/>
                  <a:gd name="T44" fmla="*/ 216 w 2"/>
                  <a:gd name="T45" fmla="*/ 216 h 1"/>
                  <a:gd name="T46" fmla="*/ 216 w 2"/>
                  <a:gd name="T47" fmla="*/ 216 h 1"/>
                  <a:gd name="T48" fmla="*/ 216 w 2"/>
                  <a:gd name="T49" fmla="*/ 216 h 1"/>
                  <a:gd name="T50" fmla="*/ 216 w 2"/>
                  <a:gd name="T51" fmla="*/ 216 h 1"/>
                  <a:gd name="T52" fmla="*/ 216 w 2"/>
                  <a:gd name="T53" fmla="*/ 216 h 1"/>
                  <a:gd name="T54" fmla="*/ 216 w 2"/>
                  <a:gd name="T55" fmla="*/ 216 h 1"/>
                  <a:gd name="T56" fmla="*/ 216 w 2"/>
                  <a:gd name="T57" fmla="*/ 216 h 1"/>
                  <a:gd name="T58" fmla="*/ 216 w 2"/>
                  <a:gd name="T59" fmla="*/ 216 h 1"/>
                  <a:gd name="T60" fmla="*/ 216 w 2"/>
                  <a:gd name="T61" fmla="*/ 216 h 1"/>
                  <a:gd name="T62" fmla="*/ 216 w 2"/>
                  <a:gd name="T63" fmla="*/ 216 h 1"/>
                  <a:gd name="T64" fmla="*/ 216 w 2"/>
                  <a:gd name="T65" fmla="*/ 216 h 1"/>
                  <a:gd name="T66" fmla="*/ 216 w 2"/>
                  <a:gd name="T67" fmla="*/ 216 h 1"/>
                  <a:gd name="T68" fmla="*/ 216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216 h 1"/>
                  <a:gd name="T82" fmla="*/ 432 w 2"/>
                  <a:gd name="T83" fmla="*/ 216 h 1"/>
                  <a:gd name="T84" fmla="*/ 432 w 2"/>
                  <a:gd name="T85" fmla="*/ 216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"/>
                  <a:gd name="T157" fmla="*/ 0 h 1"/>
                  <a:gd name="T158" fmla="*/ 2 w 2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5" name="Freeform 74"/>
              <p:cNvSpPr>
                <a:spLocks/>
              </p:cNvSpPr>
              <p:nvPr/>
            </p:nvSpPr>
            <p:spPr bwMode="auto">
              <a:xfrm>
                <a:off x="3884" y="3530"/>
                <a:ext cx="13" cy="12"/>
              </a:xfrm>
              <a:custGeom>
                <a:avLst/>
                <a:gdLst>
                  <a:gd name="T0" fmla="*/ 432 w 2"/>
                  <a:gd name="T1" fmla="*/ 216 h 2"/>
                  <a:gd name="T2" fmla="*/ 216 w 2"/>
                  <a:gd name="T3" fmla="*/ 216 h 2"/>
                  <a:gd name="T4" fmla="*/ 216 w 2"/>
                  <a:gd name="T5" fmla="*/ 216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216 h 2"/>
                  <a:gd name="T16" fmla="*/ 0 w 2"/>
                  <a:gd name="T17" fmla="*/ 216 h 2"/>
                  <a:gd name="T18" fmla="*/ 0 w 2"/>
                  <a:gd name="T19" fmla="*/ 216 h 2"/>
                  <a:gd name="T20" fmla="*/ 0 w 2"/>
                  <a:gd name="T21" fmla="*/ 216 h 2"/>
                  <a:gd name="T22" fmla="*/ 0 w 2"/>
                  <a:gd name="T23" fmla="*/ 216 h 2"/>
                  <a:gd name="T24" fmla="*/ 0 w 2"/>
                  <a:gd name="T25" fmla="*/ 216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216 w 2"/>
                  <a:gd name="T45" fmla="*/ 216 h 2"/>
                  <a:gd name="T46" fmla="*/ 216 w 2"/>
                  <a:gd name="T47" fmla="*/ 216 h 2"/>
                  <a:gd name="T48" fmla="*/ 216 w 2"/>
                  <a:gd name="T49" fmla="*/ 216 h 2"/>
                  <a:gd name="T50" fmla="*/ 216 w 2"/>
                  <a:gd name="T51" fmla="*/ 216 h 2"/>
                  <a:gd name="T52" fmla="*/ 216 w 2"/>
                  <a:gd name="T53" fmla="*/ 216 h 2"/>
                  <a:gd name="T54" fmla="*/ 216 w 2"/>
                  <a:gd name="T55" fmla="*/ 216 h 2"/>
                  <a:gd name="T56" fmla="*/ 216 w 2"/>
                  <a:gd name="T57" fmla="*/ 216 h 2"/>
                  <a:gd name="T58" fmla="*/ 216 w 2"/>
                  <a:gd name="T59" fmla="*/ 216 h 2"/>
                  <a:gd name="T60" fmla="*/ 216 w 2"/>
                  <a:gd name="T61" fmla="*/ 216 h 2"/>
                  <a:gd name="T62" fmla="*/ 216 w 2"/>
                  <a:gd name="T63" fmla="*/ 432 h 2"/>
                  <a:gd name="T64" fmla="*/ 216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432 w 2"/>
                  <a:gd name="T75" fmla="*/ 432 h 2"/>
                  <a:gd name="T76" fmla="*/ 432 w 2"/>
                  <a:gd name="T77" fmla="*/ 432 h 2"/>
                  <a:gd name="T78" fmla="*/ 432 w 2"/>
                  <a:gd name="T79" fmla="*/ 432 h 2"/>
                  <a:gd name="T80" fmla="*/ 432 w 2"/>
                  <a:gd name="T81" fmla="*/ 432 h 2"/>
                  <a:gd name="T82" fmla="*/ 432 w 2"/>
                  <a:gd name="T83" fmla="*/ 432 h 2"/>
                  <a:gd name="T84" fmla="*/ 432 w 2"/>
                  <a:gd name="T85" fmla="*/ 216 h 2"/>
                  <a:gd name="T86" fmla="*/ 432 w 2"/>
                  <a:gd name="T87" fmla="*/ 216 h 2"/>
                  <a:gd name="T88" fmla="*/ 432 w 2"/>
                  <a:gd name="T89" fmla="*/ 216 h 2"/>
                  <a:gd name="T90" fmla="*/ 432 w 2"/>
                  <a:gd name="T91" fmla="*/ 216 h 2"/>
                  <a:gd name="T92" fmla="*/ 432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2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6" name="Freeform 75"/>
              <p:cNvSpPr>
                <a:spLocks/>
              </p:cNvSpPr>
              <p:nvPr/>
            </p:nvSpPr>
            <p:spPr bwMode="auto">
              <a:xfrm>
                <a:off x="3878" y="3542"/>
                <a:ext cx="24" cy="6"/>
              </a:xfrm>
              <a:custGeom>
                <a:avLst/>
                <a:gdLst>
                  <a:gd name="T0" fmla="*/ 648 w 4"/>
                  <a:gd name="T1" fmla="*/ 0 h 1"/>
                  <a:gd name="T2" fmla="*/ 432 w 4"/>
                  <a:gd name="T3" fmla="*/ 0 h 1"/>
                  <a:gd name="T4" fmla="*/ 432 w 4"/>
                  <a:gd name="T5" fmla="*/ 0 h 1"/>
                  <a:gd name="T6" fmla="*/ 216 w 4"/>
                  <a:gd name="T7" fmla="*/ 0 h 1"/>
                  <a:gd name="T8" fmla="*/ 216 w 4"/>
                  <a:gd name="T9" fmla="*/ 0 h 1"/>
                  <a:gd name="T10" fmla="*/ 216 w 4"/>
                  <a:gd name="T11" fmla="*/ 216 h 1"/>
                  <a:gd name="T12" fmla="*/ 0 w 4"/>
                  <a:gd name="T13" fmla="*/ 216 h 1"/>
                  <a:gd name="T14" fmla="*/ 0 w 4"/>
                  <a:gd name="T15" fmla="*/ 216 h 1"/>
                  <a:gd name="T16" fmla="*/ 0 w 4"/>
                  <a:gd name="T17" fmla="*/ 216 h 1"/>
                  <a:gd name="T18" fmla="*/ 0 w 4"/>
                  <a:gd name="T19" fmla="*/ 216 h 1"/>
                  <a:gd name="T20" fmla="*/ 0 w 4"/>
                  <a:gd name="T21" fmla="*/ 216 h 1"/>
                  <a:gd name="T22" fmla="*/ 0 w 4"/>
                  <a:gd name="T23" fmla="*/ 216 h 1"/>
                  <a:gd name="T24" fmla="*/ 0 w 4"/>
                  <a:gd name="T25" fmla="*/ 216 h 1"/>
                  <a:gd name="T26" fmla="*/ 216 w 4"/>
                  <a:gd name="T27" fmla="*/ 216 h 1"/>
                  <a:gd name="T28" fmla="*/ 216 w 4"/>
                  <a:gd name="T29" fmla="*/ 216 h 1"/>
                  <a:gd name="T30" fmla="*/ 216 w 4"/>
                  <a:gd name="T31" fmla="*/ 216 h 1"/>
                  <a:gd name="T32" fmla="*/ 432 w 4"/>
                  <a:gd name="T33" fmla="*/ 216 h 1"/>
                  <a:gd name="T34" fmla="*/ 432 w 4"/>
                  <a:gd name="T35" fmla="*/ 216 h 1"/>
                  <a:gd name="T36" fmla="*/ 432 w 4"/>
                  <a:gd name="T37" fmla="*/ 216 h 1"/>
                  <a:gd name="T38" fmla="*/ 432 w 4"/>
                  <a:gd name="T39" fmla="*/ 216 h 1"/>
                  <a:gd name="T40" fmla="*/ 432 w 4"/>
                  <a:gd name="T41" fmla="*/ 216 h 1"/>
                  <a:gd name="T42" fmla="*/ 432 w 4"/>
                  <a:gd name="T43" fmla="*/ 216 h 1"/>
                  <a:gd name="T44" fmla="*/ 648 w 4"/>
                  <a:gd name="T45" fmla="*/ 216 h 1"/>
                  <a:gd name="T46" fmla="*/ 648 w 4"/>
                  <a:gd name="T47" fmla="*/ 216 h 1"/>
                  <a:gd name="T48" fmla="*/ 648 w 4"/>
                  <a:gd name="T49" fmla="*/ 216 h 1"/>
                  <a:gd name="T50" fmla="*/ 648 w 4"/>
                  <a:gd name="T51" fmla="*/ 216 h 1"/>
                  <a:gd name="T52" fmla="*/ 648 w 4"/>
                  <a:gd name="T53" fmla="*/ 216 h 1"/>
                  <a:gd name="T54" fmla="*/ 648 w 4"/>
                  <a:gd name="T55" fmla="*/ 216 h 1"/>
                  <a:gd name="T56" fmla="*/ 648 w 4"/>
                  <a:gd name="T57" fmla="*/ 216 h 1"/>
                  <a:gd name="T58" fmla="*/ 648 w 4"/>
                  <a:gd name="T59" fmla="*/ 216 h 1"/>
                  <a:gd name="T60" fmla="*/ 864 w 4"/>
                  <a:gd name="T61" fmla="*/ 216 h 1"/>
                  <a:gd name="T62" fmla="*/ 864 w 4"/>
                  <a:gd name="T63" fmla="*/ 216 h 1"/>
                  <a:gd name="T64" fmla="*/ 864 w 4"/>
                  <a:gd name="T65" fmla="*/ 216 h 1"/>
                  <a:gd name="T66" fmla="*/ 864 w 4"/>
                  <a:gd name="T67" fmla="*/ 216 h 1"/>
                  <a:gd name="T68" fmla="*/ 864 w 4"/>
                  <a:gd name="T69" fmla="*/ 216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1"/>
                  <a:gd name="T107" fmla="*/ 4 w 4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1"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7" name="Freeform 76"/>
              <p:cNvSpPr>
                <a:spLocks/>
              </p:cNvSpPr>
              <p:nvPr/>
            </p:nvSpPr>
            <p:spPr bwMode="auto">
              <a:xfrm>
                <a:off x="3878" y="3548"/>
                <a:ext cx="24" cy="13"/>
              </a:xfrm>
              <a:custGeom>
                <a:avLst/>
                <a:gdLst>
                  <a:gd name="T0" fmla="*/ 864 w 4"/>
                  <a:gd name="T1" fmla="*/ 0 h 2"/>
                  <a:gd name="T2" fmla="*/ 648 w 4"/>
                  <a:gd name="T3" fmla="*/ 0 h 2"/>
                  <a:gd name="T4" fmla="*/ 432 w 4"/>
                  <a:gd name="T5" fmla="*/ 0 h 2"/>
                  <a:gd name="T6" fmla="*/ 432 w 4"/>
                  <a:gd name="T7" fmla="*/ 0 h 2"/>
                  <a:gd name="T8" fmla="*/ 216 w 4"/>
                  <a:gd name="T9" fmla="*/ 0 h 2"/>
                  <a:gd name="T10" fmla="*/ 216 w 4"/>
                  <a:gd name="T11" fmla="*/ 0 h 2"/>
                  <a:gd name="T12" fmla="*/ 216 w 4"/>
                  <a:gd name="T13" fmla="*/ 0 h 2"/>
                  <a:gd name="T14" fmla="*/ 0 w 4"/>
                  <a:gd name="T15" fmla="*/ 0 h 2"/>
                  <a:gd name="T16" fmla="*/ 0 w 4"/>
                  <a:gd name="T17" fmla="*/ 0 h 2"/>
                  <a:gd name="T18" fmla="*/ 0 w 4"/>
                  <a:gd name="T19" fmla="*/ 0 h 2"/>
                  <a:gd name="T20" fmla="*/ 0 w 4"/>
                  <a:gd name="T21" fmla="*/ 0 h 2"/>
                  <a:gd name="T22" fmla="*/ 0 w 4"/>
                  <a:gd name="T23" fmla="*/ 0 h 2"/>
                  <a:gd name="T24" fmla="*/ 216 w 4"/>
                  <a:gd name="T25" fmla="*/ 0 h 2"/>
                  <a:gd name="T26" fmla="*/ 216 w 4"/>
                  <a:gd name="T27" fmla="*/ 0 h 2"/>
                  <a:gd name="T28" fmla="*/ 216 w 4"/>
                  <a:gd name="T29" fmla="*/ 0 h 2"/>
                  <a:gd name="T30" fmla="*/ 432 w 4"/>
                  <a:gd name="T31" fmla="*/ 0 h 2"/>
                  <a:gd name="T32" fmla="*/ 432 w 4"/>
                  <a:gd name="T33" fmla="*/ 0 h 2"/>
                  <a:gd name="T34" fmla="*/ 432 w 4"/>
                  <a:gd name="T35" fmla="*/ 0 h 2"/>
                  <a:gd name="T36" fmla="*/ 432 w 4"/>
                  <a:gd name="T37" fmla="*/ 0 h 2"/>
                  <a:gd name="T38" fmla="*/ 432 w 4"/>
                  <a:gd name="T39" fmla="*/ 432 h 2"/>
                  <a:gd name="T40" fmla="*/ 432 w 4"/>
                  <a:gd name="T41" fmla="*/ 432 h 2"/>
                  <a:gd name="T42" fmla="*/ 648 w 4"/>
                  <a:gd name="T43" fmla="*/ 432 h 2"/>
                  <a:gd name="T44" fmla="*/ 648 w 4"/>
                  <a:gd name="T45" fmla="*/ 432 h 2"/>
                  <a:gd name="T46" fmla="*/ 648 w 4"/>
                  <a:gd name="T47" fmla="*/ 432 h 2"/>
                  <a:gd name="T48" fmla="*/ 648 w 4"/>
                  <a:gd name="T49" fmla="*/ 432 h 2"/>
                  <a:gd name="T50" fmla="*/ 648 w 4"/>
                  <a:gd name="T51" fmla="*/ 432 h 2"/>
                  <a:gd name="T52" fmla="*/ 648 w 4"/>
                  <a:gd name="T53" fmla="*/ 432 h 2"/>
                  <a:gd name="T54" fmla="*/ 864 w 4"/>
                  <a:gd name="T55" fmla="*/ 432 h 2"/>
                  <a:gd name="T56" fmla="*/ 864 w 4"/>
                  <a:gd name="T57" fmla="*/ 0 h 2"/>
                  <a:gd name="T58" fmla="*/ 864 w 4"/>
                  <a:gd name="T59" fmla="*/ 0 h 2"/>
                  <a:gd name="T60" fmla="*/ 864 w 4"/>
                  <a:gd name="T61" fmla="*/ 0 h 2"/>
                  <a:gd name="T62" fmla="*/ 864 w 4"/>
                  <a:gd name="T63" fmla="*/ 0 h 2"/>
                  <a:gd name="T64" fmla="*/ 864 w 4"/>
                  <a:gd name="T65" fmla="*/ 0 h 2"/>
                  <a:gd name="T66" fmla="*/ 864 w 4"/>
                  <a:gd name="T67" fmla="*/ 0 h 2"/>
                  <a:gd name="T68" fmla="*/ 864 w 4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2"/>
                  <a:gd name="T107" fmla="*/ 4 w 4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8" name="Freeform 77"/>
              <p:cNvSpPr>
                <a:spLocks/>
              </p:cNvSpPr>
              <p:nvPr/>
            </p:nvSpPr>
            <p:spPr bwMode="auto">
              <a:xfrm>
                <a:off x="3878" y="3542"/>
                <a:ext cx="24" cy="18"/>
              </a:xfrm>
              <a:custGeom>
                <a:avLst/>
                <a:gdLst>
                  <a:gd name="T0" fmla="*/ 648 w 4"/>
                  <a:gd name="T1" fmla="*/ 216 h 3"/>
                  <a:gd name="T2" fmla="*/ 648 w 4"/>
                  <a:gd name="T3" fmla="*/ 0 h 3"/>
                  <a:gd name="T4" fmla="*/ 432 w 4"/>
                  <a:gd name="T5" fmla="*/ 0 h 3"/>
                  <a:gd name="T6" fmla="*/ 432 w 4"/>
                  <a:gd name="T7" fmla="*/ 216 h 3"/>
                  <a:gd name="T8" fmla="*/ 216 w 4"/>
                  <a:gd name="T9" fmla="*/ 216 h 3"/>
                  <a:gd name="T10" fmla="*/ 216 w 4"/>
                  <a:gd name="T11" fmla="*/ 216 h 3"/>
                  <a:gd name="T12" fmla="*/ 0 w 4"/>
                  <a:gd name="T13" fmla="*/ 216 h 3"/>
                  <a:gd name="T14" fmla="*/ 0 w 4"/>
                  <a:gd name="T15" fmla="*/ 216 h 3"/>
                  <a:gd name="T16" fmla="*/ 0 w 4"/>
                  <a:gd name="T17" fmla="*/ 216 h 3"/>
                  <a:gd name="T18" fmla="*/ 0 w 4"/>
                  <a:gd name="T19" fmla="*/ 216 h 3"/>
                  <a:gd name="T20" fmla="*/ 0 w 4"/>
                  <a:gd name="T21" fmla="*/ 216 h 3"/>
                  <a:gd name="T22" fmla="*/ 0 w 4"/>
                  <a:gd name="T23" fmla="*/ 216 h 3"/>
                  <a:gd name="T24" fmla="*/ 0 w 4"/>
                  <a:gd name="T25" fmla="*/ 216 h 3"/>
                  <a:gd name="T26" fmla="*/ 216 w 4"/>
                  <a:gd name="T27" fmla="*/ 216 h 3"/>
                  <a:gd name="T28" fmla="*/ 216 w 4"/>
                  <a:gd name="T29" fmla="*/ 216 h 3"/>
                  <a:gd name="T30" fmla="*/ 432 w 4"/>
                  <a:gd name="T31" fmla="*/ 216 h 3"/>
                  <a:gd name="T32" fmla="*/ 432 w 4"/>
                  <a:gd name="T33" fmla="*/ 216 h 3"/>
                  <a:gd name="T34" fmla="*/ 432 w 4"/>
                  <a:gd name="T35" fmla="*/ 216 h 3"/>
                  <a:gd name="T36" fmla="*/ 432 w 4"/>
                  <a:gd name="T37" fmla="*/ 216 h 3"/>
                  <a:gd name="T38" fmla="*/ 432 w 4"/>
                  <a:gd name="T39" fmla="*/ 216 h 3"/>
                  <a:gd name="T40" fmla="*/ 432 w 4"/>
                  <a:gd name="T41" fmla="*/ 648 h 3"/>
                  <a:gd name="T42" fmla="*/ 432 w 4"/>
                  <a:gd name="T43" fmla="*/ 648 h 3"/>
                  <a:gd name="T44" fmla="*/ 648 w 4"/>
                  <a:gd name="T45" fmla="*/ 648 h 3"/>
                  <a:gd name="T46" fmla="*/ 648 w 4"/>
                  <a:gd name="T47" fmla="*/ 648 h 3"/>
                  <a:gd name="T48" fmla="*/ 648 w 4"/>
                  <a:gd name="T49" fmla="*/ 648 h 3"/>
                  <a:gd name="T50" fmla="*/ 648 w 4"/>
                  <a:gd name="T51" fmla="*/ 216 h 3"/>
                  <a:gd name="T52" fmla="*/ 648 w 4"/>
                  <a:gd name="T53" fmla="*/ 216 h 3"/>
                  <a:gd name="T54" fmla="*/ 648 w 4"/>
                  <a:gd name="T55" fmla="*/ 216 h 3"/>
                  <a:gd name="T56" fmla="*/ 648 w 4"/>
                  <a:gd name="T57" fmla="*/ 216 h 3"/>
                  <a:gd name="T58" fmla="*/ 864 w 4"/>
                  <a:gd name="T59" fmla="*/ 216 h 3"/>
                  <a:gd name="T60" fmla="*/ 864 w 4"/>
                  <a:gd name="T61" fmla="*/ 216 h 3"/>
                  <a:gd name="T62" fmla="*/ 864 w 4"/>
                  <a:gd name="T63" fmla="*/ 216 h 3"/>
                  <a:gd name="T64" fmla="*/ 864 w 4"/>
                  <a:gd name="T65" fmla="*/ 216 h 3"/>
                  <a:gd name="T66" fmla="*/ 864 w 4"/>
                  <a:gd name="T67" fmla="*/ 216 h 3"/>
                  <a:gd name="T68" fmla="*/ 864 w 4"/>
                  <a:gd name="T69" fmla="*/ 216 h 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3"/>
                  <a:gd name="T107" fmla="*/ 4 w 4"/>
                  <a:gd name="T108" fmla="*/ 3 h 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3">
                    <a:moveTo>
                      <a:pt x="4" y="1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4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19" name="Freeform 78"/>
              <p:cNvSpPr>
                <a:spLocks/>
              </p:cNvSpPr>
              <p:nvPr/>
            </p:nvSpPr>
            <p:spPr bwMode="auto">
              <a:xfrm>
                <a:off x="3872" y="3542"/>
                <a:ext cx="6" cy="1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0" name="Freeform 79"/>
              <p:cNvSpPr>
                <a:spLocks/>
              </p:cNvSpPr>
              <p:nvPr/>
            </p:nvSpPr>
            <p:spPr bwMode="auto">
              <a:xfrm>
                <a:off x="3872" y="3542"/>
                <a:ext cx="6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1" name="Freeform 80"/>
              <p:cNvSpPr>
                <a:spLocks/>
              </p:cNvSpPr>
              <p:nvPr/>
            </p:nvSpPr>
            <p:spPr bwMode="auto">
              <a:xfrm>
                <a:off x="3872" y="3542"/>
                <a:ext cx="6" cy="1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2" name="Freeform 81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216 w 2"/>
                  <a:gd name="T3" fmla="*/ 216 h 2"/>
                  <a:gd name="T4" fmla="*/ 216 w 2"/>
                  <a:gd name="T5" fmla="*/ 0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216 h 2"/>
                  <a:gd name="T54" fmla="*/ 0 w 2"/>
                  <a:gd name="T55" fmla="*/ 216 h 2"/>
                  <a:gd name="T56" fmla="*/ 0 w 2"/>
                  <a:gd name="T57" fmla="*/ 432 h 2"/>
                  <a:gd name="T58" fmla="*/ 0 w 2"/>
                  <a:gd name="T59" fmla="*/ 432 h 2"/>
                  <a:gd name="T60" fmla="*/ 0 w 2"/>
                  <a:gd name="T61" fmla="*/ 432 h 2"/>
                  <a:gd name="T62" fmla="*/ 0 w 2"/>
                  <a:gd name="T63" fmla="*/ 432 h 2"/>
                  <a:gd name="T64" fmla="*/ 0 w 2"/>
                  <a:gd name="T65" fmla="*/ 432 h 2"/>
                  <a:gd name="T66" fmla="*/ 0 w 2"/>
                  <a:gd name="T67" fmla="*/ 432 h 2"/>
                  <a:gd name="T68" fmla="*/ 0 w 2"/>
                  <a:gd name="T69" fmla="*/ 432 h 2"/>
                  <a:gd name="T70" fmla="*/ 0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216 h 2"/>
                  <a:gd name="T78" fmla="*/ 216 w 2"/>
                  <a:gd name="T79" fmla="*/ 216 h 2"/>
                  <a:gd name="T80" fmla="*/ 216 w 2"/>
                  <a:gd name="T81" fmla="*/ 216 h 2"/>
                  <a:gd name="T82" fmla="*/ 216 w 2"/>
                  <a:gd name="T83" fmla="*/ 216 h 2"/>
                  <a:gd name="T84" fmla="*/ 216 w 2"/>
                  <a:gd name="T85" fmla="*/ 216 h 2"/>
                  <a:gd name="T86" fmla="*/ 216 w 2"/>
                  <a:gd name="T87" fmla="*/ 216 h 2"/>
                  <a:gd name="T88" fmla="*/ 216 w 2"/>
                  <a:gd name="T89" fmla="*/ 216 h 2"/>
                  <a:gd name="T90" fmla="*/ 216 w 2"/>
                  <a:gd name="T91" fmla="*/ 216 h 2"/>
                  <a:gd name="T92" fmla="*/ 216 w 2"/>
                  <a:gd name="T93" fmla="*/ 216 h 2"/>
                  <a:gd name="T94" fmla="*/ 216 w 2"/>
                  <a:gd name="T95" fmla="*/ 216 h 2"/>
                  <a:gd name="T96" fmla="*/ 216 w 2"/>
                  <a:gd name="T97" fmla="*/ 216 h 2"/>
                  <a:gd name="T98" fmla="*/ 216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0 h 2"/>
                  <a:gd name="T114" fmla="*/ 432 w 2"/>
                  <a:gd name="T115" fmla="*/ 0 h 2"/>
                  <a:gd name="T116" fmla="*/ 432 w 2"/>
                  <a:gd name="T117" fmla="*/ 0 h 2"/>
                  <a:gd name="T118" fmla="*/ 432 w 2"/>
                  <a:gd name="T119" fmla="*/ 0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3" name="Freeform 82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432 w 2"/>
                  <a:gd name="T3" fmla="*/ 216 h 2"/>
                  <a:gd name="T4" fmla="*/ 432 w 2"/>
                  <a:gd name="T5" fmla="*/ 216 h 2"/>
                  <a:gd name="T6" fmla="*/ 432 w 2"/>
                  <a:gd name="T7" fmla="*/ 216 h 2"/>
                  <a:gd name="T8" fmla="*/ 432 w 2"/>
                  <a:gd name="T9" fmla="*/ 216 h 2"/>
                  <a:gd name="T10" fmla="*/ 432 w 2"/>
                  <a:gd name="T11" fmla="*/ 216 h 2"/>
                  <a:gd name="T12" fmla="*/ 216 w 2"/>
                  <a:gd name="T13" fmla="*/ 216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216 h 2"/>
                  <a:gd name="T28" fmla="*/ 216 w 2"/>
                  <a:gd name="T29" fmla="*/ 216 h 2"/>
                  <a:gd name="T30" fmla="*/ 216 w 2"/>
                  <a:gd name="T31" fmla="*/ 216 h 2"/>
                  <a:gd name="T32" fmla="*/ 216 w 2"/>
                  <a:gd name="T33" fmla="*/ 216 h 2"/>
                  <a:gd name="T34" fmla="*/ 216 w 2"/>
                  <a:gd name="T35" fmla="*/ 216 h 2"/>
                  <a:gd name="T36" fmla="*/ 216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432 h 2"/>
                  <a:gd name="T54" fmla="*/ 0 w 2"/>
                  <a:gd name="T55" fmla="*/ 432 h 2"/>
                  <a:gd name="T56" fmla="*/ 216 w 2"/>
                  <a:gd name="T57" fmla="*/ 432 h 2"/>
                  <a:gd name="T58" fmla="*/ 216 w 2"/>
                  <a:gd name="T59" fmla="*/ 432 h 2"/>
                  <a:gd name="T60" fmla="*/ 216 w 2"/>
                  <a:gd name="T61" fmla="*/ 432 h 2"/>
                  <a:gd name="T62" fmla="*/ 216 w 2"/>
                  <a:gd name="T63" fmla="*/ 432 h 2"/>
                  <a:gd name="T64" fmla="*/ 216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432 h 2"/>
                  <a:gd name="T78" fmla="*/ 216 w 2"/>
                  <a:gd name="T79" fmla="*/ 432 h 2"/>
                  <a:gd name="T80" fmla="*/ 216 w 2"/>
                  <a:gd name="T81" fmla="*/ 432 h 2"/>
                  <a:gd name="T82" fmla="*/ 216 w 2"/>
                  <a:gd name="T83" fmla="*/ 432 h 2"/>
                  <a:gd name="T84" fmla="*/ 216 w 2"/>
                  <a:gd name="T85" fmla="*/ 432 h 2"/>
                  <a:gd name="T86" fmla="*/ 432 w 2"/>
                  <a:gd name="T87" fmla="*/ 432 h 2"/>
                  <a:gd name="T88" fmla="*/ 432 w 2"/>
                  <a:gd name="T89" fmla="*/ 432 h 2"/>
                  <a:gd name="T90" fmla="*/ 432 w 2"/>
                  <a:gd name="T91" fmla="*/ 432 h 2"/>
                  <a:gd name="T92" fmla="*/ 432 w 2"/>
                  <a:gd name="T93" fmla="*/ 432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216 h 2"/>
                  <a:gd name="T114" fmla="*/ 432 w 2"/>
                  <a:gd name="T115" fmla="*/ 216 h 2"/>
                  <a:gd name="T116" fmla="*/ 432 w 2"/>
                  <a:gd name="T117" fmla="*/ 216 h 2"/>
                  <a:gd name="T118" fmla="*/ 432 w 2"/>
                  <a:gd name="T119" fmla="*/ 216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4" name="Freeform 83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432 w 2"/>
                  <a:gd name="T3" fmla="*/ 216 h 2"/>
                  <a:gd name="T4" fmla="*/ 432 w 2"/>
                  <a:gd name="T5" fmla="*/ 216 h 2"/>
                  <a:gd name="T6" fmla="*/ 432 w 2"/>
                  <a:gd name="T7" fmla="*/ 216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0 h 2"/>
                  <a:gd name="T28" fmla="*/ 216 w 2"/>
                  <a:gd name="T29" fmla="*/ 0 h 2"/>
                  <a:gd name="T30" fmla="*/ 0 w 2"/>
                  <a:gd name="T31" fmla="*/ 0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216 h 2"/>
                  <a:gd name="T54" fmla="*/ 0 w 2"/>
                  <a:gd name="T55" fmla="*/ 432 h 2"/>
                  <a:gd name="T56" fmla="*/ 0 w 2"/>
                  <a:gd name="T57" fmla="*/ 432 h 2"/>
                  <a:gd name="T58" fmla="*/ 0 w 2"/>
                  <a:gd name="T59" fmla="*/ 432 h 2"/>
                  <a:gd name="T60" fmla="*/ 0 w 2"/>
                  <a:gd name="T61" fmla="*/ 432 h 2"/>
                  <a:gd name="T62" fmla="*/ 0 w 2"/>
                  <a:gd name="T63" fmla="*/ 432 h 2"/>
                  <a:gd name="T64" fmla="*/ 0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432 h 2"/>
                  <a:gd name="T78" fmla="*/ 216 w 2"/>
                  <a:gd name="T79" fmla="*/ 432 h 2"/>
                  <a:gd name="T80" fmla="*/ 216 w 2"/>
                  <a:gd name="T81" fmla="*/ 432 h 2"/>
                  <a:gd name="T82" fmla="*/ 216 w 2"/>
                  <a:gd name="T83" fmla="*/ 216 h 2"/>
                  <a:gd name="T84" fmla="*/ 216 w 2"/>
                  <a:gd name="T85" fmla="*/ 216 h 2"/>
                  <a:gd name="T86" fmla="*/ 216 w 2"/>
                  <a:gd name="T87" fmla="*/ 216 h 2"/>
                  <a:gd name="T88" fmla="*/ 216 w 2"/>
                  <a:gd name="T89" fmla="*/ 216 h 2"/>
                  <a:gd name="T90" fmla="*/ 216 w 2"/>
                  <a:gd name="T91" fmla="*/ 216 h 2"/>
                  <a:gd name="T92" fmla="*/ 216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216 h 2"/>
                  <a:gd name="T114" fmla="*/ 432 w 2"/>
                  <a:gd name="T115" fmla="*/ 216 h 2"/>
                  <a:gd name="T116" fmla="*/ 432 w 2"/>
                  <a:gd name="T117" fmla="*/ 216 h 2"/>
                  <a:gd name="T118" fmla="*/ 432 w 2"/>
                  <a:gd name="T119" fmla="*/ 216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5" name="Freeform 84"/>
              <p:cNvSpPr>
                <a:spLocks/>
              </p:cNvSpPr>
              <p:nvPr/>
            </p:nvSpPr>
            <p:spPr bwMode="auto">
              <a:xfrm>
                <a:off x="3854" y="3626"/>
                <a:ext cx="13" cy="18"/>
              </a:xfrm>
              <a:custGeom>
                <a:avLst/>
                <a:gdLst>
                  <a:gd name="T0" fmla="*/ 216 w 2"/>
                  <a:gd name="T1" fmla="*/ 0 h 3"/>
                  <a:gd name="T2" fmla="*/ 216 w 2"/>
                  <a:gd name="T3" fmla="*/ 0 h 3"/>
                  <a:gd name="T4" fmla="*/ 432 w 2"/>
                  <a:gd name="T5" fmla="*/ 0 h 3"/>
                  <a:gd name="T6" fmla="*/ 432 w 2"/>
                  <a:gd name="T7" fmla="*/ 216 h 3"/>
                  <a:gd name="T8" fmla="*/ 432 w 2"/>
                  <a:gd name="T9" fmla="*/ 216 h 3"/>
                  <a:gd name="T10" fmla="*/ 432 w 2"/>
                  <a:gd name="T11" fmla="*/ 216 h 3"/>
                  <a:gd name="T12" fmla="*/ 432 w 2"/>
                  <a:gd name="T13" fmla="*/ 216 h 3"/>
                  <a:gd name="T14" fmla="*/ 432 w 2"/>
                  <a:gd name="T15" fmla="*/ 216 h 3"/>
                  <a:gd name="T16" fmla="*/ 432 w 2"/>
                  <a:gd name="T17" fmla="*/ 216 h 3"/>
                  <a:gd name="T18" fmla="*/ 432 w 2"/>
                  <a:gd name="T19" fmla="*/ 216 h 3"/>
                  <a:gd name="T20" fmla="*/ 432 w 2"/>
                  <a:gd name="T21" fmla="*/ 216 h 3"/>
                  <a:gd name="T22" fmla="*/ 432 w 2"/>
                  <a:gd name="T23" fmla="*/ 216 h 3"/>
                  <a:gd name="T24" fmla="*/ 432 w 2"/>
                  <a:gd name="T25" fmla="*/ 216 h 3"/>
                  <a:gd name="T26" fmla="*/ 432 w 2"/>
                  <a:gd name="T27" fmla="*/ 648 h 3"/>
                  <a:gd name="T28" fmla="*/ 432 w 2"/>
                  <a:gd name="T29" fmla="*/ 648 h 3"/>
                  <a:gd name="T30" fmla="*/ 216 w 2"/>
                  <a:gd name="T31" fmla="*/ 648 h 3"/>
                  <a:gd name="T32" fmla="*/ 216 w 2"/>
                  <a:gd name="T33" fmla="*/ 648 h 3"/>
                  <a:gd name="T34" fmla="*/ 216 w 2"/>
                  <a:gd name="T35" fmla="*/ 648 h 3"/>
                  <a:gd name="T36" fmla="*/ 216 w 2"/>
                  <a:gd name="T37" fmla="*/ 648 h 3"/>
                  <a:gd name="T38" fmla="*/ 216 w 2"/>
                  <a:gd name="T39" fmla="*/ 648 h 3"/>
                  <a:gd name="T40" fmla="*/ 216 w 2"/>
                  <a:gd name="T41" fmla="*/ 648 h 3"/>
                  <a:gd name="T42" fmla="*/ 216 w 2"/>
                  <a:gd name="T43" fmla="*/ 648 h 3"/>
                  <a:gd name="T44" fmla="*/ 216 w 2"/>
                  <a:gd name="T45" fmla="*/ 216 h 3"/>
                  <a:gd name="T46" fmla="*/ 216 w 2"/>
                  <a:gd name="T47" fmla="*/ 216 h 3"/>
                  <a:gd name="T48" fmla="*/ 216 w 2"/>
                  <a:gd name="T49" fmla="*/ 216 h 3"/>
                  <a:gd name="T50" fmla="*/ 0 w 2"/>
                  <a:gd name="T51" fmla="*/ 216 h 3"/>
                  <a:gd name="T52" fmla="*/ 0 w 2"/>
                  <a:gd name="T53" fmla="*/ 216 h 3"/>
                  <a:gd name="T54" fmla="*/ 0 w 2"/>
                  <a:gd name="T55" fmla="*/ 216 h 3"/>
                  <a:gd name="T56" fmla="*/ 0 w 2"/>
                  <a:gd name="T57" fmla="*/ 216 h 3"/>
                  <a:gd name="T58" fmla="*/ 0 w 2"/>
                  <a:gd name="T59" fmla="*/ 216 h 3"/>
                  <a:gd name="T60" fmla="*/ 216 w 2"/>
                  <a:gd name="T61" fmla="*/ 216 h 3"/>
                  <a:gd name="T62" fmla="*/ 216 w 2"/>
                  <a:gd name="T63" fmla="*/ 0 h 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"/>
                  <a:gd name="T97" fmla="*/ 0 h 3"/>
                  <a:gd name="T98" fmla="*/ 2 w 2"/>
                  <a:gd name="T99" fmla="*/ 3 h 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6" name="Freeform 85"/>
              <p:cNvSpPr>
                <a:spLocks/>
              </p:cNvSpPr>
              <p:nvPr/>
            </p:nvSpPr>
            <p:spPr bwMode="auto">
              <a:xfrm>
                <a:off x="3860" y="3626"/>
                <a:ext cx="6" cy="18"/>
              </a:xfrm>
              <a:custGeom>
                <a:avLst/>
                <a:gdLst>
                  <a:gd name="T0" fmla="*/ 0 w 1"/>
                  <a:gd name="T1" fmla="*/ 216 h 3"/>
                  <a:gd name="T2" fmla="*/ 0 w 1"/>
                  <a:gd name="T3" fmla="*/ 216 h 3"/>
                  <a:gd name="T4" fmla="*/ 216 w 1"/>
                  <a:gd name="T5" fmla="*/ 216 h 3"/>
                  <a:gd name="T6" fmla="*/ 216 w 1"/>
                  <a:gd name="T7" fmla="*/ 216 h 3"/>
                  <a:gd name="T8" fmla="*/ 216 w 1"/>
                  <a:gd name="T9" fmla="*/ 216 h 3"/>
                  <a:gd name="T10" fmla="*/ 216 w 1"/>
                  <a:gd name="T11" fmla="*/ 216 h 3"/>
                  <a:gd name="T12" fmla="*/ 216 w 1"/>
                  <a:gd name="T13" fmla="*/ 216 h 3"/>
                  <a:gd name="T14" fmla="*/ 216 w 1"/>
                  <a:gd name="T15" fmla="*/ 216 h 3"/>
                  <a:gd name="T16" fmla="*/ 216 w 1"/>
                  <a:gd name="T17" fmla="*/ 648 h 3"/>
                  <a:gd name="T18" fmla="*/ 216 w 1"/>
                  <a:gd name="T19" fmla="*/ 648 h 3"/>
                  <a:gd name="T20" fmla="*/ 216 w 1"/>
                  <a:gd name="T21" fmla="*/ 648 h 3"/>
                  <a:gd name="T22" fmla="*/ 216 w 1"/>
                  <a:gd name="T23" fmla="*/ 648 h 3"/>
                  <a:gd name="T24" fmla="*/ 216 w 1"/>
                  <a:gd name="T25" fmla="*/ 648 h 3"/>
                  <a:gd name="T26" fmla="*/ 216 w 1"/>
                  <a:gd name="T27" fmla="*/ 648 h 3"/>
                  <a:gd name="T28" fmla="*/ 216 w 1"/>
                  <a:gd name="T29" fmla="*/ 648 h 3"/>
                  <a:gd name="T30" fmla="*/ 216 w 1"/>
                  <a:gd name="T31" fmla="*/ 648 h 3"/>
                  <a:gd name="T32" fmla="*/ 0 w 1"/>
                  <a:gd name="T33" fmla="*/ 648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0 w 1"/>
                  <a:gd name="T47" fmla="*/ 648 h 3"/>
                  <a:gd name="T48" fmla="*/ 0 w 1"/>
                  <a:gd name="T49" fmla="*/ 648 h 3"/>
                  <a:gd name="T50" fmla="*/ 0 w 1"/>
                  <a:gd name="T51" fmla="*/ 648 h 3"/>
                  <a:gd name="T52" fmla="*/ 0 w 1"/>
                  <a:gd name="T53" fmla="*/ 648 h 3"/>
                  <a:gd name="T54" fmla="*/ 0 w 1"/>
                  <a:gd name="T55" fmla="*/ 648 h 3"/>
                  <a:gd name="T56" fmla="*/ 0 w 1"/>
                  <a:gd name="T57" fmla="*/ 216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216 h 3"/>
                  <a:gd name="T66" fmla="*/ 0 w 1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3"/>
                  <a:gd name="T104" fmla="*/ 1 w 1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3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7" name="Freeform 86"/>
              <p:cNvSpPr>
                <a:spLocks/>
              </p:cNvSpPr>
              <p:nvPr/>
            </p:nvSpPr>
            <p:spPr bwMode="auto">
              <a:xfrm>
                <a:off x="3860" y="3626"/>
                <a:ext cx="6" cy="1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216 w 1"/>
                  <a:gd name="T5" fmla="*/ 216 h 3"/>
                  <a:gd name="T6" fmla="*/ 216 w 1"/>
                  <a:gd name="T7" fmla="*/ 216 h 3"/>
                  <a:gd name="T8" fmla="*/ 216 w 1"/>
                  <a:gd name="T9" fmla="*/ 216 h 3"/>
                  <a:gd name="T10" fmla="*/ 216 w 1"/>
                  <a:gd name="T11" fmla="*/ 216 h 3"/>
                  <a:gd name="T12" fmla="*/ 216 w 1"/>
                  <a:gd name="T13" fmla="*/ 216 h 3"/>
                  <a:gd name="T14" fmla="*/ 216 w 1"/>
                  <a:gd name="T15" fmla="*/ 216 h 3"/>
                  <a:gd name="T16" fmla="*/ 216 w 1"/>
                  <a:gd name="T17" fmla="*/ 216 h 3"/>
                  <a:gd name="T18" fmla="*/ 216 w 1"/>
                  <a:gd name="T19" fmla="*/ 216 h 3"/>
                  <a:gd name="T20" fmla="*/ 216 w 1"/>
                  <a:gd name="T21" fmla="*/ 216 h 3"/>
                  <a:gd name="T22" fmla="*/ 216 w 1"/>
                  <a:gd name="T23" fmla="*/ 216 h 3"/>
                  <a:gd name="T24" fmla="*/ 216 w 1"/>
                  <a:gd name="T25" fmla="*/ 648 h 3"/>
                  <a:gd name="T26" fmla="*/ 216 w 1"/>
                  <a:gd name="T27" fmla="*/ 648 h 3"/>
                  <a:gd name="T28" fmla="*/ 216 w 1"/>
                  <a:gd name="T29" fmla="*/ 648 h 3"/>
                  <a:gd name="T30" fmla="*/ 0 w 1"/>
                  <a:gd name="T31" fmla="*/ 648 h 3"/>
                  <a:gd name="T32" fmla="*/ 0 w 1"/>
                  <a:gd name="T33" fmla="*/ 648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0 w 1"/>
                  <a:gd name="T47" fmla="*/ 216 h 3"/>
                  <a:gd name="T48" fmla="*/ 0 w 1"/>
                  <a:gd name="T49" fmla="*/ 216 h 3"/>
                  <a:gd name="T50" fmla="*/ 0 w 1"/>
                  <a:gd name="T51" fmla="*/ 216 h 3"/>
                  <a:gd name="T52" fmla="*/ 0 w 1"/>
                  <a:gd name="T53" fmla="*/ 216 h 3"/>
                  <a:gd name="T54" fmla="*/ 0 w 1"/>
                  <a:gd name="T55" fmla="*/ 216 h 3"/>
                  <a:gd name="T56" fmla="*/ 0 w 1"/>
                  <a:gd name="T57" fmla="*/ 216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0 h 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"/>
                  <a:gd name="T100" fmla="*/ 0 h 3"/>
                  <a:gd name="T101" fmla="*/ 1 w 1"/>
                  <a:gd name="T102" fmla="*/ 3 h 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8" name="Freeform 87"/>
              <p:cNvSpPr>
                <a:spLocks/>
              </p:cNvSpPr>
              <p:nvPr/>
            </p:nvSpPr>
            <p:spPr bwMode="auto">
              <a:xfrm>
                <a:off x="3866" y="3626"/>
                <a:ext cx="6" cy="1"/>
              </a:xfrm>
              <a:custGeom>
                <a:avLst/>
                <a:gdLst>
                  <a:gd name="T0" fmla="*/ 0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0 w 1"/>
                  <a:gd name="T67" fmla="*/ 0 h 1"/>
                  <a:gd name="T68" fmla="*/ 0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29" name="Freeform 88"/>
              <p:cNvSpPr>
                <a:spLocks/>
              </p:cNvSpPr>
              <p:nvPr/>
            </p:nvSpPr>
            <p:spPr bwMode="auto">
              <a:xfrm>
                <a:off x="3872" y="3626"/>
                <a:ext cx="1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0 w 1"/>
                  <a:gd name="T67" fmla="*/ 0 h 1"/>
                  <a:gd name="T68" fmla="*/ 0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0" name="Freeform 89"/>
              <p:cNvSpPr>
                <a:spLocks/>
              </p:cNvSpPr>
              <p:nvPr/>
            </p:nvSpPr>
            <p:spPr bwMode="auto">
              <a:xfrm>
                <a:off x="3866" y="3626"/>
                <a:ext cx="6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1" name="Freeform 90"/>
              <p:cNvSpPr>
                <a:spLocks/>
              </p:cNvSpPr>
              <p:nvPr/>
            </p:nvSpPr>
            <p:spPr bwMode="auto">
              <a:xfrm>
                <a:off x="3566" y="3446"/>
                <a:ext cx="67" cy="96"/>
              </a:xfrm>
              <a:custGeom>
                <a:avLst/>
                <a:gdLst>
                  <a:gd name="T0" fmla="*/ 0 w 11"/>
                  <a:gd name="T1" fmla="*/ 1728 h 16"/>
                  <a:gd name="T2" fmla="*/ 216 w 11"/>
                  <a:gd name="T3" fmla="*/ 1512 h 16"/>
                  <a:gd name="T4" fmla="*/ 216 w 11"/>
                  <a:gd name="T5" fmla="*/ 1080 h 16"/>
                  <a:gd name="T6" fmla="*/ 216 w 11"/>
                  <a:gd name="T7" fmla="*/ 1080 h 16"/>
                  <a:gd name="T8" fmla="*/ 216 w 11"/>
                  <a:gd name="T9" fmla="*/ 864 h 16"/>
                  <a:gd name="T10" fmla="*/ 432 w 11"/>
                  <a:gd name="T11" fmla="*/ 864 h 16"/>
                  <a:gd name="T12" fmla="*/ 432 w 11"/>
                  <a:gd name="T13" fmla="*/ 864 h 16"/>
                  <a:gd name="T14" fmla="*/ 648 w 11"/>
                  <a:gd name="T15" fmla="*/ 648 h 16"/>
                  <a:gd name="T16" fmla="*/ 648 w 11"/>
                  <a:gd name="T17" fmla="*/ 216 h 16"/>
                  <a:gd name="T18" fmla="*/ 648 w 11"/>
                  <a:gd name="T19" fmla="*/ 0 h 16"/>
                  <a:gd name="T20" fmla="*/ 1296 w 11"/>
                  <a:gd name="T21" fmla="*/ 0 h 16"/>
                  <a:gd name="T22" fmla="*/ 1512 w 11"/>
                  <a:gd name="T23" fmla="*/ 0 h 16"/>
                  <a:gd name="T24" fmla="*/ 1512 w 11"/>
                  <a:gd name="T25" fmla="*/ 432 h 16"/>
                  <a:gd name="T26" fmla="*/ 1728 w 11"/>
                  <a:gd name="T27" fmla="*/ 648 h 16"/>
                  <a:gd name="T28" fmla="*/ 1728 w 11"/>
                  <a:gd name="T29" fmla="*/ 864 h 16"/>
                  <a:gd name="T30" fmla="*/ 1728 w 11"/>
                  <a:gd name="T31" fmla="*/ 864 h 16"/>
                  <a:gd name="T32" fmla="*/ 1728 w 11"/>
                  <a:gd name="T33" fmla="*/ 1080 h 16"/>
                  <a:gd name="T34" fmla="*/ 1728 w 11"/>
                  <a:gd name="T35" fmla="*/ 1080 h 16"/>
                  <a:gd name="T36" fmla="*/ 1728 w 11"/>
                  <a:gd name="T37" fmla="*/ 1512 h 16"/>
                  <a:gd name="T38" fmla="*/ 1728 w 11"/>
                  <a:gd name="T39" fmla="*/ 1512 h 16"/>
                  <a:gd name="T40" fmla="*/ 1944 w 11"/>
                  <a:gd name="T41" fmla="*/ 1728 h 16"/>
                  <a:gd name="T42" fmla="*/ 2376 w 11"/>
                  <a:gd name="T43" fmla="*/ 1944 h 16"/>
                  <a:gd name="T44" fmla="*/ 2376 w 11"/>
                  <a:gd name="T45" fmla="*/ 1944 h 16"/>
                  <a:gd name="T46" fmla="*/ 2376 w 11"/>
                  <a:gd name="T47" fmla="*/ 2160 h 16"/>
                  <a:gd name="T48" fmla="*/ 1944 w 11"/>
                  <a:gd name="T49" fmla="*/ 2160 h 16"/>
                  <a:gd name="T50" fmla="*/ 1728 w 11"/>
                  <a:gd name="T51" fmla="*/ 1944 h 16"/>
                  <a:gd name="T52" fmla="*/ 1728 w 11"/>
                  <a:gd name="T53" fmla="*/ 2160 h 16"/>
                  <a:gd name="T54" fmla="*/ 1728 w 11"/>
                  <a:gd name="T55" fmla="*/ 2160 h 16"/>
                  <a:gd name="T56" fmla="*/ 1728 w 11"/>
                  <a:gd name="T57" fmla="*/ 2160 h 16"/>
                  <a:gd name="T58" fmla="*/ 1728 w 11"/>
                  <a:gd name="T59" fmla="*/ 2160 h 16"/>
                  <a:gd name="T60" fmla="*/ 1728 w 11"/>
                  <a:gd name="T61" fmla="*/ 2592 h 16"/>
                  <a:gd name="T62" fmla="*/ 1728 w 11"/>
                  <a:gd name="T63" fmla="*/ 2592 h 16"/>
                  <a:gd name="T64" fmla="*/ 1728 w 11"/>
                  <a:gd name="T65" fmla="*/ 2808 h 16"/>
                  <a:gd name="T66" fmla="*/ 1728 w 11"/>
                  <a:gd name="T67" fmla="*/ 3024 h 16"/>
                  <a:gd name="T68" fmla="*/ 1728 w 11"/>
                  <a:gd name="T69" fmla="*/ 3240 h 16"/>
                  <a:gd name="T70" fmla="*/ 1512 w 11"/>
                  <a:gd name="T71" fmla="*/ 3240 h 16"/>
                  <a:gd name="T72" fmla="*/ 1512 w 11"/>
                  <a:gd name="T73" fmla="*/ 3240 h 16"/>
                  <a:gd name="T74" fmla="*/ 1296 w 11"/>
                  <a:gd name="T75" fmla="*/ 3456 h 16"/>
                  <a:gd name="T76" fmla="*/ 1296 w 11"/>
                  <a:gd name="T77" fmla="*/ 3456 h 16"/>
                  <a:gd name="T78" fmla="*/ 1296 w 11"/>
                  <a:gd name="T79" fmla="*/ 3456 h 16"/>
                  <a:gd name="T80" fmla="*/ 864 w 11"/>
                  <a:gd name="T81" fmla="*/ 3456 h 16"/>
                  <a:gd name="T82" fmla="*/ 864 w 11"/>
                  <a:gd name="T83" fmla="*/ 3240 h 16"/>
                  <a:gd name="T84" fmla="*/ 864 w 11"/>
                  <a:gd name="T85" fmla="*/ 3240 h 16"/>
                  <a:gd name="T86" fmla="*/ 648 w 11"/>
                  <a:gd name="T87" fmla="*/ 3024 h 16"/>
                  <a:gd name="T88" fmla="*/ 648 w 11"/>
                  <a:gd name="T89" fmla="*/ 2808 h 16"/>
                  <a:gd name="T90" fmla="*/ 864 w 11"/>
                  <a:gd name="T91" fmla="*/ 2592 h 16"/>
                  <a:gd name="T92" fmla="*/ 648 w 11"/>
                  <a:gd name="T93" fmla="*/ 2160 h 16"/>
                  <a:gd name="T94" fmla="*/ 648 w 11"/>
                  <a:gd name="T95" fmla="*/ 2160 h 16"/>
                  <a:gd name="T96" fmla="*/ 648 w 11"/>
                  <a:gd name="T97" fmla="*/ 1944 h 16"/>
                  <a:gd name="T98" fmla="*/ 648 w 11"/>
                  <a:gd name="T99" fmla="*/ 1728 h 16"/>
                  <a:gd name="T100" fmla="*/ 648 w 11"/>
                  <a:gd name="T101" fmla="*/ 1512 h 16"/>
                  <a:gd name="T102" fmla="*/ 648 w 11"/>
                  <a:gd name="T103" fmla="*/ 1080 h 16"/>
                  <a:gd name="T104" fmla="*/ 432 w 11"/>
                  <a:gd name="T105" fmla="*/ 1080 h 16"/>
                  <a:gd name="T106" fmla="*/ 432 w 11"/>
                  <a:gd name="T107" fmla="*/ 1080 h 16"/>
                  <a:gd name="T108" fmla="*/ 432 w 11"/>
                  <a:gd name="T109" fmla="*/ 1512 h 16"/>
                  <a:gd name="T110" fmla="*/ 216 w 11"/>
                  <a:gd name="T111" fmla="*/ 1512 h 16"/>
                  <a:gd name="T112" fmla="*/ 216 w 11"/>
                  <a:gd name="T113" fmla="*/ 1728 h 16"/>
                  <a:gd name="T114" fmla="*/ 216 w 11"/>
                  <a:gd name="T115" fmla="*/ 1944 h 16"/>
                  <a:gd name="T116" fmla="*/ 0 w 11"/>
                  <a:gd name="T117" fmla="*/ 1944 h 16"/>
                  <a:gd name="T118" fmla="*/ 0 w 11"/>
                  <a:gd name="T119" fmla="*/ 1944 h 16"/>
                  <a:gd name="T120" fmla="*/ 0 w 11"/>
                  <a:gd name="T121" fmla="*/ 1944 h 16"/>
                  <a:gd name="T122" fmla="*/ 0 w 11"/>
                  <a:gd name="T123" fmla="*/ 1944 h 1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1"/>
                  <a:gd name="T187" fmla="*/ 0 h 16"/>
                  <a:gd name="T188" fmla="*/ 11 w 11"/>
                  <a:gd name="T189" fmla="*/ 16 h 1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1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9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2" name="Freeform 91"/>
              <p:cNvSpPr>
                <a:spLocks/>
              </p:cNvSpPr>
              <p:nvPr/>
            </p:nvSpPr>
            <p:spPr bwMode="auto">
              <a:xfrm>
                <a:off x="3566" y="3446"/>
                <a:ext cx="72" cy="102"/>
              </a:xfrm>
              <a:custGeom>
                <a:avLst/>
                <a:gdLst>
                  <a:gd name="T0" fmla="*/ 216 w 12"/>
                  <a:gd name="T1" fmla="*/ 1728 h 17"/>
                  <a:gd name="T2" fmla="*/ 216 w 12"/>
                  <a:gd name="T3" fmla="*/ 1512 h 17"/>
                  <a:gd name="T4" fmla="*/ 216 w 12"/>
                  <a:gd name="T5" fmla="*/ 1512 h 17"/>
                  <a:gd name="T6" fmla="*/ 432 w 12"/>
                  <a:gd name="T7" fmla="*/ 1080 h 17"/>
                  <a:gd name="T8" fmla="*/ 216 w 12"/>
                  <a:gd name="T9" fmla="*/ 864 h 17"/>
                  <a:gd name="T10" fmla="*/ 432 w 12"/>
                  <a:gd name="T11" fmla="*/ 864 h 17"/>
                  <a:gd name="T12" fmla="*/ 648 w 12"/>
                  <a:gd name="T13" fmla="*/ 864 h 17"/>
                  <a:gd name="T14" fmla="*/ 648 w 12"/>
                  <a:gd name="T15" fmla="*/ 648 h 17"/>
                  <a:gd name="T16" fmla="*/ 648 w 12"/>
                  <a:gd name="T17" fmla="*/ 216 h 17"/>
                  <a:gd name="T18" fmla="*/ 648 w 12"/>
                  <a:gd name="T19" fmla="*/ 0 h 17"/>
                  <a:gd name="T20" fmla="*/ 1296 w 12"/>
                  <a:gd name="T21" fmla="*/ 0 h 17"/>
                  <a:gd name="T22" fmla="*/ 1512 w 12"/>
                  <a:gd name="T23" fmla="*/ 216 h 17"/>
                  <a:gd name="T24" fmla="*/ 1728 w 12"/>
                  <a:gd name="T25" fmla="*/ 432 h 17"/>
                  <a:gd name="T26" fmla="*/ 1728 w 12"/>
                  <a:gd name="T27" fmla="*/ 648 h 17"/>
                  <a:gd name="T28" fmla="*/ 1728 w 12"/>
                  <a:gd name="T29" fmla="*/ 864 h 17"/>
                  <a:gd name="T30" fmla="*/ 1728 w 12"/>
                  <a:gd name="T31" fmla="*/ 1080 h 17"/>
                  <a:gd name="T32" fmla="*/ 1728 w 12"/>
                  <a:gd name="T33" fmla="*/ 1080 h 17"/>
                  <a:gd name="T34" fmla="*/ 1728 w 12"/>
                  <a:gd name="T35" fmla="*/ 1512 h 17"/>
                  <a:gd name="T36" fmla="*/ 1728 w 12"/>
                  <a:gd name="T37" fmla="*/ 1512 h 17"/>
                  <a:gd name="T38" fmla="*/ 1944 w 12"/>
                  <a:gd name="T39" fmla="*/ 1728 h 17"/>
                  <a:gd name="T40" fmla="*/ 1944 w 12"/>
                  <a:gd name="T41" fmla="*/ 1944 h 17"/>
                  <a:gd name="T42" fmla="*/ 2376 w 12"/>
                  <a:gd name="T43" fmla="*/ 1944 h 17"/>
                  <a:gd name="T44" fmla="*/ 2592 w 12"/>
                  <a:gd name="T45" fmla="*/ 2160 h 17"/>
                  <a:gd name="T46" fmla="*/ 2376 w 12"/>
                  <a:gd name="T47" fmla="*/ 2160 h 17"/>
                  <a:gd name="T48" fmla="*/ 1944 w 12"/>
                  <a:gd name="T49" fmla="*/ 2160 h 17"/>
                  <a:gd name="T50" fmla="*/ 1728 w 12"/>
                  <a:gd name="T51" fmla="*/ 2160 h 17"/>
                  <a:gd name="T52" fmla="*/ 1728 w 12"/>
                  <a:gd name="T53" fmla="*/ 2160 h 17"/>
                  <a:gd name="T54" fmla="*/ 1728 w 12"/>
                  <a:gd name="T55" fmla="*/ 2160 h 17"/>
                  <a:gd name="T56" fmla="*/ 1728 w 12"/>
                  <a:gd name="T57" fmla="*/ 2160 h 17"/>
                  <a:gd name="T58" fmla="*/ 1728 w 12"/>
                  <a:gd name="T59" fmla="*/ 2376 h 17"/>
                  <a:gd name="T60" fmla="*/ 1728 w 12"/>
                  <a:gd name="T61" fmla="*/ 2592 h 17"/>
                  <a:gd name="T62" fmla="*/ 1728 w 12"/>
                  <a:gd name="T63" fmla="*/ 2808 h 17"/>
                  <a:gd name="T64" fmla="*/ 1728 w 12"/>
                  <a:gd name="T65" fmla="*/ 2808 h 17"/>
                  <a:gd name="T66" fmla="*/ 1728 w 12"/>
                  <a:gd name="T67" fmla="*/ 3024 h 17"/>
                  <a:gd name="T68" fmla="*/ 1728 w 12"/>
                  <a:gd name="T69" fmla="*/ 3240 h 17"/>
                  <a:gd name="T70" fmla="*/ 1728 w 12"/>
                  <a:gd name="T71" fmla="*/ 3240 h 17"/>
                  <a:gd name="T72" fmla="*/ 1512 w 12"/>
                  <a:gd name="T73" fmla="*/ 3240 h 17"/>
                  <a:gd name="T74" fmla="*/ 1512 w 12"/>
                  <a:gd name="T75" fmla="*/ 3456 h 17"/>
                  <a:gd name="T76" fmla="*/ 1296 w 12"/>
                  <a:gd name="T77" fmla="*/ 3456 h 17"/>
                  <a:gd name="T78" fmla="*/ 1296 w 12"/>
                  <a:gd name="T79" fmla="*/ 3672 h 17"/>
                  <a:gd name="T80" fmla="*/ 1296 w 12"/>
                  <a:gd name="T81" fmla="*/ 3456 h 17"/>
                  <a:gd name="T82" fmla="*/ 864 w 12"/>
                  <a:gd name="T83" fmla="*/ 3456 h 17"/>
                  <a:gd name="T84" fmla="*/ 864 w 12"/>
                  <a:gd name="T85" fmla="*/ 3240 h 17"/>
                  <a:gd name="T86" fmla="*/ 648 w 12"/>
                  <a:gd name="T87" fmla="*/ 3024 h 17"/>
                  <a:gd name="T88" fmla="*/ 648 w 12"/>
                  <a:gd name="T89" fmla="*/ 2808 h 17"/>
                  <a:gd name="T90" fmla="*/ 864 w 12"/>
                  <a:gd name="T91" fmla="*/ 2592 h 17"/>
                  <a:gd name="T92" fmla="*/ 648 w 12"/>
                  <a:gd name="T93" fmla="*/ 2376 h 17"/>
                  <a:gd name="T94" fmla="*/ 648 w 12"/>
                  <a:gd name="T95" fmla="*/ 2160 h 17"/>
                  <a:gd name="T96" fmla="*/ 648 w 12"/>
                  <a:gd name="T97" fmla="*/ 2160 h 17"/>
                  <a:gd name="T98" fmla="*/ 648 w 12"/>
                  <a:gd name="T99" fmla="*/ 1944 h 17"/>
                  <a:gd name="T100" fmla="*/ 648 w 12"/>
                  <a:gd name="T101" fmla="*/ 1728 h 17"/>
                  <a:gd name="T102" fmla="*/ 648 w 12"/>
                  <a:gd name="T103" fmla="*/ 1512 h 17"/>
                  <a:gd name="T104" fmla="*/ 648 w 12"/>
                  <a:gd name="T105" fmla="*/ 1080 h 17"/>
                  <a:gd name="T106" fmla="*/ 648 w 12"/>
                  <a:gd name="T107" fmla="*/ 1512 h 17"/>
                  <a:gd name="T108" fmla="*/ 432 w 12"/>
                  <a:gd name="T109" fmla="*/ 1512 h 17"/>
                  <a:gd name="T110" fmla="*/ 432 w 12"/>
                  <a:gd name="T111" fmla="*/ 1728 h 17"/>
                  <a:gd name="T112" fmla="*/ 216 w 12"/>
                  <a:gd name="T113" fmla="*/ 1944 h 17"/>
                  <a:gd name="T114" fmla="*/ 216 w 12"/>
                  <a:gd name="T115" fmla="*/ 1944 h 17"/>
                  <a:gd name="T116" fmla="*/ 216 w 12"/>
                  <a:gd name="T117" fmla="*/ 2160 h 17"/>
                  <a:gd name="T118" fmla="*/ 216 w 12"/>
                  <a:gd name="T119" fmla="*/ 2160 h 17"/>
                  <a:gd name="T120" fmla="*/ 0 w 12"/>
                  <a:gd name="T121" fmla="*/ 1944 h 17"/>
                  <a:gd name="T122" fmla="*/ 0 w 12"/>
                  <a:gd name="T123" fmla="*/ 1944 h 17"/>
                  <a:gd name="T124" fmla="*/ 0 w 12"/>
                  <a:gd name="T125" fmla="*/ 1944 h 1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"/>
                  <a:gd name="T190" fmla="*/ 0 h 17"/>
                  <a:gd name="T191" fmla="*/ 12 w 12"/>
                  <a:gd name="T192" fmla="*/ 17 h 1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" h="17">
                    <a:moveTo>
                      <a:pt x="0" y="9"/>
                    </a:moveTo>
                    <a:lnTo>
                      <a:pt x="0" y="9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6" y="17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4" y="13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9"/>
                    </a:lnTo>
                    <a:lnTo>
                      <a:pt x="0" y="9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3" name="Freeform 92"/>
              <p:cNvSpPr>
                <a:spLocks/>
              </p:cNvSpPr>
              <p:nvPr/>
            </p:nvSpPr>
            <p:spPr bwMode="auto">
              <a:xfrm>
                <a:off x="3566" y="3446"/>
                <a:ext cx="72" cy="96"/>
              </a:xfrm>
              <a:custGeom>
                <a:avLst/>
                <a:gdLst>
                  <a:gd name="T0" fmla="*/ 216 w 12"/>
                  <a:gd name="T1" fmla="*/ 1728 h 16"/>
                  <a:gd name="T2" fmla="*/ 216 w 12"/>
                  <a:gd name="T3" fmla="*/ 1512 h 16"/>
                  <a:gd name="T4" fmla="*/ 216 w 12"/>
                  <a:gd name="T5" fmla="*/ 1080 h 16"/>
                  <a:gd name="T6" fmla="*/ 216 w 12"/>
                  <a:gd name="T7" fmla="*/ 1080 h 16"/>
                  <a:gd name="T8" fmla="*/ 216 w 12"/>
                  <a:gd name="T9" fmla="*/ 864 h 16"/>
                  <a:gd name="T10" fmla="*/ 432 w 12"/>
                  <a:gd name="T11" fmla="*/ 864 h 16"/>
                  <a:gd name="T12" fmla="*/ 432 w 12"/>
                  <a:gd name="T13" fmla="*/ 864 h 16"/>
                  <a:gd name="T14" fmla="*/ 648 w 12"/>
                  <a:gd name="T15" fmla="*/ 648 h 16"/>
                  <a:gd name="T16" fmla="*/ 648 w 12"/>
                  <a:gd name="T17" fmla="*/ 216 h 16"/>
                  <a:gd name="T18" fmla="*/ 648 w 12"/>
                  <a:gd name="T19" fmla="*/ 0 h 16"/>
                  <a:gd name="T20" fmla="*/ 1296 w 12"/>
                  <a:gd name="T21" fmla="*/ 0 h 16"/>
                  <a:gd name="T22" fmla="*/ 1512 w 12"/>
                  <a:gd name="T23" fmla="*/ 0 h 16"/>
                  <a:gd name="T24" fmla="*/ 1512 w 12"/>
                  <a:gd name="T25" fmla="*/ 432 h 16"/>
                  <a:gd name="T26" fmla="*/ 1728 w 12"/>
                  <a:gd name="T27" fmla="*/ 648 h 16"/>
                  <a:gd name="T28" fmla="*/ 1728 w 12"/>
                  <a:gd name="T29" fmla="*/ 864 h 16"/>
                  <a:gd name="T30" fmla="*/ 1728 w 12"/>
                  <a:gd name="T31" fmla="*/ 864 h 16"/>
                  <a:gd name="T32" fmla="*/ 1728 w 12"/>
                  <a:gd name="T33" fmla="*/ 1080 h 16"/>
                  <a:gd name="T34" fmla="*/ 1728 w 12"/>
                  <a:gd name="T35" fmla="*/ 1512 h 16"/>
                  <a:gd name="T36" fmla="*/ 1728 w 12"/>
                  <a:gd name="T37" fmla="*/ 1512 h 16"/>
                  <a:gd name="T38" fmla="*/ 1728 w 12"/>
                  <a:gd name="T39" fmla="*/ 1728 h 16"/>
                  <a:gd name="T40" fmla="*/ 1944 w 12"/>
                  <a:gd name="T41" fmla="*/ 1728 h 16"/>
                  <a:gd name="T42" fmla="*/ 2376 w 12"/>
                  <a:gd name="T43" fmla="*/ 1944 h 16"/>
                  <a:gd name="T44" fmla="*/ 2592 w 12"/>
                  <a:gd name="T45" fmla="*/ 2160 h 16"/>
                  <a:gd name="T46" fmla="*/ 2376 w 12"/>
                  <a:gd name="T47" fmla="*/ 2160 h 16"/>
                  <a:gd name="T48" fmla="*/ 1944 w 12"/>
                  <a:gd name="T49" fmla="*/ 2160 h 16"/>
                  <a:gd name="T50" fmla="*/ 1728 w 12"/>
                  <a:gd name="T51" fmla="*/ 2160 h 16"/>
                  <a:gd name="T52" fmla="*/ 1728 w 12"/>
                  <a:gd name="T53" fmla="*/ 2160 h 16"/>
                  <a:gd name="T54" fmla="*/ 1728 w 12"/>
                  <a:gd name="T55" fmla="*/ 2160 h 16"/>
                  <a:gd name="T56" fmla="*/ 1728 w 12"/>
                  <a:gd name="T57" fmla="*/ 2160 h 16"/>
                  <a:gd name="T58" fmla="*/ 1728 w 12"/>
                  <a:gd name="T59" fmla="*/ 2160 h 16"/>
                  <a:gd name="T60" fmla="*/ 1728 w 12"/>
                  <a:gd name="T61" fmla="*/ 2592 h 16"/>
                  <a:gd name="T62" fmla="*/ 1728 w 12"/>
                  <a:gd name="T63" fmla="*/ 2592 h 16"/>
                  <a:gd name="T64" fmla="*/ 1728 w 12"/>
                  <a:gd name="T65" fmla="*/ 2808 h 16"/>
                  <a:gd name="T66" fmla="*/ 1728 w 12"/>
                  <a:gd name="T67" fmla="*/ 3024 h 16"/>
                  <a:gd name="T68" fmla="*/ 1728 w 12"/>
                  <a:gd name="T69" fmla="*/ 3240 h 16"/>
                  <a:gd name="T70" fmla="*/ 1512 w 12"/>
                  <a:gd name="T71" fmla="*/ 3240 h 16"/>
                  <a:gd name="T72" fmla="*/ 1512 w 12"/>
                  <a:gd name="T73" fmla="*/ 3240 h 16"/>
                  <a:gd name="T74" fmla="*/ 1512 w 12"/>
                  <a:gd name="T75" fmla="*/ 3456 h 16"/>
                  <a:gd name="T76" fmla="*/ 1296 w 12"/>
                  <a:gd name="T77" fmla="*/ 3456 h 16"/>
                  <a:gd name="T78" fmla="*/ 1296 w 12"/>
                  <a:gd name="T79" fmla="*/ 3456 h 16"/>
                  <a:gd name="T80" fmla="*/ 1296 w 12"/>
                  <a:gd name="T81" fmla="*/ 3456 h 16"/>
                  <a:gd name="T82" fmla="*/ 864 w 12"/>
                  <a:gd name="T83" fmla="*/ 3456 h 16"/>
                  <a:gd name="T84" fmla="*/ 864 w 12"/>
                  <a:gd name="T85" fmla="*/ 3240 h 16"/>
                  <a:gd name="T86" fmla="*/ 648 w 12"/>
                  <a:gd name="T87" fmla="*/ 3024 h 16"/>
                  <a:gd name="T88" fmla="*/ 648 w 12"/>
                  <a:gd name="T89" fmla="*/ 2808 h 16"/>
                  <a:gd name="T90" fmla="*/ 864 w 12"/>
                  <a:gd name="T91" fmla="*/ 2592 h 16"/>
                  <a:gd name="T92" fmla="*/ 648 w 12"/>
                  <a:gd name="T93" fmla="*/ 2160 h 16"/>
                  <a:gd name="T94" fmla="*/ 648 w 12"/>
                  <a:gd name="T95" fmla="*/ 2160 h 16"/>
                  <a:gd name="T96" fmla="*/ 648 w 12"/>
                  <a:gd name="T97" fmla="*/ 1944 h 16"/>
                  <a:gd name="T98" fmla="*/ 648 w 12"/>
                  <a:gd name="T99" fmla="*/ 1944 h 16"/>
                  <a:gd name="T100" fmla="*/ 648 w 12"/>
                  <a:gd name="T101" fmla="*/ 1728 h 16"/>
                  <a:gd name="T102" fmla="*/ 648 w 12"/>
                  <a:gd name="T103" fmla="*/ 1512 h 16"/>
                  <a:gd name="T104" fmla="*/ 648 w 12"/>
                  <a:gd name="T105" fmla="*/ 1080 h 16"/>
                  <a:gd name="T106" fmla="*/ 432 w 12"/>
                  <a:gd name="T107" fmla="*/ 1080 h 16"/>
                  <a:gd name="T108" fmla="*/ 432 w 12"/>
                  <a:gd name="T109" fmla="*/ 1512 h 16"/>
                  <a:gd name="T110" fmla="*/ 216 w 12"/>
                  <a:gd name="T111" fmla="*/ 1728 h 16"/>
                  <a:gd name="T112" fmla="*/ 216 w 12"/>
                  <a:gd name="T113" fmla="*/ 1944 h 16"/>
                  <a:gd name="T114" fmla="*/ 216 w 12"/>
                  <a:gd name="T115" fmla="*/ 1944 h 16"/>
                  <a:gd name="T116" fmla="*/ 0 w 12"/>
                  <a:gd name="T117" fmla="*/ 2160 h 16"/>
                  <a:gd name="T118" fmla="*/ 0 w 12"/>
                  <a:gd name="T119" fmla="*/ 1944 h 16"/>
                  <a:gd name="T120" fmla="*/ 0 w 12"/>
                  <a:gd name="T121" fmla="*/ 1944 h 16"/>
                  <a:gd name="T122" fmla="*/ 0 w 12"/>
                  <a:gd name="T123" fmla="*/ 1944 h 1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"/>
                  <a:gd name="T187" fmla="*/ 0 h 16"/>
                  <a:gd name="T188" fmla="*/ 12 w 12"/>
                  <a:gd name="T189" fmla="*/ 16 h 1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" h="16">
                    <a:moveTo>
                      <a:pt x="0" y="9"/>
                    </a:moveTo>
                    <a:lnTo>
                      <a:pt x="0" y="9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9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4" name="Freeform 93"/>
              <p:cNvSpPr>
                <a:spLocks/>
              </p:cNvSpPr>
              <p:nvPr/>
            </p:nvSpPr>
            <p:spPr bwMode="auto">
              <a:xfrm>
                <a:off x="3722" y="3500"/>
                <a:ext cx="13" cy="13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432 w 2"/>
                  <a:gd name="T5" fmla="*/ 0 h 1"/>
                  <a:gd name="T6" fmla="*/ 432 w 2"/>
                  <a:gd name="T7" fmla="*/ 0 h 1"/>
                  <a:gd name="T8" fmla="*/ 432 w 2"/>
                  <a:gd name="T9" fmla="*/ 0 h 1"/>
                  <a:gd name="T10" fmla="*/ 432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0 w 2"/>
                  <a:gd name="T17" fmla="*/ 0 h 1"/>
                  <a:gd name="T18" fmla="*/ 0 w 2"/>
                  <a:gd name="T19" fmla="*/ 0 h 1"/>
                  <a:gd name="T20" fmla="*/ 0 w 2"/>
                  <a:gd name="T21" fmla="*/ 0 h 1"/>
                  <a:gd name="T22" fmla="*/ 0 w 2"/>
                  <a:gd name="T23" fmla="*/ 0 h 1"/>
                  <a:gd name="T24" fmla="*/ 0 w 2"/>
                  <a:gd name="T25" fmla="*/ 0 h 1"/>
                  <a:gd name="T26" fmla="*/ 0 w 2"/>
                  <a:gd name="T27" fmla="*/ 0 h 1"/>
                  <a:gd name="T28" fmla="*/ 0 w 2"/>
                  <a:gd name="T29" fmla="*/ 0 h 1"/>
                  <a:gd name="T30" fmla="*/ 0 w 2"/>
                  <a:gd name="T31" fmla="*/ 0 h 1"/>
                  <a:gd name="T32" fmla="*/ 0 w 2"/>
                  <a:gd name="T33" fmla="*/ 0 h 1"/>
                  <a:gd name="T34" fmla="*/ 0 w 2"/>
                  <a:gd name="T35" fmla="*/ 0 h 1"/>
                  <a:gd name="T36" fmla="*/ 0 w 2"/>
                  <a:gd name="T37" fmla="*/ 0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216 h 1"/>
                  <a:gd name="T46" fmla="*/ 0 w 2"/>
                  <a:gd name="T47" fmla="*/ 216 h 1"/>
                  <a:gd name="T48" fmla="*/ 0 w 2"/>
                  <a:gd name="T49" fmla="*/ 216 h 1"/>
                  <a:gd name="T50" fmla="*/ 0 w 2"/>
                  <a:gd name="T51" fmla="*/ 216 h 1"/>
                  <a:gd name="T52" fmla="*/ 0 w 2"/>
                  <a:gd name="T53" fmla="*/ 216 h 1"/>
                  <a:gd name="T54" fmla="*/ 0 w 2"/>
                  <a:gd name="T55" fmla="*/ 216 h 1"/>
                  <a:gd name="T56" fmla="*/ 0 w 2"/>
                  <a:gd name="T57" fmla="*/ 216 h 1"/>
                  <a:gd name="T58" fmla="*/ 0 w 2"/>
                  <a:gd name="T59" fmla="*/ 216 h 1"/>
                  <a:gd name="T60" fmla="*/ 0 w 2"/>
                  <a:gd name="T61" fmla="*/ 216 h 1"/>
                  <a:gd name="T62" fmla="*/ 432 w 2"/>
                  <a:gd name="T63" fmla="*/ 216 h 1"/>
                  <a:gd name="T64" fmla="*/ 432 w 2"/>
                  <a:gd name="T65" fmla="*/ 216 h 1"/>
                  <a:gd name="T66" fmla="*/ 432 w 2"/>
                  <a:gd name="T67" fmla="*/ 216 h 1"/>
                  <a:gd name="T68" fmla="*/ 432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0 h 1"/>
                  <a:gd name="T82" fmla="*/ 432 w 2"/>
                  <a:gd name="T83" fmla="*/ 0 h 1"/>
                  <a:gd name="T84" fmla="*/ 432 w 2"/>
                  <a:gd name="T85" fmla="*/ 0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432 w 2"/>
                  <a:gd name="T105" fmla="*/ 0 h 1"/>
                  <a:gd name="T106" fmla="*/ 432 w 2"/>
                  <a:gd name="T107" fmla="*/ 0 h 1"/>
                  <a:gd name="T108" fmla="*/ 432 w 2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"/>
                  <a:gd name="T166" fmla="*/ 0 h 1"/>
                  <a:gd name="T167" fmla="*/ 2 w 2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5" name="Freeform 94"/>
              <p:cNvSpPr>
                <a:spLocks/>
              </p:cNvSpPr>
              <p:nvPr/>
            </p:nvSpPr>
            <p:spPr bwMode="auto">
              <a:xfrm>
                <a:off x="3734" y="3500"/>
                <a:ext cx="6" cy="1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216 h 1"/>
                  <a:gd name="T82" fmla="*/ 0 w 1"/>
                  <a:gd name="T83" fmla="*/ 216 h 1"/>
                  <a:gd name="T84" fmla="*/ 0 w 1"/>
                  <a:gd name="T85" fmla="*/ 216 h 1"/>
                  <a:gd name="T86" fmla="*/ 0 w 1"/>
                  <a:gd name="T87" fmla="*/ 216 h 1"/>
                  <a:gd name="T88" fmla="*/ 0 w 1"/>
                  <a:gd name="T89" fmla="*/ 0 h 1"/>
                  <a:gd name="T90" fmla="*/ 216 w 1"/>
                  <a:gd name="T91" fmla="*/ 0 h 1"/>
                  <a:gd name="T92" fmla="*/ 216 w 1"/>
                  <a:gd name="T93" fmla="*/ 0 h 1"/>
                  <a:gd name="T94" fmla="*/ 216 w 1"/>
                  <a:gd name="T95" fmla="*/ 0 h 1"/>
                  <a:gd name="T96" fmla="*/ 0 w 1"/>
                  <a:gd name="T97" fmla="*/ 0 h 1"/>
                  <a:gd name="T98" fmla="*/ 0 w 1"/>
                  <a:gd name="T99" fmla="*/ 0 h 1"/>
                  <a:gd name="T100" fmla="*/ 0 w 1"/>
                  <a:gd name="T101" fmla="*/ 0 h 1"/>
                  <a:gd name="T102" fmla="*/ 0 w 1"/>
                  <a:gd name="T103" fmla="*/ 0 h 1"/>
                  <a:gd name="T104" fmla="*/ 0 w 1"/>
                  <a:gd name="T105" fmla="*/ 0 h 1"/>
                  <a:gd name="T106" fmla="*/ 0 w 1"/>
                  <a:gd name="T107" fmla="*/ 0 h 1"/>
                  <a:gd name="T108" fmla="*/ 0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6" name="Freeform 95"/>
              <p:cNvSpPr>
                <a:spLocks/>
              </p:cNvSpPr>
              <p:nvPr/>
            </p:nvSpPr>
            <p:spPr bwMode="auto">
              <a:xfrm>
                <a:off x="3722" y="3500"/>
                <a:ext cx="13" cy="13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432 w 2"/>
                  <a:gd name="T5" fmla="*/ 0 h 1"/>
                  <a:gd name="T6" fmla="*/ 432 w 2"/>
                  <a:gd name="T7" fmla="*/ 0 h 1"/>
                  <a:gd name="T8" fmla="*/ 432 w 2"/>
                  <a:gd name="T9" fmla="*/ 0 h 1"/>
                  <a:gd name="T10" fmla="*/ 432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216 h 1"/>
                  <a:gd name="T34" fmla="*/ 432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216 h 1"/>
                  <a:gd name="T46" fmla="*/ 0 w 2"/>
                  <a:gd name="T47" fmla="*/ 216 h 1"/>
                  <a:gd name="T48" fmla="*/ 0 w 2"/>
                  <a:gd name="T49" fmla="*/ 216 h 1"/>
                  <a:gd name="T50" fmla="*/ 0 w 2"/>
                  <a:gd name="T51" fmla="*/ 216 h 1"/>
                  <a:gd name="T52" fmla="*/ 0 w 2"/>
                  <a:gd name="T53" fmla="*/ 216 h 1"/>
                  <a:gd name="T54" fmla="*/ 0 w 2"/>
                  <a:gd name="T55" fmla="*/ 216 h 1"/>
                  <a:gd name="T56" fmla="*/ 432 w 2"/>
                  <a:gd name="T57" fmla="*/ 216 h 1"/>
                  <a:gd name="T58" fmla="*/ 432 w 2"/>
                  <a:gd name="T59" fmla="*/ 216 h 1"/>
                  <a:gd name="T60" fmla="*/ 432 w 2"/>
                  <a:gd name="T61" fmla="*/ 216 h 1"/>
                  <a:gd name="T62" fmla="*/ 432 w 2"/>
                  <a:gd name="T63" fmla="*/ 216 h 1"/>
                  <a:gd name="T64" fmla="*/ 432 w 2"/>
                  <a:gd name="T65" fmla="*/ 216 h 1"/>
                  <a:gd name="T66" fmla="*/ 432 w 2"/>
                  <a:gd name="T67" fmla="*/ 216 h 1"/>
                  <a:gd name="T68" fmla="*/ 432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216 h 1"/>
                  <a:gd name="T82" fmla="*/ 432 w 2"/>
                  <a:gd name="T83" fmla="*/ 216 h 1"/>
                  <a:gd name="T84" fmla="*/ 432 w 2"/>
                  <a:gd name="T85" fmla="*/ 216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432 w 2"/>
                  <a:gd name="T105" fmla="*/ 0 h 1"/>
                  <a:gd name="T106" fmla="*/ 432 w 2"/>
                  <a:gd name="T107" fmla="*/ 0 h 1"/>
                  <a:gd name="T108" fmla="*/ 432 w 2"/>
                  <a:gd name="T109" fmla="*/ 0 h 1"/>
                  <a:gd name="T110" fmla="*/ 432 w 2"/>
                  <a:gd name="T111" fmla="*/ 0 h 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"/>
                  <a:gd name="T169" fmla="*/ 0 h 1"/>
                  <a:gd name="T170" fmla="*/ 2 w 2"/>
                  <a:gd name="T171" fmla="*/ 1 h 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7" name="Freeform 96"/>
              <p:cNvSpPr>
                <a:spLocks/>
              </p:cNvSpPr>
              <p:nvPr/>
            </p:nvSpPr>
            <p:spPr bwMode="auto">
              <a:xfrm>
                <a:off x="3650" y="3620"/>
                <a:ext cx="6" cy="24"/>
              </a:xfrm>
              <a:custGeom>
                <a:avLst/>
                <a:gdLst>
                  <a:gd name="T0" fmla="*/ 216 w 1"/>
                  <a:gd name="T1" fmla="*/ 0 h 4"/>
                  <a:gd name="T2" fmla="*/ 0 w 1"/>
                  <a:gd name="T3" fmla="*/ 0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432 h 4"/>
                  <a:gd name="T14" fmla="*/ 0 w 1"/>
                  <a:gd name="T15" fmla="*/ 432 h 4"/>
                  <a:gd name="T16" fmla="*/ 0 w 1"/>
                  <a:gd name="T17" fmla="*/ 432 h 4"/>
                  <a:gd name="T18" fmla="*/ 0 w 1"/>
                  <a:gd name="T19" fmla="*/ 432 h 4"/>
                  <a:gd name="T20" fmla="*/ 0 w 1"/>
                  <a:gd name="T21" fmla="*/ 432 h 4"/>
                  <a:gd name="T22" fmla="*/ 0 w 1"/>
                  <a:gd name="T23" fmla="*/ 432 h 4"/>
                  <a:gd name="T24" fmla="*/ 0 w 1"/>
                  <a:gd name="T25" fmla="*/ 432 h 4"/>
                  <a:gd name="T26" fmla="*/ 216 w 1"/>
                  <a:gd name="T27" fmla="*/ 432 h 4"/>
                  <a:gd name="T28" fmla="*/ 216 w 1"/>
                  <a:gd name="T29" fmla="*/ 864 h 4"/>
                  <a:gd name="T30" fmla="*/ 216 w 1"/>
                  <a:gd name="T31" fmla="*/ 432 h 4"/>
                  <a:gd name="T32" fmla="*/ 216 w 1"/>
                  <a:gd name="T33" fmla="*/ 432 h 4"/>
                  <a:gd name="T34" fmla="*/ 216 w 1"/>
                  <a:gd name="T35" fmla="*/ 432 h 4"/>
                  <a:gd name="T36" fmla="*/ 216 w 1"/>
                  <a:gd name="T37" fmla="*/ 432 h 4"/>
                  <a:gd name="T38" fmla="*/ 216 w 1"/>
                  <a:gd name="T39" fmla="*/ 432 h 4"/>
                  <a:gd name="T40" fmla="*/ 216 w 1"/>
                  <a:gd name="T41" fmla="*/ 432 h 4"/>
                  <a:gd name="T42" fmla="*/ 216 w 1"/>
                  <a:gd name="T43" fmla="*/ 216 h 4"/>
                  <a:gd name="T44" fmla="*/ 216 w 1"/>
                  <a:gd name="T45" fmla="*/ 216 h 4"/>
                  <a:gd name="T46" fmla="*/ 216 w 1"/>
                  <a:gd name="T47" fmla="*/ 216 h 4"/>
                  <a:gd name="T48" fmla="*/ 216 w 1"/>
                  <a:gd name="T49" fmla="*/ 216 h 4"/>
                  <a:gd name="T50" fmla="*/ 216 w 1"/>
                  <a:gd name="T51" fmla="*/ 216 h 4"/>
                  <a:gd name="T52" fmla="*/ 216 w 1"/>
                  <a:gd name="T53" fmla="*/ 216 h 4"/>
                  <a:gd name="T54" fmla="*/ 216 w 1"/>
                  <a:gd name="T55" fmla="*/ 216 h 4"/>
                  <a:gd name="T56" fmla="*/ 216 w 1"/>
                  <a:gd name="T57" fmla="*/ 216 h 4"/>
                  <a:gd name="T58" fmla="*/ 216 w 1"/>
                  <a:gd name="T59" fmla="*/ 216 h 4"/>
                  <a:gd name="T60" fmla="*/ 216 w 1"/>
                  <a:gd name="T61" fmla="*/ 216 h 4"/>
                  <a:gd name="T62" fmla="*/ 216 w 1"/>
                  <a:gd name="T63" fmla="*/ 0 h 4"/>
                  <a:gd name="T64" fmla="*/ 216 w 1"/>
                  <a:gd name="T65" fmla="*/ 0 h 4"/>
                  <a:gd name="T66" fmla="*/ 216 w 1"/>
                  <a:gd name="T67" fmla="*/ 0 h 4"/>
                  <a:gd name="T68" fmla="*/ 216 w 1"/>
                  <a:gd name="T69" fmla="*/ 0 h 4"/>
                  <a:gd name="T70" fmla="*/ 216 w 1"/>
                  <a:gd name="T71" fmla="*/ 0 h 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"/>
                  <a:gd name="T109" fmla="*/ 0 h 4"/>
                  <a:gd name="T110" fmla="*/ 1 w 1"/>
                  <a:gd name="T111" fmla="*/ 4 h 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" h="4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8" name="Freeform 97"/>
              <p:cNvSpPr>
                <a:spLocks/>
              </p:cNvSpPr>
              <p:nvPr/>
            </p:nvSpPr>
            <p:spPr bwMode="auto">
              <a:xfrm>
                <a:off x="3656" y="3626"/>
                <a:ext cx="1" cy="1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216 h 3"/>
                  <a:gd name="T12" fmla="*/ 0 w 1"/>
                  <a:gd name="T13" fmla="*/ 216 h 3"/>
                  <a:gd name="T14" fmla="*/ 0 w 1"/>
                  <a:gd name="T15" fmla="*/ 216 h 3"/>
                  <a:gd name="T16" fmla="*/ 0 w 1"/>
                  <a:gd name="T17" fmla="*/ 216 h 3"/>
                  <a:gd name="T18" fmla="*/ 0 w 1"/>
                  <a:gd name="T19" fmla="*/ 216 h 3"/>
                  <a:gd name="T20" fmla="*/ 0 w 1"/>
                  <a:gd name="T21" fmla="*/ 216 h 3"/>
                  <a:gd name="T22" fmla="*/ 0 w 1"/>
                  <a:gd name="T23" fmla="*/ 648 h 3"/>
                  <a:gd name="T24" fmla="*/ 0 w 1"/>
                  <a:gd name="T25" fmla="*/ 648 h 3"/>
                  <a:gd name="T26" fmla="*/ 0 w 1"/>
                  <a:gd name="T27" fmla="*/ 648 h 3"/>
                  <a:gd name="T28" fmla="*/ 0 w 1"/>
                  <a:gd name="T29" fmla="*/ 648 h 3"/>
                  <a:gd name="T30" fmla="*/ 0 w 1"/>
                  <a:gd name="T31" fmla="*/ 648 h 3"/>
                  <a:gd name="T32" fmla="*/ 0 w 1"/>
                  <a:gd name="T33" fmla="*/ 648 h 3"/>
                  <a:gd name="T34" fmla="*/ 0 w 1"/>
                  <a:gd name="T35" fmla="*/ 216 h 3"/>
                  <a:gd name="T36" fmla="*/ 0 w 1"/>
                  <a:gd name="T37" fmla="*/ 216 h 3"/>
                  <a:gd name="T38" fmla="*/ 0 w 1"/>
                  <a:gd name="T39" fmla="*/ 216 h 3"/>
                  <a:gd name="T40" fmla="*/ 0 w 1"/>
                  <a:gd name="T41" fmla="*/ 216 h 3"/>
                  <a:gd name="T42" fmla="*/ 0 w 1"/>
                  <a:gd name="T43" fmla="*/ 216 h 3"/>
                  <a:gd name="T44" fmla="*/ 0 w 1"/>
                  <a:gd name="T45" fmla="*/ 216 h 3"/>
                  <a:gd name="T46" fmla="*/ 0 w 1"/>
                  <a:gd name="T47" fmla="*/ 216 h 3"/>
                  <a:gd name="T48" fmla="*/ 0 w 1"/>
                  <a:gd name="T49" fmla="*/ 0 h 3"/>
                  <a:gd name="T50" fmla="*/ 0 w 1"/>
                  <a:gd name="T51" fmla="*/ 0 h 3"/>
                  <a:gd name="T52" fmla="*/ 0 w 1"/>
                  <a:gd name="T53" fmla="*/ 0 h 3"/>
                  <a:gd name="T54" fmla="*/ 0 w 1"/>
                  <a:gd name="T55" fmla="*/ 0 h 3"/>
                  <a:gd name="T56" fmla="*/ 0 w 1"/>
                  <a:gd name="T57" fmla="*/ 0 h 3"/>
                  <a:gd name="T58" fmla="*/ 0 w 1"/>
                  <a:gd name="T59" fmla="*/ 0 h 3"/>
                  <a:gd name="T60" fmla="*/ 0 w 1"/>
                  <a:gd name="T61" fmla="*/ 0 h 3"/>
                  <a:gd name="T62" fmla="*/ 0 w 1"/>
                  <a:gd name="T63" fmla="*/ 0 h 3"/>
                  <a:gd name="T64" fmla="*/ 0 w 1"/>
                  <a:gd name="T65" fmla="*/ 0 h 3"/>
                  <a:gd name="T66" fmla="*/ 0 w 1"/>
                  <a:gd name="T67" fmla="*/ 0 h 3"/>
                  <a:gd name="T68" fmla="*/ 0 w 1"/>
                  <a:gd name="T69" fmla="*/ 0 h 3"/>
                  <a:gd name="T70" fmla="*/ 0 w 1"/>
                  <a:gd name="T71" fmla="*/ 0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"/>
                  <a:gd name="T109" fmla="*/ 0 h 3"/>
                  <a:gd name="T110" fmla="*/ 1 w 1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39" name="Freeform 98"/>
              <p:cNvSpPr>
                <a:spLocks/>
              </p:cNvSpPr>
              <p:nvPr/>
            </p:nvSpPr>
            <p:spPr bwMode="auto">
              <a:xfrm>
                <a:off x="3650" y="3620"/>
                <a:ext cx="6" cy="24"/>
              </a:xfrm>
              <a:custGeom>
                <a:avLst/>
                <a:gdLst>
                  <a:gd name="T0" fmla="*/ 216 w 1"/>
                  <a:gd name="T1" fmla="*/ 0 h 4"/>
                  <a:gd name="T2" fmla="*/ 216 w 1"/>
                  <a:gd name="T3" fmla="*/ 216 h 4"/>
                  <a:gd name="T4" fmla="*/ 216 w 1"/>
                  <a:gd name="T5" fmla="*/ 216 h 4"/>
                  <a:gd name="T6" fmla="*/ 216 w 1"/>
                  <a:gd name="T7" fmla="*/ 216 h 4"/>
                  <a:gd name="T8" fmla="*/ 0 w 1"/>
                  <a:gd name="T9" fmla="*/ 216 h 4"/>
                  <a:gd name="T10" fmla="*/ 0 w 1"/>
                  <a:gd name="T11" fmla="*/ 432 h 4"/>
                  <a:gd name="T12" fmla="*/ 0 w 1"/>
                  <a:gd name="T13" fmla="*/ 432 h 4"/>
                  <a:gd name="T14" fmla="*/ 0 w 1"/>
                  <a:gd name="T15" fmla="*/ 432 h 4"/>
                  <a:gd name="T16" fmla="*/ 0 w 1"/>
                  <a:gd name="T17" fmla="*/ 432 h 4"/>
                  <a:gd name="T18" fmla="*/ 0 w 1"/>
                  <a:gd name="T19" fmla="*/ 432 h 4"/>
                  <a:gd name="T20" fmla="*/ 0 w 1"/>
                  <a:gd name="T21" fmla="*/ 432 h 4"/>
                  <a:gd name="T22" fmla="*/ 216 w 1"/>
                  <a:gd name="T23" fmla="*/ 432 h 4"/>
                  <a:gd name="T24" fmla="*/ 216 w 1"/>
                  <a:gd name="T25" fmla="*/ 432 h 4"/>
                  <a:gd name="T26" fmla="*/ 216 w 1"/>
                  <a:gd name="T27" fmla="*/ 864 h 4"/>
                  <a:gd name="T28" fmla="*/ 216 w 1"/>
                  <a:gd name="T29" fmla="*/ 864 h 4"/>
                  <a:gd name="T30" fmla="*/ 216 w 1"/>
                  <a:gd name="T31" fmla="*/ 864 h 4"/>
                  <a:gd name="T32" fmla="*/ 216 w 1"/>
                  <a:gd name="T33" fmla="*/ 432 h 4"/>
                  <a:gd name="T34" fmla="*/ 216 w 1"/>
                  <a:gd name="T35" fmla="*/ 432 h 4"/>
                  <a:gd name="T36" fmla="*/ 216 w 1"/>
                  <a:gd name="T37" fmla="*/ 432 h 4"/>
                  <a:gd name="T38" fmla="*/ 216 w 1"/>
                  <a:gd name="T39" fmla="*/ 432 h 4"/>
                  <a:gd name="T40" fmla="*/ 216 w 1"/>
                  <a:gd name="T41" fmla="*/ 432 h 4"/>
                  <a:gd name="T42" fmla="*/ 216 w 1"/>
                  <a:gd name="T43" fmla="*/ 432 h 4"/>
                  <a:gd name="T44" fmla="*/ 216 w 1"/>
                  <a:gd name="T45" fmla="*/ 432 h 4"/>
                  <a:gd name="T46" fmla="*/ 216 w 1"/>
                  <a:gd name="T47" fmla="*/ 216 h 4"/>
                  <a:gd name="T48" fmla="*/ 216 w 1"/>
                  <a:gd name="T49" fmla="*/ 216 h 4"/>
                  <a:gd name="T50" fmla="*/ 216 w 1"/>
                  <a:gd name="T51" fmla="*/ 216 h 4"/>
                  <a:gd name="T52" fmla="*/ 216 w 1"/>
                  <a:gd name="T53" fmla="*/ 216 h 4"/>
                  <a:gd name="T54" fmla="*/ 216 w 1"/>
                  <a:gd name="T55" fmla="*/ 216 h 4"/>
                  <a:gd name="T56" fmla="*/ 216 w 1"/>
                  <a:gd name="T57" fmla="*/ 216 h 4"/>
                  <a:gd name="T58" fmla="*/ 216 w 1"/>
                  <a:gd name="T59" fmla="*/ 216 h 4"/>
                  <a:gd name="T60" fmla="*/ 216 w 1"/>
                  <a:gd name="T61" fmla="*/ 216 h 4"/>
                  <a:gd name="T62" fmla="*/ 216 w 1"/>
                  <a:gd name="T63" fmla="*/ 216 h 4"/>
                  <a:gd name="T64" fmla="*/ 216 w 1"/>
                  <a:gd name="T65" fmla="*/ 216 h 4"/>
                  <a:gd name="T66" fmla="*/ 216 w 1"/>
                  <a:gd name="T67" fmla="*/ 216 h 4"/>
                  <a:gd name="T68" fmla="*/ 216 w 1"/>
                  <a:gd name="T69" fmla="*/ 216 h 4"/>
                  <a:gd name="T70" fmla="*/ 216 w 1"/>
                  <a:gd name="T71" fmla="*/ 216 h 4"/>
                  <a:gd name="T72" fmla="*/ 216 w 1"/>
                  <a:gd name="T73" fmla="*/ 0 h 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"/>
                  <a:gd name="T112" fmla="*/ 0 h 4"/>
                  <a:gd name="T113" fmla="*/ 1 w 1"/>
                  <a:gd name="T114" fmla="*/ 4 h 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" h="4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0" name="Freeform 99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216 h 2"/>
                  <a:gd name="T26" fmla="*/ 0 w 1"/>
                  <a:gd name="T27" fmla="*/ 216 h 2"/>
                  <a:gd name="T28" fmla="*/ 0 w 1"/>
                  <a:gd name="T29" fmla="*/ 216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216 h 2"/>
                  <a:gd name="T54" fmla="*/ 0 w 1"/>
                  <a:gd name="T55" fmla="*/ 216 h 2"/>
                  <a:gd name="T56" fmla="*/ 0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0 w 1"/>
                  <a:gd name="T67" fmla="*/ 216 h 2"/>
                  <a:gd name="T68" fmla="*/ 0 w 1"/>
                  <a:gd name="T69" fmla="*/ 216 h 2"/>
                  <a:gd name="T70" fmla="*/ 0 w 1"/>
                  <a:gd name="T71" fmla="*/ 216 h 2"/>
                  <a:gd name="T72" fmla="*/ 0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0 h 2"/>
                  <a:gd name="T80" fmla="*/ 0 w 1"/>
                  <a:gd name="T81" fmla="*/ 0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w 1"/>
                  <a:gd name="T109" fmla="*/ 0 h 2"/>
                  <a:gd name="T110" fmla="*/ 0 w 1"/>
                  <a:gd name="T111" fmla="*/ 0 h 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"/>
                  <a:gd name="T169" fmla="*/ 0 h 2"/>
                  <a:gd name="T170" fmla="*/ 1 w 1"/>
                  <a:gd name="T171" fmla="*/ 2 h 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1" name="Freeform 100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16 h 2"/>
                  <a:gd name="T6" fmla="*/ 0 w 1"/>
                  <a:gd name="T7" fmla="*/ 216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432 h 2"/>
                  <a:gd name="T26" fmla="*/ 0 w 1"/>
                  <a:gd name="T27" fmla="*/ 432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216 w 1"/>
                  <a:gd name="T47" fmla="*/ 432 h 2"/>
                  <a:gd name="T48" fmla="*/ 216 w 1"/>
                  <a:gd name="T49" fmla="*/ 432 h 2"/>
                  <a:gd name="T50" fmla="*/ 216 w 1"/>
                  <a:gd name="T51" fmla="*/ 432 h 2"/>
                  <a:gd name="T52" fmla="*/ 216 w 1"/>
                  <a:gd name="T53" fmla="*/ 432 h 2"/>
                  <a:gd name="T54" fmla="*/ 216 w 1"/>
                  <a:gd name="T55" fmla="*/ 432 h 2"/>
                  <a:gd name="T56" fmla="*/ 216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216 w 1"/>
                  <a:gd name="T67" fmla="*/ 216 h 2"/>
                  <a:gd name="T68" fmla="*/ 216 w 1"/>
                  <a:gd name="T69" fmla="*/ 216 h 2"/>
                  <a:gd name="T70" fmla="*/ 216 w 1"/>
                  <a:gd name="T71" fmla="*/ 216 h 2"/>
                  <a:gd name="T72" fmla="*/ 216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216 h 2"/>
                  <a:gd name="T80" fmla="*/ 0 w 1"/>
                  <a:gd name="T81" fmla="*/ 216 h 2"/>
                  <a:gd name="T82" fmla="*/ 0 w 1"/>
                  <a:gd name="T83" fmla="*/ 216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216 h 2"/>
                  <a:gd name="T98" fmla="*/ 0 w 1"/>
                  <a:gd name="T99" fmla="*/ 216 h 2"/>
                  <a:gd name="T100" fmla="*/ 0 w 1"/>
                  <a:gd name="T101" fmla="*/ 216 h 2"/>
                  <a:gd name="T102" fmla="*/ 0 w 1"/>
                  <a:gd name="T103" fmla="*/ 216 h 2"/>
                  <a:gd name="T104" fmla="*/ 0 w 1"/>
                  <a:gd name="T105" fmla="*/ 216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2" name="Freeform 101"/>
              <p:cNvSpPr>
                <a:spLocks/>
              </p:cNvSpPr>
              <p:nvPr/>
            </p:nvSpPr>
            <p:spPr bwMode="auto">
              <a:xfrm>
                <a:off x="3674" y="360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216 h 2"/>
                  <a:gd name="T20" fmla="*/ 0 w 1"/>
                  <a:gd name="T21" fmla="*/ 216 h 2"/>
                  <a:gd name="T22" fmla="*/ 0 w 1"/>
                  <a:gd name="T23" fmla="*/ 216 h 2"/>
                  <a:gd name="T24" fmla="*/ 0 w 1"/>
                  <a:gd name="T25" fmla="*/ 216 h 2"/>
                  <a:gd name="T26" fmla="*/ 0 w 1"/>
                  <a:gd name="T27" fmla="*/ 216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216 w 1"/>
                  <a:gd name="T51" fmla="*/ 432 h 2"/>
                  <a:gd name="T52" fmla="*/ 216 w 1"/>
                  <a:gd name="T53" fmla="*/ 216 h 2"/>
                  <a:gd name="T54" fmla="*/ 216 w 1"/>
                  <a:gd name="T55" fmla="*/ 216 h 2"/>
                  <a:gd name="T56" fmla="*/ 216 w 1"/>
                  <a:gd name="T57" fmla="*/ 216 h 2"/>
                  <a:gd name="T58" fmla="*/ 216 w 1"/>
                  <a:gd name="T59" fmla="*/ 216 h 2"/>
                  <a:gd name="T60" fmla="*/ 216 w 1"/>
                  <a:gd name="T61" fmla="*/ 216 h 2"/>
                  <a:gd name="T62" fmla="*/ 216 w 1"/>
                  <a:gd name="T63" fmla="*/ 216 h 2"/>
                  <a:gd name="T64" fmla="*/ 216 w 1"/>
                  <a:gd name="T65" fmla="*/ 216 h 2"/>
                  <a:gd name="T66" fmla="*/ 216 w 1"/>
                  <a:gd name="T67" fmla="*/ 216 h 2"/>
                  <a:gd name="T68" fmla="*/ 216 w 1"/>
                  <a:gd name="T69" fmla="*/ 216 h 2"/>
                  <a:gd name="T70" fmla="*/ 0 w 1"/>
                  <a:gd name="T71" fmla="*/ 216 h 2"/>
                  <a:gd name="T72" fmla="*/ 0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216 h 2"/>
                  <a:gd name="T80" fmla="*/ 0 w 1"/>
                  <a:gd name="T81" fmla="*/ 216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w 1"/>
                  <a:gd name="T109" fmla="*/ 0 h 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2"/>
                  <a:gd name="T167" fmla="*/ 1 w 1"/>
                  <a:gd name="T168" fmla="*/ 2 h 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3" name="Freeform 102"/>
              <p:cNvSpPr>
                <a:spLocks/>
              </p:cNvSpPr>
              <p:nvPr/>
            </p:nvSpPr>
            <p:spPr bwMode="auto">
              <a:xfrm>
                <a:off x="3686" y="3602"/>
                <a:ext cx="6" cy="18"/>
              </a:xfrm>
              <a:custGeom>
                <a:avLst/>
                <a:gdLst>
                  <a:gd name="T0" fmla="*/ 216 w 1"/>
                  <a:gd name="T1" fmla="*/ 0 h 3"/>
                  <a:gd name="T2" fmla="*/ 216 w 1"/>
                  <a:gd name="T3" fmla="*/ 0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216 h 3"/>
                  <a:gd name="T12" fmla="*/ 0 w 1"/>
                  <a:gd name="T13" fmla="*/ 216 h 3"/>
                  <a:gd name="T14" fmla="*/ 0 w 1"/>
                  <a:gd name="T15" fmla="*/ 216 h 3"/>
                  <a:gd name="T16" fmla="*/ 0 w 1"/>
                  <a:gd name="T17" fmla="*/ 216 h 3"/>
                  <a:gd name="T18" fmla="*/ 0 w 1"/>
                  <a:gd name="T19" fmla="*/ 432 h 3"/>
                  <a:gd name="T20" fmla="*/ 0 w 1"/>
                  <a:gd name="T21" fmla="*/ 432 h 3"/>
                  <a:gd name="T22" fmla="*/ 0 w 1"/>
                  <a:gd name="T23" fmla="*/ 432 h 3"/>
                  <a:gd name="T24" fmla="*/ 0 w 1"/>
                  <a:gd name="T25" fmla="*/ 432 h 3"/>
                  <a:gd name="T26" fmla="*/ 0 w 1"/>
                  <a:gd name="T27" fmla="*/ 432 h 3"/>
                  <a:gd name="T28" fmla="*/ 0 w 1"/>
                  <a:gd name="T29" fmla="*/ 432 h 3"/>
                  <a:gd name="T30" fmla="*/ 0 w 1"/>
                  <a:gd name="T31" fmla="*/ 432 h 3"/>
                  <a:gd name="T32" fmla="*/ 0 w 1"/>
                  <a:gd name="T33" fmla="*/ 432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216 w 1"/>
                  <a:gd name="T47" fmla="*/ 648 h 3"/>
                  <a:gd name="T48" fmla="*/ 216 w 1"/>
                  <a:gd name="T49" fmla="*/ 648 h 3"/>
                  <a:gd name="T50" fmla="*/ 216 w 1"/>
                  <a:gd name="T51" fmla="*/ 648 h 3"/>
                  <a:gd name="T52" fmla="*/ 216 w 1"/>
                  <a:gd name="T53" fmla="*/ 648 h 3"/>
                  <a:gd name="T54" fmla="*/ 216 w 1"/>
                  <a:gd name="T55" fmla="*/ 648 h 3"/>
                  <a:gd name="T56" fmla="*/ 216 w 1"/>
                  <a:gd name="T57" fmla="*/ 432 h 3"/>
                  <a:gd name="T58" fmla="*/ 216 w 1"/>
                  <a:gd name="T59" fmla="*/ 432 h 3"/>
                  <a:gd name="T60" fmla="*/ 216 w 1"/>
                  <a:gd name="T61" fmla="*/ 432 h 3"/>
                  <a:gd name="T62" fmla="*/ 216 w 1"/>
                  <a:gd name="T63" fmla="*/ 432 h 3"/>
                  <a:gd name="T64" fmla="*/ 216 w 1"/>
                  <a:gd name="T65" fmla="*/ 432 h 3"/>
                  <a:gd name="T66" fmla="*/ 216 w 1"/>
                  <a:gd name="T67" fmla="*/ 432 h 3"/>
                  <a:gd name="T68" fmla="*/ 216 w 1"/>
                  <a:gd name="T69" fmla="*/ 216 h 3"/>
                  <a:gd name="T70" fmla="*/ 216 w 1"/>
                  <a:gd name="T71" fmla="*/ 216 h 3"/>
                  <a:gd name="T72" fmla="*/ 216 w 1"/>
                  <a:gd name="T73" fmla="*/ 216 h 3"/>
                  <a:gd name="T74" fmla="*/ 216 w 1"/>
                  <a:gd name="T75" fmla="*/ 216 h 3"/>
                  <a:gd name="T76" fmla="*/ 216 w 1"/>
                  <a:gd name="T77" fmla="*/ 216 h 3"/>
                  <a:gd name="T78" fmla="*/ 216 w 1"/>
                  <a:gd name="T79" fmla="*/ 216 h 3"/>
                  <a:gd name="T80" fmla="*/ 216 w 1"/>
                  <a:gd name="T81" fmla="*/ 0 h 3"/>
                  <a:gd name="T82" fmla="*/ 216 w 1"/>
                  <a:gd name="T83" fmla="*/ 0 h 3"/>
                  <a:gd name="T84" fmla="*/ 216 w 1"/>
                  <a:gd name="T85" fmla="*/ 0 h 3"/>
                  <a:gd name="T86" fmla="*/ 216 w 1"/>
                  <a:gd name="T87" fmla="*/ 0 h 3"/>
                  <a:gd name="T88" fmla="*/ 216 w 1"/>
                  <a:gd name="T89" fmla="*/ 0 h 3"/>
                  <a:gd name="T90" fmla="*/ 216 w 1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"/>
                  <a:gd name="T139" fmla="*/ 0 h 3"/>
                  <a:gd name="T140" fmla="*/ 1 w 1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4" name="Freeform 103"/>
              <p:cNvSpPr>
                <a:spLocks/>
              </p:cNvSpPr>
              <p:nvPr/>
            </p:nvSpPr>
            <p:spPr bwMode="auto">
              <a:xfrm>
                <a:off x="3686" y="3602"/>
                <a:ext cx="18" cy="18"/>
              </a:xfrm>
              <a:custGeom>
                <a:avLst/>
                <a:gdLst>
                  <a:gd name="T0" fmla="*/ 216 w 3"/>
                  <a:gd name="T1" fmla="*/ 0 h 3"/>
                  <a:gd name="T2" fmla="*/ 216 w 3"/>
                  <a:gd name="T3" fmla="*/ 0 h 3"/>
                  <a:gd name="T4" fmla="*/ 216 w 3"/>
                  <a:gd name="T5" fmla="*/ 0 h 3"/>
                  <a:gd name="T6" fmla="*/ 216 w 3"/>
                  <a:gd name="T7" fmla="*/ 0 h 3"/>
                  <a:gd name="T8" fmla="*/ 216 w 3"/>
                  <a:gd name="T9" fmla="*/ 0 h 3"/>
                  <a:gd name="T10" fmla="*/ 216 w 3"/>
                  <a:gd name="T11" fmla="*/ 216 h 3"/>
                  <a:gd name="T12" fmla="*/ 216 w 3"/>
                  <a:gd name="T13" fmla="*/ 216 h 3"/>
                  <a:gd name="T14" fmla="*/ 216 w 3"/>
                  <a:gd name="T15" fmla="*/ 216 h 3"/>
                  <a:gd name="T16" fmla="*/ 216 w 3"/>
                  <a:gd name="T17" fmla="*/ 432 h 3"/>
                  <a:gd name="T18" fmla="*/ 216 w 3"/>
                  <a:gd name="T19" fmla="*/ 432 h 3"/>
                  <a:gd name="T20" fmla="*/ 216 w 3"/>
                  <a:gd name="T21" fmla="*/ 432 h 3"/>
                  <a:gd name="T22" fmla="*/ 216 w 3"/>
                  <a:gd name="T23" fmla="*/ 432 h 3"/>
                  <a:gd name="T24" fmla="*/ 216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648 h 3"/>
                  <a:gd name="T32" fmla="*/ 0 w 3"/>
                  <a:gd name="T33" fmla="*/ 648 h 3"/>
                  <a:gd name="T34" fmla="*/ 0 w 3"/>
                  <a:gd name="T35" fmla="*/ 648 h 3"/>
                  <a:gd name="T36" fmla="*/ 0 w 3"/>
                  <a:gd name="T37" fmla="*/ 648 h 3"/>
                  <a:gd name="T38" fmla="*/ 0 w 3"/>
                  <a:gd name="T39" fmla="*/ 648 h 3"/>
                  <a:gd name="T40" fmla="*/ 0 w 3"/>
                  <a:gd name="T41" fmla="*/ 648 h 3"/>
                  <a:gd name="T42" fmla="*/ 216 w 3"/>
                  <a:gd name="T43" fmla="*/ 648 h 3"/>
                  <a:gd name="T44" fmla="*/ 216 w 3"/>
                  <a:gd name="T45" fmla="*/ 648 h 3"/>
                  <a:gd name="T46" fmla="*/ 216 w 3"/>
                  <a:gd name="T47" fmla="*/ 648 h 3"/>
                  <a:gd name="T48" fmla="*/ 216 w 3"/>
                  <a:gd name="T49" fmla="*/ 648 h 3"/>
                  <a:gd name="T50" fmla="*/ 216 w 3"/>
                  <a:gd name="T51" fmla="*/ 648 h 3"/>
                  <a:gd name="T52" fmla="*/ 216 w 3"/>
                  <a:gd name="T53" fmla="*/ 648 h 3"/>
                  <a:gd name="T54" fmla="*/ 648 w 3"/>
                  <a:gd name="T55" fmla="*/ 648 h 3"/>
                  <a:gd name="T56" fmla="*/ 648 w 3"/>
                  <a:gd name="T57" fmla="*/ 648 h 3"/>
                  <a:gd name="T58" fmla="*/ 648 w 3"/>
                  <a:gd name="T59" fmla="*/ 648 h 3"/>
                  <a:gd name="T60" fmla="*/ 648 w 3"/>
                  <a:gd name="T61" fmla="*/ 432 h 3"/>
                  <a:gd name="T62" fmla="*/ 216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432 h 3"/>
                  <a:gd name="T70" fmla="*/ 216 w 3"/>
                  <a:gd name="T71" fmla="*/ 216 h 3"/>
                  <a:gd name="T72" fmla="*/ 216 w 3"/>
                  <a:gd name="T73" fmla="*/ 216 h 3"/>
                  <a:gd name="T74" fmla="*/ 648 w 3"/>
                  <a:gd name="T75" fmla="*/ 216 h 3"/>
                  <a:gd name="T76" fmla="*/ 648 w 3"/>
                  <a:gd name="T77" fmla="*/ 216 h 3"/>
                  <a:gd name="T78" fmla="*/ 648 w 3"/>
                  <a:gd name="T79" fmla="*/ 216 h 3"/>
                  <a:gd name="T80" fmla="*/ 648 w 3"/>
                  <a:gd name="T81" fmla="*/ 216 h 3"/>
                  <a:gd name="T82" fmla="*/ 648 w 3"/>
                  <a:gd name="T83" fmla="*/ 0 h 3"/>
                  <a:gd name="T84" fmla="*/ 648 w 3"/>
                  <a:gd name="T85" fmla="*/ 0 h 3"/>
                  <a:gd name="T86" fmla="*/ 648 w 3"/>
                  <a:gd name="T87" fmla="*/ 0 h 3"/>
                  <a:gd name="T88" fmla="*/ 216 w 3"/>
                  <a:gd name="T89" fmla="*/ 0 h 3"/>
                  <a:gd name="T90" fmla="*/ 216 w 3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"/>
                  <a:gd name="T139" fmla="*/ 0 h 3"/>
                  <a:gd name="T140" fmla="*/ 3 w 3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5" name="Freeform 104"/>
              <p:cNvSpPr>
                <a:spLocks/>
              </p:cNvSpPr>
              <p:nvPr/>
            </p:nvSpPr>
            <p:spPr bwMode="auto">
              <a:xfrm>
                <a:off x="3686" y="3602"/>
                <a:ext cx="18" cy="18"/>
              </a:xfrm>
              <a:custGeom>
                <a:avLst/>
                <a:gdLst>
                  <a:gd name="T0" fmla="*/ 216 w 3"/>
                  <a:gd name="T1" fmla="*/ 0 h 3"/>
                  <a:gd name="T2" fmla="*/ 216 w 3"/>
                  <a:gd name="T3" fmla="*/ 0 h 3"/>
                  <a:gd name="T4" fmla="*/ 216 w 3"/>
                  <a:gd name="T5" fmla="*/ 0 h 3"/>
                  <a:gd name="T6" fmla="*/ 0 w 3"/>
                  <a:gd name="T7" fmla="*/ 0 h 3"/>
                  <a:gd name="T8" fmla="*/ 0 w 3"/>
                  <a:gd name="T9" fmla="*/ 0 h 3"/>
                  <a:gd name="T10" fmla="*/ 0 w 3"/>
                  <a:gd name="T11" fmla="*/ 216 h 3"/>
                  <a:gd name="T12" fmla="*/ 0 w 3"/>
                  <a:gd name="T13" fmla="*/ 216 h 3"/>
                  <a:gd name="T14" fmla="*/ 0 w 3"/>
                  <a:gd name="T15" fmla="*/ 216 h 3"/>
                  <a:gd name="T16" fmla="*/ 0 w 3"/>
                  <a:gd name="T17" fmla="*/ 432 h 3"/>
                  <a:gd name="T18" fmla="*/ 0 w 3"/>
                  <a:gd name="T19" fmla="*/ 432 h 3"/>
                  <a:gd name="T20" fmla="*/ 0 w 3"/>
                  <a:gd name="T21" fmla="*/ 432 h 3"/>
                  <a:gd name="T22" fmla="*/ 0 w 3"/>
                  <a:gd name="T23" fmla="*/ 432 h 3"/>
                  <a:gd name="T24" fmla="*/ 0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432 h 3"/>
                  <a:gd name="T32" fmla="*/ 0 w 3"/>
                  <a:gd name="T33" fmla="*/ 648 h 3"/>
                  <a:gd name="T34" fmla="*/ 0 w 3"/>
                  <a:gd name="T35" fmla="*/ 648 h 3"/>
                  <a:gd name="T36" fmla="*/ 0 w 3"/>
                  <a:gd name="T37" fmla="*/ 648 h 3"/>
                  <a:gd name="T38" fmla="*/ 0 w 3"/>
                  <a:gd name="T39" fmla="*/ 648 h 3"/>
                  <a:gd name="T40" fmla="*/ 0 w 3"/>
                  <a:gd name="T41" fmla="*/ 648 h 3"/>
                  <a:gd name="T42" fmla="*/ 0 w 3"/>
                  <a:gd name="T43" fmla="*/ 648 h 3"/>
                  <a:gd name="T44" fmla="*/ 216 w 3"/>
                  <a:gd name="T45" fmla="*/ 648 h 3"/>
                  <a:gd name="T46" fmla="*/ 216 w 3"/>
                  <a:gd name="T47" fmla="*/ 648 h 3"/>
                  <a:gd name="T48" fmla="*/ 216 w 3"/>
                  <a:gd name="T49" fmla="*/ 648 h 3"/>
                  <a:gd name="T50" fmla="*/ 216 w 3"/>
                  <a:gd name="T51" fmla="*/ 648 h 3"/>
                  <a:gd name="T52" fmla="*/ 216 w 3"/>
                  <a:gd name="T53" fmla="*/ 648 h 3"/>
                  <a:gd name="T54" fmla="*/ 216 w 3"/>
                  <a:gd name="T55" fmla="*/ 648 h 3"/>
                  <a:gd name="T56" fmla="*/ 216 w 3"/>
                  <a:gd name="T57" fmla="*/ 648 h 3"/>
                  <a:gd name="T58" fmla="*/ 216 w 3"/>
                  <a:gd name="T59" fmla="*/ 432 h 3"/>
                  <a:gd name="T60" fmla="*/ 216 w 3"/>
                  <a:gd name="T61" fmla="*/ 432 h 3"/>
                  <a:gd name="T62" fmla="*/ 216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216 h 3"/>
                  <a:gd name="T70" fmla="*/ 216 w 3"/>
                  <a:gd name="T71" fmla="*/ 216 h 3"/>
                  <a:gd name="T72" fmla="*/ 216 w 3"/>
                  <a:gd name="T73" fmla="*/ 216 h 3"/>
                  <a:gd name="T74" fmla="*/ 216 w 3"/>
                  <a:gd name="T75" fmla="*/ 216 h 3"/>
                  <a:gd name="T76" fmla="*/ 648 w 3"/>
                  <a:gd name="T77" fmla="*/ 216 h 3"/>
                  <a:gd name="T78" fmla="*/ 648 w 3"/>
                  <a:gd name="T79" fmla="*/ 216 h 3"/>
                  <a:gd name="T80" fmla="*/ 648 w 3"/>
                  <a:gd name="T81" fmla="*/ 0 h 3"/>
                  <a:gd name="T82" fmla="*/ 648 w 3"/>
                  <a:gd name="T83" fmla="*/ 0 h 3"/>
                  <a:gd name="T84" fmla="*/ 216 w 3"/>
                  <a:gd name="T85" fmla="*/ 0 h 3"/>
                  <a:gd name="T86" fmla="*/ 216 w 3"/>
                  <a:gd name="T87" fmla="*/ 0 h 3"/>
                  <a:gd name="T88" fmla="*/ 216 w 3"/>
                  <a:gd name="T89" fmla="*/ 0 h 3"/>
                  <a:gd name="T90" fmla="*/ 216 w 3"/>
                  <a:gd name="T91" fmla="*/ 0 h 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"/>
                  <a:gd name="T139" fmla="*/ 0 h 3"/>
                  <a:gd name="T140" fmla="*/ 3 w 3"/>
                  <a:gd name="T141" fmla="*/ 3 h 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6" name="Freeform 105"/>
              <p:cNvSpPr>
                <a:spLocks/>
              </p:cNvSpPr>
              <p:nvPr/>
            </p:nvSpPr>
            <p:spPr bwMode="auto">
              <a:xfrm>
                <a:off x="3680" y="3602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0 h 2"/>
                  <a:gd name="T8" fmla="*/ 216 w 1"/>
                  <a:gd name="T9" fmla="*/ 0 h 2"/>
                  <a:gd name="T10" fmla="*/ 216 w 1"/>
                  <a:gd name="T11" fmla="*/ 216 h 2"/>
                  <a:gd name="T12" fmla="*/ 216 w 1"/>
                  <a:gd name="T13" fmla="*/ 216 h 2"/>
                  <a:gd name="T14" fmla="*/ 216 w 1"/>
                  <a:gd name="T15" fmla="*/ 216 h 2"/>
                  <a:gd name="T16" fmla="*/ 216 w 1"/>
                  <a:gd name="T17" fmla="*/ 216 h 2"/>
                  <a:gd name="T18" fmla="*/ 216 w 1"/>
                  <a:gd name="T19" fmla="*/ 216 h 2"/>
                  <a:gd name="T20" fmla="*/ 216 w 1"/>
                  <a:gd name="T21" fmla="*/ 216 h 2"/>
                  <a:gd name="T22" fmla="*/ 216 w 1"/>
                  <a:gd name="T23" fmla="*/ 432 h 2"/>
                  <a:gd name="T24" fmla="*/ 216 w 1"/>
                  <a:gd name="T25" fmla="*/ 432 h 2"/>
                  <a:gd name="T26" fmla="*/ 216 w 1"/>
                  <a:gd name="T27" fmla="*/ 432 h 2"/>
                  <a:gd name="T28" fmla="*/ 216 w 1"/>
                  <a:gd name="T29" fmla="*/ 432 h 2"/>
                  <a:gd name="T30" fmla="*/ 216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216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0 h 2"/>
                  <a:gd name="T50" fmla="*/ 0 w 1"/>
                  <a:gd name="T51" fmla="*/ 0 h 2"/>
                  <a:gd name="T52" fmla="*/ 0 w 1"/>
                  <a:gd name="T53" fmla="*/ 0 h 2"/>
                  <a:gd name="T54" fmla="*/ 0 w 1"/>
                  <a:gd name="T55" fmla="*/ 0 h 2"/>
                  <a:gd name="T56" fmla="*/ 0 w 1"/>
                  <a:gd name="T57" fmla="*/ 0 h 2"/>
                  <a:gd name="T58" fmla="*/ 216 w 1"/>
                  <a:gd name="T59" fmla="*/ 0 h 2"/>
                  <a:gd name="T60" fmla="*/ 216 w 1"/>
                  <a:gd name="T61" fmla="*/ 0 h 2"/>
                  <a:gd name="T62" fmla="*/ 216 w 1"/>
                  <a:gd name="T63" fmla="*/ 0 h 2"/>
                  <a:gd name="T64" fmla="*/ 216 w 1"/>
                  <a:gd name="T65" fmla="*/ 0 h 2"/>
                  <a:gd name="T66" fmla="*/ 216 w 1"/>
                  <a:gd name="T67" fmla="*/ 0 h 2"/>
                  <a:gd name="T68" fmla="*/ 216 w 1"/>
                  <a:gd name="T69" fmla="*/ 0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0 w 1"/>
                  <a:gd name="T77" fmla="*/ 0 h 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"/>
                  <a:gd name="T118" fmla="*/ 0 h 2"/>
                  <a:gd name="T119" fmla="*/ 1 w 1"/>
                  <a:gd name="T120" fmla="*/ 2 h 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7" name="Freeform 106"/>
              <p:cNvSpPr>
                <a:spLocks/>
              </p:cNvSpPr>
              <p:nvPr/>
            </p:nvSpPr>
            <p:spPr bwMode="auto">
              <a:xfrm>
                <a:off x="3686" y="3602"/>
                <a:ext cx="1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16 h 2"/>
                  <a:gd name="T6" fmla="*/ 0 w 1"/>
                  <a:gd name="T7" fmla="*/ 216 h 2"/>
                  <a:gd name="T8" fmla="*/ 0 w 1"/>
                  <a:gd name="T9" fmla="*/ 216 h 2"/>
                  <a:gd name="T10" fmla="*/ 0 w 1"/>
                  <a:gd name="T11" fmla="*/ 216 h 2"/>
                  <a:gd name="T12" fmla="*/ 0 w 1"/>
                  <a:gd name="T13" fmla="*/ 216 h 2"/>
                  <a:gd name="T14" fmla="*/ 0 w 1"/>
                  <a:gd name="T15" fmla="*/ 216 h 2"/>
                  <a:gd name="T16" fmla="*/ 0 w 1"/>
                  <a:gd name="T17" fmla="*/ 216 h 2"/>
                  <a:gd name="T18" fmla="*/ 0 w 1"/>
                  <a:gd name="T19" fmla="*/ 432 h 2"/>
                  <a:gd name="T20" fmla="*/ 0 w 1"/>
                  <a:gd name="T21" fmla="*/ 432 h 2"/>
                  <a:gd name="T22" fmla="*/ 0 w 1"/>
                  <a:gd name="T23" fmla="*/ 432 h 2"/>
                  <a:gd name="T24" fmla="*/ 0 w 1"/>
                  <a:gd name="T25" fmla="*/ 432 h 2"/>
                  <a:gd name="T26" fmla="*/ 0 w 1"/>
                  <a:gd name="T27" fmla="*/ 432 h 2"/>
                  <a:gd name="T28" fmla="*/ 0 w 1"/>
                  <a:gd name="T29" fmla="*/ 432 h 2"/>
                  <a:gd name="T30" fmla="*/ 0 w 1"/>
                  <a:gd name="T31" fmla="*/ 432 h 2"/>
                  <a:gd name="T32" fmla="*/ 0 w 1"/>
                  <a:gd name="T33" fmla="*/ 432 h 2"/>
                  <a:gd name="T34" fmla="*/ 0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216 h 2"/>
                  <a:gd name="T50" fmla="*/ 0 w 1"/>
                  <a:gd name="T51" fmla="*/ 216 h 2"/>
                  <a:gd name="T52" fmla="*/ 0 w 1"/>
                  <a:gd name="T53" fmla="*/ 216 h 2"/>
                  <a:gd name="T54" fmla="*/ 0 w 1"/>
                  <a:gd name="T55" fmla="*/ 0 h 2"/>
                  <a:gd name="T56" fmla="*/ 0 w 1"/>
                  <a:gd name="T57" fmla="*/ 0 h 2"/>
                  <a:gd name="T58" fmla="*/ 0 w 1"/>
                  <a:gd name="T59" fmla="*/ 0 h 2"/>
                  <a:gd name="T60" fmla="*/ 0 w 1"/>
                  <a:gd name="T61" fmla="*/ 0 h 2"/>
                  <a:gd name="T62" fmla="*/ 0 w 1"/>
                  <a:gd name="T63" fmla="*/ 0 h 2"/>
                  <a:gd name="T64" fmla="*/ 0 w 1"/>
                  <a:gd name="T65" fmla="*/ 0 h 2"/>
                  <a:gd name="T66" fmla="*/ 0 w 1"/>
                  <a:gd name="T67" fmla="*/ 0 h 2"/>
                  <a:gd name="T68" fmla="*/ 0 w 1"/>
                  <a:gd name="T69" fmla="*/ 216 h 2"/>
                  <a:gd name="T70" fmla="*/ 0 w 1"/>
                  <a:gd name="T71" fmla="*/ 216 h 2"/>
                  <a:gd name="T72" fmla="*/ 0 w 1"/>
                  <a:gd name="T73" fmla="*/ 0 h 2"/>
                  <a:gd name="T74" fmla="*/ 0 w 1"/>
                  <a:gd name="T75" fmla="*/ 0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2"/>
                  <a:gd name="T116" fmla="*/ 1 w 1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8" name="Freeform 107"/>
              <p:cNvSpPr>
                <a:spLocks/>
              </p:cNvSpPr>
              <p:nvPr/>
            </p:nvSpPr>
            <p:spPr bwMode="auto">
              <a:xfrm>
                <a:off x="3680" y="3602"/>
                <a:ext cx="6" cy="13"/>
              </a:xfrm>
              <a:custGeom>
                <a:avLst/>
                <a:gdLst>
                  <a:gd name="T0" fmla="*/ 216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216 h 2"/>
                  <a:gd name="T8" fmla="*/ 216 w 1"/>
                  <a:gd name="T9" fmla="*/ 216 h 2"/>
                  <a:gd name="T10" fmla="*/ 216 w 1"/>
                  <a:gd name="T11" fmla="*/ 216 h 2"/>
                  <a:gd name="T12" fmla="*/ 216 w 1"/>
                  <a:gd name="T13" fmla="*/ 216 h 2"/>
                  <a:gd name="T14" fmla="*/ 216 w 1"/>
                  <a:gd name="T15" fmla="*/ 216 h 2"/>
                  <a:gd name="T16" fmla="*/ 216 w 1"/>
                  <a:gd name="T17" fmla="*/ 216 h 2"/>
                  <a:gd name="T18" fmla="*/ 216 w 1"/>
                  <a:gd name="T19" fmla="*/ 216 h 2"/>
                  <a:gd name="T20" fmla="*/ 216 w 1"/>
                  <a:gd name="T21" fmla="*/ 432 h 2"/>
                  <a:gd name="T22" fmla="*/ 216 w 1"/>
                  <a:gd name="T23" fmla="*/ 432 h 2"/>
                  <a:gd name="T24" fmla="*/ 216 w 1"/>
                  <a:gd name="T25" fmla="*/ 432 h 2"/>
                  <a:gd name="T26" fmla="*/ 216 w 1"/>
                  <a:gd name="T27" fmla="*/ 432 h 2"/>
                  <a:gd name="T28" fmla="*/ 216 w 1"/>
                  <a:gd name="T29" fmla="*/ 432 h 2"/>
                  <a:gd name="T30" fmla="*/ 216 w 1"/>
                  <a:gd name="T31" fmla="*/ 432 h 2"/>
                  <a:gd name="T32" fmla="*/ 216 w 1"/>
                  <a:gd name="T33" fmla="*/ 432 h 2"/>
                  <a:gd name="T34" fmla="*/ 216 w 1"/>
                  <a:gd name="T35" fmla="*/ 432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216 h 2"/>
                  <a:gd name="T42" fmla="*/ 0 w 1"/>
                  <a:gd name="T43" fmla="*/ 216 h 2"/>
                  <a:gd name="T44" fmla="*/ 0 w 1"/>
                  <a:gd name="T45" fmla="*/ 216 h 2"/>
                  <a:gd name="T46" fmla="*/ 0 w 1"/>
                  <a:gd name="T47" fmla="*/ 216 h 2"/>
                  <a:gd name="T48" fmla="*/ 0 w 1"/>
                  <a:gd name="T49" fmla="*/ 216 h 2"/>
                  <a:gd name="T50" fmla="*/ 0 w 1"/>
                  <a:gd name="T51" fmla="*/ 0 h 2"/>
                  <a:gd name="T52" fmla="*/ 216 w 1"/>
                  <a:gd name="T53" fmla="*/ 0 h 2"/>
                  <a:gd name="T54" fmla="*/ 216 w 1"/>
                  <a:gd name="T55" fmla="*/ 0 h 2"/>
                  <a:gd name="T56" fmla="*/ 216 w 1"/>
                  <a:gd name="T57" fmla="*/ 0 h 2"/>
                  <a:gd name="T58" fmla="*/ 216 w 1"/>
                  <a:gd name="T59" fmla="*/ 0 h 2"/>
                  <a:gd name="T60" fmla="*/ 216 w 1"/>
                  <a:gd name="T61" fmla="*/ 0 h 2"/>
                  <a:gd name="T62" fmla="*/ 216 w 1"/>
                  <a:gd name="T63" fmla="*/ 0 h 2"/>
                  <a:gd name="T64" fmla="*/ 216 w 1"/>
                  <a:gd name="T65" fmla="*/ 0 h 2"/>
                  <a:gd name="T66" fmla="*/ 216 w 1"/>
                  <a:gd name="T67" fmla="*/ 0 h 2"/>
                  <a:gd name="T68" fmla="*/ 216 w 1"/>
                  <a:gd name="T69" fmla="*/ 0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216 w 1"/>
                  <a:gd name="T77" fmla="*/ 0 h 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"/>
                  <a:gd name="T118" fmla="*/ 0 h 2"/>
                  <a:gd name="T119" fmla="*/ 1 w 1"/>
                  <a:gd name="T120" fmla="*/ 2 h 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49" name="Freeform 108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0 w 3"/>
                  <a:gd name="T29" fmla="*/ 0 h 1"/>
                  <a:gd name="T30" fmla="*/ 0 w 3"/>
                  <a:gd name="T31" fmla="*/ 216 h 1"/>
                  <a:gd name="T32" fmla="*/ 0 w 3"/>
                  <a:gd name="T33" fmla="*/ 216 h 1"/>
                  <a:gd name="T34" fmla="*/ 0 w 3"/>
                  <a:gd name="T35" fmla="*/ 216 h 1"/>
                  <a:gd name="T36" fmla="*/ 0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216 w 3"/>
                  <a:gd name="T57" fmla="*/ 216 h 1"/>
                  <a:gd name="T58" fmla="*/ 216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0 h 1"/>
                  <a:gd name="T74" fmla="*/ 648 w 3"/>
                  <a:gd name="T75" fmla="*/ 0 h 1"/>
                  <a:gd name="T76" fmla="*/ 648 w 3"/>
                  <a:gd name="T77" fmla="*/ 0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216 w 3"/>
                  <a:gd name="T101" fmla="*/ 0 h 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"/>
                  <a:gd name="T154" fmla="*/ 0 h 1"/>
                  <a:gd name="T155" fmla="*/ 3 w 3"/>
                  <a:gd name="T156" fmla="*/ 1 h 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0" name="Freeform 109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216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216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648 w 3"/>
                  <a:gd name="T57" fmla="*/ 216 h 1"/>
                  <a:gd name="T58" fmla="*/ 648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216 h 1"/>
                  <a:gd name="T74" fmla="*/ 648 w 3"/>
                  <a:gd name="T75" fmla="*/ 216 h 1"/>
                  <a:gd name="T76" fmla="*/ 648 w 3"/>
                  <a:gd name="T77" fmla="*/ 216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648 w 3"/>
                  <a:gd name="T101" fmla="*/ 0 h 1"/>
                  <a:gd name="T102" fmla="*/ 216 w 3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"/>
                  <a:gd name="T157" fmla="*/ 0 h 1"/>
                  <a:gd name="T158" fmla="*/ 3 w 3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1" name="Freeform 110"/>
              <p:cNvSpPr>
                <a:spLocks/>
              </p:cNvSpPr>
              <p:nvPr/>
            </p:nvSpPr>
            <p:spPr bwMode="auto">
              <a:xfrm>
                <a:off x="3686" y="3542"/>
                <a:ext cx="18" cy="6"/>
              </a:xfrm>
              <a:custGeom>
                <a:avLst/>
                <a:gdLst>
                  <a:gd name="T0" fmla="*/ 216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0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216 w 3"/>
                  <a:gd name="T49" fmla="*/ 216 h 1"/>
                  <a:gd name="T50" fmla="*/ 216 w 3"/>
                  <a:gd name="T51" fmla="*/ 216 h 1"/>
                  <a:gd name="T52" fmla="*/ 216 w 3"/>
                  <a:gd name="T53" fmla="*/ 216 h 1"/>
                  <a:gd name="T54" fmla="*/ 216 w 3"/>
                  <a:gd name="T55" fmla="*/ 216 h 1"/>
                  <a:gd name="T56" fmla="*/ 216 w 3"/>
                  <a:gd name="T57" fmla="*/ 216 h 1"/>
                  <a:gd name="T58" fmla="*/ 648 w 3"/>
                  <a:gd name="T59" fmla="*/ 216 h 1"/>
                  <a:gd name="T60" fmla="*/ 648 w 3"/>
                  <a:gd name="T61" fmla="*/ 216 h 1"/>
                  <a:gd name="T62" fmla="*/ 648 w 3"/>
                  <a:gd name="T63" fmla="*/ 216 h 1"/>
                  <a:gd name="T64" fmla="*/ 648 w 3"/>
                  <a:gd name="T65" fmla="*/ 216 h 1"/>
                  <a:gd name="T66" fmla="*/ 648 w 3"/>
                  <a:gd name="T67" fmla="*/ 216 h 1"/>
                  <a:gd name="T68" fmla="*/ 648 w 3"/>
                  <a:gd name="T69" fmla="*/ 216 h 1"/>
                  <a:gd name="T70" fmla="*/ 648 w 3"/>
                  <a:gd name="T71" fmla="*/ 216 h 1"/>
                  <a:gd name="T72" fmla="*/ 648 w 3"/>
                  <a:gd name="T73" fmla="*/ 216 h 1"/>
                  <a:gd name="T74" fmla="*/ 648 w 3"/>
                  <a:gd name="T75" fmla="*/ 216 h 1"/>
                  <a:gd name="T76" fmla="*/ 648 w 3"/>
                  <a:gd name="T77" fmla="*/ 0 h 1"/>
                  <a:gd name="T78" fmla="*/ 648 w 3"/>
                  <a:gd name="T79" fmla="*/ 0 h 1"/>
                  <a:gd name="T80" fmla="*/ 648 w 3"/>
                  <a:gd name="T81" fmla="*/ 0 h 1"/>
                  <a:gd name="T82" fmla="*/ 648 w 3"/>
                  <a:gd name="T83" fmla="*/ 0 h 1"/>
                  <a:gd name="T84" fmla="*/ 648 w 3"/>
                  <a:gd name="T85" fmla="*/ 0 h 1"/>
                  <a:gd name="T86" fmla="*/ 648 w 3"/>
                  <a:gd name="T87" fmla="*/ 0 h 1"/>
                  <a:gd name="T88" fmla="*/ 648 w 3"/>
                  <a:gd name="T89" fmla="*/ 0 h 1"/>
                  <a:gd name="T90" fmla="*/ 648 w 3"/>
                  <a:gd name="T91" fmla="*/ 0 h 1"/>
                  <a:gd name="T92" fmla="*/ 648 w 3"/>
                  <a:gd name="T93" fmla="*/ 0 h 1"/>
                  <a:gd name="T94" fmla="*/ 648 w 3"/>
                  <a:gd name="T95" fmla="*/ 0 h 1"/>
                  <a:gd name="T96" fmla="*/ 648 w 3"/>
                  <a:gd name="T97" fmla="*/ 0 h 1"/>
                  <a:gd name="T98" fmla="*/ 648 w 3"/>
                  <a:gd name="T99" fmla="*/ 0 h 1"/>
                  <a:gd name="T100" fmla="*/ 648 w 3"/>
                  <a:gd name="T101" fmla="*/ 0 h 1"/>
                  <a:gd name="T102" fmla="*/ 216 w 3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"/>
                  <a:gd name="T157" fmla="*/ 0 h 1"/>
                  <a:gd name="T158" fmla="*/ 3 w 3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2" name="Freeform 111"/>
              <p:cNvSpPr>
                <a:spLocks/>
              </p:cNvSpPr>
              <p:nvPr/>
            </p:nvSpPr>
            <p:spPr bwMode="auto">
              <a:xfrm>
                <a:off x="3758" y="3476"/>
                <a:ext cx="13" cy="67"/>
              </a:xfrm>
              <a:custGeom>
                <a:avLst/>
                <a:gdLst>
                  <a:gd name="T0" fmla="*/ 432 w 3"/>
                  <a:gd name="T1" fmla="*/ 0 h 10"/>
                  <a:gd name="T2" fmla="*/ 0 w 3"/>
                  <a:gd name="T3" fmla="*/ 432 h 10"/>
                  <a:gd name="T4" fmla="*/ 0 w 3"/>
                  <a:gd name="T5" fmla="*/ 648 h 10"/>
                  <a:gd name="T6" fmla="*/ 0 w 3"/>
                  <a:gd name="T7" fmla="*/ 648 h 10"/>
                  <a:gd name="T8" fmla="*/ 0 w 3"/>
                  <a:gd name="T9" fmla="*/ 864 h 10"/>
                  <a:gd name="T10" fmla="*/ 0 w 3"/>
                  <a:gd name="T11" fmla="*/ 864 h 10"/>
                  <a:gd name="T12" fmla="*/ 0 w 3"/>
                  <a:gd name="T13" fmla="*/ 1080 h 10"/>
                  <a:gd name="T14" fmla="*/ 0 w 3"/>
                  <a:gd name="T15" fmla="*/ 1296 h 10"/>
                  <a:gd name="T16" fmla="*/ 0 w 3"/>
                  <a:gd name="T17" fmla="*/ 1296 h 10"/>
                  <a:gd name="T18" fmla="*/ 0 w 3"/>
                  <a:gd name="T19" fmla="*/ 1512 h 10"/>
                  <a:gd name="T20" fmla="*/ 0 w 3"/>
                  <a:gd name="T21" fmla="*/ 1512 h 10"/>
                  <a:gd name="T22" fmla="*/ 0 w 3"/>
                  <a:gd name="T23" fmla="*/ 1728 h 10"/>
                  <a:gd name="T24" fmla="*/ 432 w 3"/>
                  <a:gd name="T25" fmla="*/ 1944 h 10"/>
                  <a:gd name="T26" fmla="*/ 432 w 3"/>
                  <a:gd name="T27" fmla="*/ 1944 h 10"/>
                  <a:gd name="T28" fmla="*/ 432 w 3"/>
                  <a:gd name="T29" fmla="*/ 1944 h 10"/>
                  <a:gd name="T30" fmla="*/ 432 w 3"/>
                  <a:gd name="T31" fmla="*/ 1944 h 10"/>
                  <a:gd name="T32" fmla="*/ 432 w 3"/>
                  <a:gd name="T33" fmla="*/ 2160 h 10"/>
                  <a:gd name="T34" fmla="*/ 432 w 3"/>
                  <a:gd name="T35" fmla="*/ 2160 h 10"/>
                  <a:gd name="T36" fmla="*/ 432 w 3"/>
                  <a:gd name="T37" fmla="*/ 2160 h 10"/>
                  <a:gd name="T38" fmla="*/ 432 w 3"/>
                  <a:gd name="T39" fmla="*/ 1944 h 10"/>
                  <a:gd name="T40" fmla="*/ 432 w 3"/>
                  <a:gd name="T41" fmla="*/ 1728 h 10"/>
                  <a:gd name="T42" fmla="*/ 432 w 3"/>
                  <a:gd name="T43" fmla="*/ 1728 h 10"/>
                  <a:gd name="T44" fmla="*/ 432 w 3"/>
                  <a:gd name="T45" fmla="*/ 1296 h 10"/>
                  <a:gd name="T46" fmla="*/ 432 w 3"/>
                  <a:gd name="T47" fmla="*/ 1296 h 10"/>
                  <a:gd name="T48" fmla="*/ 432 w 3"/>
                  <a:gd name="T49" fmla="*/ 1296 h 10"/>
                  <a:gd name="T50" fmla="*/ 432 w 3"/>
                  <a:gd name="T51" fmla="*/ 1296 h 10"/>
                  <a:gd name="T52" fmla="*/ 432 w 3"/>
                  <a:gd name="T53" fmla="*/ 1512 h 10"/>
                  <a:gd name="T54" fmla="*/ 648 w 3"/>
                  <a:gd name="T55" fmla="*/ 1512 h 10"/>
                  <a:gd name="T56" fmla="*/ 648 w 3"/>
                  <a:gd name="T57" fmla="*/ 1512 h 10"/>
                  <a:gd name="T58" fmla="*/ 648 w 3"/>
                  <a:gd name="T59" fmla="*/ 1512 h 10"/>
                  <a:gd name="T60" fmla="*/ 648 w 3"/>
                  <a:gd name="T61" fmla="*/ 1296 h 10"/>
                  <a:gd name="T62" fmla="*/ 648 w 3"/>
                  <a:gd name="T63" fmla="*/ 1296 h 10"/>
                  <a:gd name="T64" fmla="*/ 432 w 3"/>
                  <a:gd name="T65" fmla="*/ 1296 h 10"/>
                  <a:gd name="T66" fmla="*/ 432 w 3"/>
                  <a:gd name="T67" fmla="*/ 1080 h 10"/>
                  <a:gd name="T68" fmla="*/ 432 w 3"/>
                  <a:gd name="T69" fmla="*/ 1080 h 10"/>
                  <a:gd name="T70" fmla="*/ 648 w 3"/>
                  <a:gd name="T71" fmla="*/ 1080 h 10"/>
                  <a:gd name="T72" fmla="*/ 648 w 3"/>
                  <a:gd name="T73" fmla="*/ 864 h 10"/>
                  <a:gd name="T74" fmla="*/ 648 w 3"/>
                  <a:gd name="T75" fmla="*/ 648 h 10"/>
                  <a:gd name="T76" fmla="*/ 432 w 3"/>
                  <a:gd name="T77" fmla="*/ 648 h 10"/>
                  <a:gd name="T78" fmla="*/ 432 w 3"/>
                  <a:gd name="T79" fmla="*/ 648 h 10"/>
                  <a:gd name="T80" fmla="*/ 432 w 3"/>
                  <a:gd name="T81" fmla="*/ 864 h 10"/>
                  <a:gd name="T82" fmla="*/ 432 w 3"/>
                  <a:gd name="T83" fmla="*/ 864 h 10"/>
                  <a:gd name="T84" fmla="*/ 432 w 3"/>
                  <a:gd name="T85" fmla="*/ 864 h 10"/>
                  <a:gd name="T86" fmla="*/ 432 w 3"/>
                  <a:gd name="T87" fmla="*/ 1080 h 10"/>
                  <a:gd name="T88" fmla="*/ 432 w 3"/>
                  <a:gd name="T89" fmla="*/ 1080 h 10"/>
                  <a:gd name="T90" fmla="*/ 0 w 3"/>
                  <a:gd name="T91" fmla="*/ 1080 h 10"/>
                  <a:gd name="T92" fmla="*/ 0 w 3"/>
                  <a:gd name="T93" fmla="*/ 864 h 10"/>
                  <a:gd name="T94" fmla="*/ 432 w 3"/>
                  <a:gd name="T95" fmla="*/ 864 h 10"/>
                  <a:gd name="T96" fmla="*/ 432 w 3"/>
                  <a:gd name="T97" fmla="*/ 864 h 10"/>
                  <a:gd name="T98" fmla="*/ 432 w 3"/>
                  <a:gd name="T99" fmla="*/ 864 h 10"/>
                  <a:gd name="T100" fmla="*/ 432 w 3"/>
                  <a:gd name="T101" fmla="*/ 648 h 10"/>
                  <a:gd name="T102" fmla="*/ 432 w 3"/>
                  <a:gd name="T103" fmla="*/ 432 h 10"/>
                  <a:gd name="T104" fmla="*/ 432 w 3"/>
                  <a:gd name="T105" fmla="*/ 0 h 10"/>
                  <a:gd name="T106" fmla="*/ 432 w 3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"/>
                  <a:gd name="T163" fmla="*/ 0 h 10"/>
                  <a:gd name="T164" fmla="*/ 3 w 3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3" name="Freeform 112"/>
              <p:cNvSpPr>
                <a:spLocks/>
              </p:cNvSpPr>
              <p:nvPr/>
            </p:nvSpPr>
            <p:spPr bwMode="auto">
              <a:xfrm>
                <a:off x="3758" y="3476"/>
                <a:ext cx="24" cy="67"/>
              </a:xfrm>
              <a:custGeom>
                <a:avLst/>
                <a:gdLst>
                  <a:gd name="T0" fmla="*/ 432 w 4"/>
                  <a:gd name="T1" fmla="*/ 432 h 10"/>
                  <a:gd name="T2" fmla="*/ 432 w 4"/>
                  <a:gd name="T3" fmla="*/ 648 h 10"/>
                  <a:gd name="T4" fmla="*/ 0 w 4"/>
                  <a:gd name="T5" fmla="*/ 648 h 10"/>
                  <a:gd name="T6" fmla="*/ 0 w 4"/>
                  <a:gd name="T7" fmla="*/ 648 h 10"/>
                  <a:gd name="T8" fmla="*/ 0 w 4"/>
                  <a:gd name="T9" fmla="*/ 864 h 10"/>
                  <a:gd name="T10" fmla="*/ 0 w 4"/>
                  <a:gd name="T11" fmla="*/ 864 h 10"/>
                  <a:gd name="T12" fmla="*/ 0 w 4"/>
                  <a:gd name="T13" fmla="*/ 1080 h 10"/>
                  <a:gd name="T14" fmla="*/ 0 w 4"/>
                  <a:gd name="T15" fmla="*/ 1296 h 10"/>
                  <a:gd name="T16" fmla="*/ 432 w 4"/>
                  <a:gd name="T17" fmla="*/ 1296 h 10"/>
                  <a:gd name="T18" fmla="*/ 432 w 4"/>
                  <a:gd name="T19" fmla="*/ 1512 h 10"/>
                  <a:gd name="T20" fmla="*/ 432 w 4"/>
                  <a:gd name="T21" fmla="*/ 1512 h 10"/>
                  <a:gd name="T22" fmla="*/ 432 w 4"/>
                  <a:gd name="T23" fmla="*/ 1728 h 10"/>
                  <a:gd name="T24" fmla="*/ 432 w 4"/>
                  <a:gd name="T25" fmla="*/ 1944 h 10"/>
                  <a:gd name="T26" fmla="*/ 432 w 4"/>
                  <a:gd name="T27" fmla="*/ 1944 h 10"/>
                  <a:gd name="T28" fmla="*/ 432 w 4"/>
                  <a:gd name="T29" fmla="*/ 2160 h 10"/>
                  <a:gd name="T30" fmla="*/ 432 w 4"/>
                  <a:gd name="T31" fmla="*/ 2160 h 10"/>
                  <a:gd name="T32" fmla="*/ 432 w 4"/>
                  <a:gd name="T33" fmla="*/ 2160 h 10"/>
                  <a:gd name="T34" fmla="*/ 432 w 4"/>
                  <a:gd name="T35" fmla="*/ 2160 h 10"/>
                  <a:gd name="T36" fmla="*/ 648 w 4"/>
                  <a:gd name="T37" fmla="*/ 2160 h 10"/>
                  <a:gd name="T38" fmla="*/ 432 w 4"/>
                  <a:gd name="T39" fmla="*/ 1944 h 10"/>
                  <a:gd name="T40" fmla="*/ 432 w 4"/>
                  <a:gd name="T41" fmla="*/ 1944 h 10"/>
                  <a:gd name="T42" fmla="*/ 432 w 4"/>
                  <a:gd name="T43" fmla="*/ 1728 h 10"/>
                  <a:gd name="T44" fmla="*/ 432 w 4"/>
                  <a:gd name="T45" fmla="*/ 1512 h 10"/>
                  <a:gd name="T46" fmla="*/ 432 w 4"/>
                  <a:gd name="T47" fmla="*/ 1512 h 10"/>
                  <a:gd name="T48" fmla="*/ 432 w 4"/>
                  <a:gd name="T49" fmla="*/ 1512 h 10"/>
                  <a:gd name="T50" fmla="*/ 432 w 4"/>
                  <a:gd name="T51" fmla="*/ 1512 h 10"/>
                  <a:gd name="T52" fmla="*/ 432 w 4"/>
                  <a:gd name="T53" fmla="*/ 1512 h 10"/>
                  <a:gd name="T54" fmla="*/ 648 w 4"/>
                  <a:gd name="T55" fmla="*/ 1512 h 10"/>
                  <a:gd name="T56" fmla="*/ 864 w 4"/>
                  <a:gd name="T57" fmla="*/ 1512 h 10"/>
                  <a:gd name="T58" fmla="*/ 864 w 4"/>
                  <a:gd name="T59" fmla="*/ 1512 h 10"/>
                  <a:gd name="T60" fmla="*/ 648 w 4"/>
                  <a:gd name="T61" fmla="*/ 1296 h 10"/>
                  <a:gd name="T62" fmla="*/ 648 w 4"/>
                  <a:gd name="T63" fmla="*/ 1296 h 10"/>
                  <a:gd name="T64" fmla="*/ 648 w 4"/>
                  <a:gd name="T65" fmla="*/ 1296 h 10"/>
                  <a:gd name="T66" fmla="*/ 432 w 4"/>
                  <a:gd name="T67" fmla="*/ 1296 h 10"/>
                  <a:gd name="T68" fmla="*/ 432 w 4"/>
                  <a:gd name="T69" fmla="*/ 1080 h 10"/>
                  <a:gd name="T70" fmla="*/ 648 w 4"/>
                  <a:gd name="T71" fmla="*/ 1080 h 10"/>
                  <a:gd name="T72" fmla="*/ 864 w 4"/>
                  <a:gd name="T73" fmla="*/ 864 h 10"/>
                  <a:gd name="T74" fmla="*/ 648 w 4"/>
                  <a:gd name="T75" fmla="*/ 864 h 10"/>
                  <a:gd name="T76" fmla="*/ 648 w 4"/>
                  <a:gd name="T77" fmla="*/ 648 h 10"/>
                  <a:gd name="T78" fmla="*/ 432 w 4"/>
                  <a:gd name="T79" fmla="*/ 648 h 10"/>
                  <a:gd name="T80" fmla="*/ 432 w 4"/>
                  <a:gd name="T81" fmla="*/ 864 h 10"/>
                  <a:gd name="T82" fmla="*/ 432 w 4"/>
                  <a:gd name="T83" fmla="*/ 864 h 10"/>
                  <a:gd name="T84" fmla="*/ 432 w 4"/>
                  <a:gd name="T85" fmla="*/ 1080 h 10"/>
                  <a:gd name="T86" fmla="*/ 432 w 4"/>
                  <a:gd name="T87" fmla="*/ 1080 h 10"/>
                  <a:gd name="T88" fmla="*/ 432 w 4"/>
                  <a:gd name="T89" fmla="*/ 1080 h 10"/>
                  <a:gd name="T90" fmla="*/ 432 w 4"/>
                  <a:gd name="T91" fmla="*/ 1080 h 10"/>
                  <a:gd name="T92" fmla="*/ 432 w 4"/>
                  <a:gd name="T93" fmla="*/ 1080 h 10"/>
                  <a:gd name="T94" fmla="*/ 432 w 4"/>
                  <a:gd name="T95" fmla="*/ 1080 h 10"/>
                  <a:gd name="T96" fmla="*/ 432 w 4"/>
                  <a:gd name="T97" fmla="*/ 1080 h 10"/>
                  <a:gd name="T98" fmla="*/ 432 w 4"/>
                  <a:gd name="T99" fmla="*/ 864 h 10"/>
                  <a:gd name="T100" fmla="*/ 432 w 4"/>
                  <a:gd name="T101" fmla="*/ 648 h 10"/>
                  <a:gd name="T102" fmla="*/ 432 w 4"/>
                  <a:gd name="T103" fmla="*/ 432 h 10"/>
                  <a:gd name="T104" fmla="*/ 432 w 4"/>
                  <a:gd name="T105" fmla="*/ 432 h 10"/>
                  <a:gd name="T106" fmla="*/ 432 w 4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"/>
                  <a:gd name="T163" fmla="*/ 0 h 10"/>
                  <a:gd name="T164" fmla="*/ 4 w 4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4" name="Freeform 113"/>
              <p:cNvSpPr>
                <a:spLocks/>
              </p:cNvSpPr>
              <p:nvPr/>
            </p:nvSpPr>
            <p:spPr bwMode="auto">
              <a:xfrm>
                <a:off x="3758" y="3476"/>
                <a:ext cx="13" cy="67"/>
              </a:xfrm>
              <a:custGeom>
                <a:avLst/>
                <a:gdLst>
                  <a:gd name="T0" fmla="*/ 432 w 3"/>
                  <a:gd name="T1" fmla="*/ 432 h 10"/>
                  <a:gd name="T2" fmla="*/ 0 w 3"/>
                  <a:gd name="T3" fmla="*/ 432 h 10"/>
                  <a:gd name="T4" fmla="*/ 0 w 3"/>
                  <a:gd name="T5" fmla="*/ 648 h 10"/>
                  <a:gd name="T6" fmla="*/ 0 w 3"/>
                  <a:gd name="T7" fmla="*/ 648 h 10"/>
                  <a:gd name="T8" fmla="*/ 0 w 3"/>
                  <a:gd name="T9" fmla="*/ 864 h 10"/>
                  <a:gd name="T10" fmla="*/ 0 w 3"/>
                  <a:gd name="T11" fmla="*/ 864 h 10"/>
                  <a:gd name="T12" fmla="*/ 0 w 3"/>
                  <a:gd name="T13" fmla="*/ 1080 h 10"/>
                  <a:gd name="T14" fmla="*/ 0 w 3"/>
                  <a:gd name="T15" fmla="*/ 1296 h 10"/>
                  <a:gd name="T16" fmla="*/ 0 w 3"/>
                  <a:gd name="T17" fmla="*/ 1296 h 10"/>
                  <a:gd name="T18" fmla="*/ 432 w 3"/>
                  <a:gd name="T19" fmla="*/ 1512 h 10"/>
                  <a:gd name="T20" fmla="*/ 432 w 3"/>
                  <a:gd name="T21" fmla="*/ 1512 h 10"/>
                  <a:gd name="T22" fmla="*/ 432 w 3"/>
                  <a:gd name="T23" fmla="*/ 1728 h 10"/>
                  <a:gd name="T24" fmla="*/ 432 w 3"/>
                  <a:gd name="T25" fmla="*/ 1944 h 10"/>
                  <a:gd name="T26" fmla="*/ 432 w 3"/>
                  <a:gd name="T27" fmla="*/ 1944 h 10"/>
                  <a:gd name="T28" fmla="*/ 432 w 3"/>
                  <a:gd name="T29" fmla="*/ 1944 h 10"/>
                  <a:gd name="T30" fmla="*/ 432 w 3"/>
                  <a:gd name="T31" fmla="*/ 2160 h 10"/>
                  <a:gd name="T32" fmla="*/ 432 w 3"/>
                  <a:gd name="T33" fmla="*/ 2160 h 10"/>
                  <a:gd name="T34" fmla="*/ 432 w 3"/>
                  <a:gd name="T35" fmla="*/ 2160 h 10"/>
                  <a:gd name="T36" fmla="*/ 432 w 3"/>
                  <a:gd name="T37" fmla="*/ 2160 h 10"/>
                  <a:gd name="T38" fmla="*/ 432 w 3"/>
                  <a:gd name="T39" fmla="*/ 1944 h 10"/>
                  <a:gd name="T40" fmla="*/ 432 w 3"/>
                  <a:gd name="T41" fmla="*/ 1728 h 10"/>
                  <a:gd name="T42" fmla="*/ 432 w 3"/>
                  <a:gd name="T43" fmla="*/ 1728 h 10"/>
                  <a:gd name="T44" fmla="*/ 432 w 3"/>
                  <a:gd name="T45" fmla="*/ 1512 h 10"/>
                  <a:gd name="T46" fmla="*/ 432 w 3"/>
                  <a:gd name="T47" fmla="*/ 1296 h 10"/>
                  <a:gd name="T48" fmla="*/ 432 w 3"/>
                  <a:gd name="T49" fmla="*/ 1296 h 10"/>
                  <a:gd name="T50" fmla="*/ 432 w 3"/>
                  <a:gd name="T51" fmla="*/ 1512 h 10"/>
                  <a:gd name="T52" fmla="*/ 432 w 3"/>
                  <a:gd name="T53" fmla="*/ 1512 h 10"/>
                  <a:gd name="T54" fmla="*/ 648 w 3"/>
                  <a:gd name="T55" fmla="*/ 1512 h 10"/>
                  <a:gd name="T56" fmla="*/ 648 w 3"/>
                  <a:gd name="T57" fmla="*/ 1512 h 10"/>
                  <a:gd name="T58" fmla="*/ 648 w 3"/>
                  <a:gd name="T59" fmla="*/ 1512 h 10"/>
                  <a:gd name="T60" fmla="*/ 648 w 3"/>
                  <a:gd name="T61" fmla="*/ 1296 h 10"/>
                  <a:gd name="T62" fmla="*/ 648 w 3"/>
                  <a:gd name="T63" fmla="*/ 1296 h 10"/>
                  <a:gd name="T64" fmla="*/ 648 w 3"/>
                  <a:gd name="T65" fmla="*/ 1296 h 10"/>
                  <a:gd name="T66" fmla="*/ 432 w 3"/>
                  <a:gd name="T67" fmla="*/ 1080 h 10"/>
                  <a:gd name="T68" fmla="*/ 432 w 3"/>
                  <a:gd name="T69" fmla="*/ 1080 h 10"/>
                  <a:gd name="T70" fmla="*/ 648 w 3"/>
                  <a:gd name="T71" fmla="*/ 1080 h 10"/>
                  <a:gd name="T72" fmla="*/ 648 w 3"/>
                  <a:gd name="T73" fmla="*/ 864 h 10"/>
                  <a:gd name="T74" fmla="*/ 648 w 3"/>
                  <a:gd name="T75" fmla="*/ 648 h 10"/>
                  <a:gd name="T76" fmla="*/ 432 w 3"/>
                  <a:gd name="T77" fmla="*/ 648 h 10"/>
                  <a:gd name="T78" fmla="*/ 432 w 3"/>
                  <a:gd name="T79" fmla="*/ 648 h 10"/>
                  <a:gd name="T80" fmla="*/ 432 w 3"/>
                  <a:gd name="T81" fmla="*/ 864 h 10"/>
                  <a:gd name="T82" fmla="*/ 432 w 3"/>
                  <a:gd name="T83" fmla="*/ 864 h 10"/>
                  <a:gd name="T84" fmla="*/ 432 w 3"/>
                  <a:gd name="T85" fmla="*/ 1080 h 10"/>
                  <a:gd name="T86" fmla="*/ 432 w 3"/>
                  <a:gd name="T87" fmla="*/ 1080 h 10"/>
                  <a:gd name="T88" fmla="*/ 432 w 3"/>
                  <a:gd name="T89" fmla="*/ 1080 h 10"/>
                  <a:gd name="T90" fmla="*/ 432 w 3"/>
                  <a:gd name="T91" fmla="*/ 1080 h 10"/>
                  <a:gd name="T92" fmla="*/ 0 w 3"/>
                  <a:gd name="T93" fmla="*/ 864 h 10"/>
                  <a:gd name="T94" fmla="*/ 432 w 3"/>
                  <a:gd name="T95" fmla="*/ 1080 h 10"/>
                  <a:gd name="T96" fmla="*/ 432 w 3"/>
                  <a:gd name="T97" fmla="*/ 864 h 10"/>
                  <a:gd name="T98" fmla="*/ 432 w 3"/>
                  <a:gd name="T99" fmla="*/ 864 h 10"/>
                  <a:gd name="T100" fmla="*/ 432 w 3"/>
                  <a:gd name="T101" fmla="*/ 648 h 10"/>
                  <a:gd name="T102" fmla="*/ 432 w 3"/>
                  <a:gd name="T103" fmla="*/ 432 h 10"/>
                  <a:gd name="T104" fmla="*/ 432 w 3"/>
                  <a:gd name="T105" fmla="*/ 432 h 10"/>
                  <a:gd name="T106" fmla="*/ 432 w 3"/>
                  <a:gd name="T107" fmla="*/ 0 h 1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"/>
                  <a:gd name="T163" fmla="*/ 0 h 10"/>
                  <a:gd name="T164" fmla="*/ 3 w 3"/>
                  <a:gd name="T165" fmla="*/ 10 h 1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" h="10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2" y="9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5" name="Freeform 114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0 w 2"/>
                  <a:gd name="T37" fmla="*/ 0 h 2"/>
                  <a:gd name="T38" fmla="*/ 0 w 2"/>
                  <a:gd name="T39" fmla="*/ 0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0 w 2"/>
                  <a:gd name="T65" fmla="*/ 432 h 2"/>
                  <a:gd name="T66" fmla="*/ 0 w 2"/>
                  <a:gd name="T67" fmla="*/ 432 h 2"/>
                  <a:gd name="T68" fmla="*/ 0 w 2"/>
                  <a:gd name="T69" fmla="*/ 432 h 2"/>
                  <a:gd name="T70" fmla="*/ 0 w 2"/>
                  <a:gd name="T71" fmla="*/ 432 h 2"/>
                  <a:gd name="T72" fmla="*/ 0 w 2"/>
                  <a:gd name="T73" fmla="*/ 432 h 2"/>
                  <a:gd name="T74" fmla="*/ 0 w 2"/>
                  <a:gd name="T75" fmla="*/ 432 h 2"/>
                  <a:gd name="T76" fmla="*/ 0 w 2"/>
                  <a:gd name="T77" fmla="*/ 432 h 2"/>
                  <a:gd name="T78" fmla="*/ 0 w 2"/>
                  <a:gd name="T79" fmla="*/ 216 h 2"/>
                  <a:gd name="T80" fmla="*/ 0 w 2"/>
                  <a:gd name="T81" fmla="*/ 216 h 2"/>
                  <a:gd name="T82" fmla="*/ 0 w 2"/>
                  <a:gd name="T83" fmla="*/ 216 h 2"/>
                  <a:gd name="T84" fmla="*/ 0 w 2"/>
                  <a:gd name="T85" fmla="*/ 216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0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6" name="Freeform 115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216 h 2"/>
                  <a:gd name="T14" fmla="*/ 0 w 2"/>
                  <a:gd name="T15" fmla="*/ 216 h 2"/>
                  <a:gd name="T16" fmla="*/ 0 w 2"/>
                  <a:gd name="T17" fmla="*/ 216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432 w 2"/>
                  <a:gd name="T41" fmla="*/ 216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432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432 w 2"/>
                  <a:gd name="T73" fmla="*/ 432 h 2"/>
                  <a:gd name="T74" fmla="*/ 432 w 2"/>
                  <a:gd name="T75" fmla="*/ 432 h 2"/>
                  <a:gd name="T76" fmla="*/ 0 w 2"/>
                  <a:gd name="T77" fmla="*/ 432 h 2"/>
                  <a:gd name="T78" fmla="*/ 0 w 2"/>
                  <a:gd name="T79" fmla="*/ 432 h 2"/>
                  <a:gd name="T80" fmla="*/ 0 w 2"/>
                  <a:gd name="T81" fmla="*/ 432 h 2"/>
                  <a:gd name="T82" fmla="*/ 0 w 2"/>
                  <a:gd name="T83" fmla="*/ 432 h 2"/>
                  <a:gd name="T84" fmla="*/ 0 w 2"/>
                  <a:gd name="T85" fmla="*/ 432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216 h 2"/>
                  <a:gd name="T100" fmla="*/ 0 w 2"/>
                  <a:gd name="T101" fmla="*/ 216 h 2"/>
                  <a:gd name="T102" fmla="*/ 0 w 2"/>
                  <a:gd name="T103" fmla="*/ 216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7" name="Freeform 116"/>
              <p:cNvSpPr>
                <a:spLocks/>
              </p:cNvSpPr>
              <p:nvPr/>
            </p:nvSpPr>
            <p:spPr bwMode="auto">
              <a:xfrm>
                <a:off x="3758" y="3524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0 w 2"/>
                  <a:gd name="T73" fmla="*/ 432 h 2"/>
                  <a:gd name="T74" fmla="*/ 0 w 2"/>
                  <a:gd name="T75" fmla="*/ 432 h 2"/>
                  <a:gd name="T76" fmla="*/ 0 w 2"/>
                  <a:gd name="T77" fmla="*/ 432 h 2"/>
                  <a:gd name="T78" fmla="*/ 0 w 2"/>
                  <a:gd name="T79" fmla="*/ 432 h 2"/>
                  <a:gd name="T80" fmla="*/ 0 w 2"/>
                  <a:gd name="T81" fmla="*/ 432 h 2"/>
                  <a:gd name="T82" fmla="*/ 0 w 2"/>
                  <a:gd name="T83" fmla="*/ 432 h 2"/>
                  <a:gd name="T84" fmla="*/ 0 w 2"/>
                  <a:gd name="T85" fmla="*/ 216 h 2"/>
                  <a:gd name="T86" fmla="*/ 0 w 2"/>
                  <a:gd name="T87" fmla="*/ 216 h 2"/>
                  <a:gd name="T88" fmla="*/ 0 w 2"/>
                  <a:gd name="T89" fmla="*/ 216 h 2"/>
                  <a:gd name="T90" fmla="*/ 0 w 2"/>
                  <a:gd name="T91" fmla="*/ 216 h 2"/>
                  <a:gd name="T92" fmla="*/ 0 w 2"/>
                  <a:gd name="T93" fmla="*/ 216 h 2"/>
                  <a:gd name="T94" fmla="*/ 0 w 2"/>
                  <a:gd name="T95" fmla="*/ 216 h 2"/>
                  <a:gd name="T96" fmla="*/ 0 w 2"/>
                  <a:gd name="T97" fmla="*/ 216 h 2"/>
                  <a:gd name="T98" fmla="*/ 0 w 2"/>
                  <a:gd name="T99" fmla="*/ 216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8" name="Freeform 117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59" name="Freeform 118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0 w 1"/>
                  <a:gd name="T5" fmla="*/ 216 h 1"/>
                  <a:gd name="T6" fmla="*/ 0 w 1"/>
                  <a:gd name="T7" fmla="*/ 216 h 1"/>
                  <a:gd name="T8" fmla="*/ 0 w 1"/>
                  <a:gd name="T9" fmla="*/ 216 h 1"/>
                  <a:gd name="T10" fmla="*/ 0 w 1"/>
                  <a:gd name="T11" fmla="*/ 216 h 1"/>
                  <a:gd name="T12" fmla="*/ 0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216 w 1"/>
                  <a:gd name="T23" fmla="*/ 216 h 1"/>
                  <a:gd name="T24" fmla="*/ 216 w 1"/>
                  <a:gd name="T25" fmla="*/ 216 h 1"/>
                  <a:gd name="T26" fmla="*/ 216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216 h 1"/>
                  <a:gd name="T52" fmla="*/ 216 w 1"/>
                  <a:gd name="T53" fmla="*/ 216 h 1"/>
                  <a:gd name="T54" fmla="*/ 216 w 1"/>
                  <a:gd name="T55" fmla="*/ 216 h 1"/>
                  <a:gd name="T56" fmla="*/ 216 w 1"/>
                  <a:gd name="T57" fmla="*/ 216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0" name="Freeform 119"/>
              <p:cNvSpPr>
                <a:spLocks/>
              </p:cNvSpPr>
              <p:nvPr/>
            </p:nvSpPr>
            <p:spPr bwMode="auto">
              <a:xfrm>
                <a:off x="3752" y="350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216 h 1"/>
                  <a:gd name="T12" fmla="*/ 0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1" name="Freeform 120"/>
              <p:cNvSpPr>
                <a:spLocks/>
              </p:cNvSpPr>
              <p:nvPr/>
            </p:nvSpPr>
            <p:spPr bwMode="auto">
              <a:xfrm>
                <a:off x="3740" y="3572"/>
                <a:ext cx="18" cy="18"/>
              </a:xfrm>
              <a:custGeom>
                <a:avLst/>
                <a:gdLst>
                  <a:gd name="T0" fmla="*/ 648 w 3"/>
                  <a:gd name="T1" fmla="*/ 432 h 3"/>
                  <a:gd name="T2" fmla="*/ 648 w 3"/>
                  <a:gd name="T3" fmla="*/ 432 h 3"/>
                  <a:gd name="T4" fmla="*/ 648 w 3"/>
                  <a:gd name="T5" fmla="*/ 216 h 3"/>
                  <a:gd name="T6" fmla="*/ 648 w 3"/>
                  <a:gd name="T7" fmla="*/ 216 h 3"/>
                  <a:gd name="T8" fmla="*/ 648 w 3"/>
                  <a:gd name="T9" fmla="*/ 216 h 3"/>
                  <a:gd name="T10" fmla="*/ 432 w 3"/>
                  <a:gd name="T11" fmla="*/ 216 h 3"/>
                  <a:gd name="T12" fmla="*/ 432 w 3"/>
                  <a:gd name="T13" fmla="*/ 216 h 3"/>
                  <a:gd name="T14" fmla="*/ 432 w 3"/>
                  <a:gd name="T15" fmla="*/ 216 h 3"/>
                  <a:gd name="T16" fmla="*/ 432 w 3"/>
                  <a:gd name="T17" fmla="*/ 216 h 3"/>
                  <a:gd name="T18" fmla="*/ 432 w 3"/>
                  <a:gd name="T19" fmla="*/ 216 h 3"/>
                  <a:gd name="T20" fmla="*/ 432 w 3"/>
                  <a:gd name="T21" fmla="*/ 216 h 3"/>
                  <a:gd name="T22" fmla="*/ 432 w 3"/>
                  <a:gd name="T23" fmla="*/ 216 h 3"/>
                  <a:gd name="T24" fmla="*/ 432 w 3"/>
                  <a:gd name="T25" fmla="*/ 216 h 3"/>
                  <a:gd name="T26" fmla="*/ 432 w 3"/>
                  <a:gd name="T27" fmla="*/ 216 h 3"/>
                  <a:gd name="T28" fmla="*/ 432 w 3"/>
                  <a:gd name="T29" fmla="*/ 216 h 3"/>
                  <a:gd name="T30" fmla="*/ 432 w 3"/>
                  <a:gd name="T31" fmla="*/ 0 h 3"/>
                  <a:gd name="T32" fmla="*/ 216 w 3"/>
                  <a:gd name="T33" fmla="*/ 0 h 3"/>
                  <a:gd name="T34" fmla="*/ 0 w 3"/>
                  <a:gd name="T35" fmla="*/ 216 h 3"/>
                  <a:gd name="T36" fmla="*/ 0 w 3"/>
                  <a:gd name="T37" fmla="*/ 216 h 3"/>
                  <a:gd name="T38" fmla="*/ 0 w 3"/>
                  <a:gd name="T39" fmla="*/ 216 h 3"/>
                  <a:gd name="T40" fmla="*/ 0 w 3"/>
                  <a:gd name="T41" fmla="*/ 216 h 3"/>
                  <a:gd name="T42" fmla="*/ 0 w 3"/>
                  <a:gd name="T43" fmla="*/ 216 h 3"/>
                  <a:gd name="T44" fmla="*/ 0 w 3"/>
                  <a:gd name="T45" fmla="*/ 216 h 3"/>
                  <a:gd name="T46" fmla="*/ 0 w 3"/>
                  <a:gd name="T47" fmla="*/ 216 h 3"/>
                  <a:gd name="T48" fmla="*/ 0 w 3"/>
                  <a:gd name="T49" fmla="*/ 216 h 3"/>
                  <a:gd name="T50" fmla="*/ 0 w 3"/>
                  <a:gd name="T51" fmla="*/ 216 h 3"/>
                  <a:gd name="T52" fmla="*/ 0 w 3"/>
                  <a:gd name="T53" fmla="*/ 216 h 3"/>
                  <a:gd name="T54" fmla="*/ 0 w 3"/>
                  <a:gd name="T55" fmla="*/ 432 h 3"/>
                  <a:gd name="T56" fmla="*/ 0 w 3"/>
                  <a:gd name="T57" fmla="*/ 432 h 3"/>
                  <a:gd name="T58" fmla="*/ 0 w 3"/>
                  <a:gd name="T59" fmla="*/ 432 h 3"/>
                  <a:gd name="T60" fmla="*/ 0 w 3"/>
                  <a:gd name="T61" fmla="*/ 432 h 3"/>
                  <a:gd name="T62" fmla="*/ 0 w 3"/>
                  <a:gd name="T63" fmla="*/ 432 h 3"/>
                  <a:gd name="T64" fmla="*/ 0 w 3"/>
                  <a:gd name="T65" fmla="*/ 648 h 3"/>
                  <a:gd name="T66" fmla="*/ 216 w 3"/>
                  <a:gd name="T67" fmla="*/ 648 h 3"/>
                  <a:gd name="T68" fmla="*/ 216 w 3"/>
                  <a:gd name="T69" fmla="*/ 648 h 3"/>
                  <a:gd name="T70" fmla="*/ 216 w 3"/>
                  <a:gd name="T71" fmla="*/ 648 h 3"/>
                  <a:gd name="T72" fmla="*/ 216 w 3"/>
                  <a:gd name="T73" fmla="*/ 648 h 3"/>
                  <a:gd name="T74" fmla="*/ 216 w 3"/>
                  <a:gd name="T75" fmla="*/ 648 h 3"/>
                  <a:gd name="T76" fmla="*/ 216 w 3"/>
                  <a:gd name="T77" fmla="*/ 648 h 3"/>
                  <a:gd name="T78" fmla="*/ 216 w 3"/>
                  <a:gd name="T79" fmla="*/ 648 h 3"/>
                  <a:gd name="T80" fmla="*/ 216 w 3"/>
                  <a:gd name="T81" fmla="*/ 648 h 3"/>
                  <a:gd name="T82" fmla="*/ 432 w 3"/>
                  <a:gd name="T83" fmla="*/ 648 h 3"/>
                  <a:gd name="T84" fmla="*/ 432 w 3"/>
                  <a:gd name="T85" fmla="*/ 648 h 3"/>
                  <a:gd name="T86" fmla="*/ 432 w 3"/>
                  <a:gd name="T87" fmla="*/ 648 h 3"/>
                  <a:gd name="T88" fmla="*/ 432 w 3"/>
                  <a:gd name="T89" fmla="*/ 648 h 3"/>
                  <a:gd name="T90" fmla="*/ 432 w 3"/>
                  <a:gd name="T91" fmla="*/ 648 h 3"/>
                  <a:gd name="T92" fmla="*/ 432 w 3"/>
                  <a:gd name="T93" fmla="*/ 648 h 3"/>
                  <a:gd name="T94" fmla="*/ 432 w 3"/>
                  <a:gd name="T95" fmla="*/ 432 h 3"/>
                  <a:gd name="T96" fmla="*/ 432 w 3"/>
                  <a:gd name="T97" fmla="*/ 432 h 3"/>
                  <a:gd name="T98" fmla="*/ 432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432 h 3"/>
                  <a:gd name="T106" fmla="*/ 648 w 3"/>
                  <a:gd name="T107" fmla="*/ 432 h 3"/>
                  <a:gd name="T108" fmla="*/ 648 w 3"/>
                  <a:gd name="T109" fmla="*/ 432 h 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3"/>
                  <a:gd name="T167" fmla="*/ 3 w 3"/>
                  <a:gd name="T168" fmla="*/ 3 h 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3">
                    <a:moveTo>
                      <a:pt x="3" y="2"/>
                    </a:moveTo>
                    <a:lnTo>
                      <a:pt x="3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2" name="Freeform 121"/>
              <p:cNvSpPr>
                <a:spLocks/>
              </p:cNvSpPr>
              <p:nvPr/>
            </p:nvSpPr>
            <p:spPr bwMode="auto">
              <a:xfrm>
                <a:off x="3740" y="3578"/>
                <a:ext cx="18" cy="18"/>
              </a:xfrm>
              <a:custGeom>
                <a:avLst/>
                <a:gdLst>
                  <a:gd name="T0" fmla="*/ 648 w 3"/>
                  <a:gd name="T1" fmla="*/ 216 h 3"/>
                  <a:gd name="T2" fmla="*/ 648 w 3"/>
                  <a:gd name="T3" fmla="*/ 216 h 3"/>
                  <a:gd name="T4" fmla="*/ 648 w 3"/>
                  <a:gd name="T5" fmla="*/ 216 h 3"/>
                  <a:gd name="T6" fmla="*/ 648 w 3"/>
                  <a:gd name="T7" fmla="*/ 216 h 3"/>
                  <a:gd name="T8" fmla="*/ 648 w 3"/>
                  <a:gd name="T9" fmla="*/ 216 h 3"/>
                  <a:gd name="T10" fmla="*/ 648 w 3"/>
                  <a:gd name="T11" fmla="*/ 216 h 3"/>
                  <a:gd name="T12" fmla="*/ 648 w 3"/>
                  <a:gd name="T13" fmla="*/ 216 h 3"/>
                  <a:gd name="T14" fmla="*/ 648 w 3"/>
                  <a:gd name="T15" fmla="*/ 0 h 3"/>
                  <a:gd name="T16" fmla="*/ 648 w 3"/>
                  <a:gd name="T17" fmla="*/ 0 h 3"/>
                  <a:gd name="T18" fmla="*/ 648 w 3"/>
                  <a:gd name="T19" fmla="*/ 0 h 3"/>
                  <a:gd name="T20" fmla="*/ 648 w 3"/>
                  <a:gd name="T21" fmla="*/ 0 h 3"/>
                  <a:gd name="T22" fmla="*/ 648 w 3"/>
                  <a:gd name="T23" fmla="*/ 0 h 3"/>
                  <a:gd name="T24" fmla="*/ 648 w 3"/>
                  <a:gd name="T25" fmla="*/ 0 h 3"/>
                  <a:gd name="T26" fmla="*/ 432 w 3"/>
                  <a:gd name="T27" fmla="*/ 0 h 3"/>
                  <a:gd name="T28" fmla="*/ 432 w 3"/>
                  <a:gd name="T29" fmla="*/ 0 h 3"/>
                  <a:gd name="T30" fmla="*/ 432 w 3"/>
                  <a:gd name="T31" fmla="*/ 0 h 3"/>
                  <a:gd name="T32" fmla="*/ 216 w 3"/>
                  <a:gd name="T33" fmla="*/ 0 h 3"/>
                  <a:gd name="T34" fmla="*/ 216 w 3"/>
                  <a:gd name="T35" fmla="*/ 0 h 3"/>
                  <a:gd name="T36" fmla="*/ 0 w 3"/>
                  <a:gd name="T37" fmla="*/ 0 h 3"/>
                  <a:gd name="T38" fmla="*/ 0 w 3"/>
                  <a:gd name="T39" fmla="*/ 0 h 3"/>
                  <a:gd name="T40" fmla="*/ 0 w 3"/>
                  <a:gd name="T41" fmla="*/ 0 h 3"/>
                  <a:gd name="T42" fmla="*/ 0 w 3"/>
                  <a:gd name="T43" fmla="*/ 0 h 3"/>
                  <a:gd name="T44" fmla="*/ 0 w 3"/>
                  <a:gd name="T45" fmla="*/ 0 h 3"/>
                  <a:gd name="T46" fmla="*/ 0 w 3"/>
                  <a:gd name="T47" fmla="*/ 0 h 3"/>
                  <a:gd name="T48" fmla="*/ 0 w 3"/>
                  <a:gd name="T49" fmla="*/ 0 h 3"/>
                  <a:gd name="T50" fmla="*/ 0 w 3"/>
                  <a:gd name="T51" fmla="*/ 216 h 3"/>
                  <a:gd name="T52" fmla="*/ 0 w 3"/>
                  <a:gd name="T53" fmla="*/ 216 h 3"/>
                  <a:gd name="T54" fmla="*/ 0 w 3"/>
                  <a:gd name="T55" fmla="*/ 216 h 3"/>
                  <a:gd name="T56" fmla="*/ 0 w 3"/>
                  <a:gd name="T57" fmla="*/ 216 h 3"/>
                  <a:gd name="T58" fmla="*/ 0 w 3"/>
                  <a:gd name="T59" fmla="*/ 432 h 3"/>
                  <a:gd name="T60" fmla="*/ 0 w 3"/>
                  <a:gd name="T61" fmla="*/ 432 h 3"/>
                  <a:gd name="T62" fmla="*/ 0 w 3"/>
                  <a:gd name="T63" fmla="*/ 432 h 3"/>
                  <a:gd name="T64" fmla="*/ 216 w 3"/>
                  <a:gd name="T65" fmla="*/ 432 h 3"/>
                  <a:gd name="T66" fmla="*/ 216 w 3"/>
                  <a:gd name="T67" fmla="*/ 432 h 3"/>
                  <a:gd name="T68" fmla="*/ 216 w 3"/>
                  <a:gd name="T69" fmla="*/ 432 h 3"/>
                  <a:gd name="T70" fmla="*/ 216 w 3"/>
                  <a:gd name="T71" fmla="*/ 432 h 3"/>
                  <a:gd name="T72" fmla="*/ 216 w 3"/>
                  <a:gd name="T73" fmla="*/ 432 h 3"/>
                  <a:gd name="T74" fmla="*/ 216 w 3"/>
                  <a:gd name="T75" fmla="*/ 432 h 3"/>
                  <a:gd name="T76" fmla="*/ 432 w 3"/>
                  <a:gd name="T77" fmla="*/ 432 h 3"/>
                  <a:gd name="T78" fmla="*/ 432 w 3"/>
                  <a:gd name="T79" fmla="*/ 432 h 3"/>
                  <a:gd name="T80" fmla="*/ 432 w 3"/>
                  <a:gd name="T81" fmla="*/ 648 h 3"/>
                  <a:gd name="T82" fmla="*/ 432 w 3"/>
                  <a:gd name="T83" fmla="*/ 648 h 3"/>
                  <a:gd name="T84" fmla="*/ 432 w 3"/>
                  <a:gd name="T85" fmla="*/ 432 h 3"/>
                  <a:gd name="T86" fmla="*/ 432 w 3"/>
                  <a:gd name="T87" fmla="*/ 432 h 3"/>
                  <a:gd name="T88" fmla="*/ 432 w 3"/>
                  <a:gd name="T89" fmla="*/ 432 h 3"/>
                  <a:gd name="T90" fmla="*/ 432 w 3"/>
                  <a:gd name="T91" fmla="*/ 432 h 3"/>
                  <a:gd name="T92" fmla="*/ 432 w 3"/>
                  <a:gd name="T93" fmla="*/ 432 h 3"/>
                  <a:gd name="T94" fmla="*/ 432 w 3"/>
                  <a:gd name="T95" fmla="*/ 432 h 3"/>
                  <a:gd name="T96" fmla="*/ 648 w 3"/>
                  <a:gd name="T97" fmla="*/ 432 h 3"/>
                  <a:gd name="T98" fmla="*/ 648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216 h 3"/>
                  <a:gd name="T106" fmla="*/ 648 w 3"/>
                  <a:gd name="T107" fmla="*/ 216 h 3"/>
                  <a:gd name="T108" fmla="*/ 648 w 3"/>
                  <a:gd name="T109" fmla="*/ 432 h 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3"/>
                  <a:gd name="T167" fmla="*/ 3 w 3"/>
                  <a:gd name="T168" fmla="*/ 3 h 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3">
                    <a:moveTo>
                      <a:pt x="3" y="2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3" name="Freeform 122"/>
              <p:cNvSpPr>
                <a:spLocks/>
              </p:cNvSpPr>
              <p:nvPr/>
            </p:nvSpPr>
            <p:spPr bwMode="auto">
              <a:xfrm>
                <a:off x="3740" y="3578"/>
                <a:ext cx="18" cy="13"/>
              </a:xfrm>
              <a:custGeom>
                <a:avLst/>
                <a:gdLst>
                  <a:gd name="T0" fmla="*/ 648 w 3"/>
                  <a:gd name="T1" fmla="*/ 216 h 2"/>
                  <a:gd name="T2" fmla="*/ 648 w 3"/>
                  <a:gd name="T3" fmla="*/ 216 h 2"/>
                  <a:gd name="T4" fmla="*/ 648 w 3"/>
                  <a:gd name="T5" fmla="*/ 216 h 2"/>
                  <a:gd name="T6" fmla="*/ 648 w 3"/>
                  <a:gd name="T7" fmla="*/ 0 h 2"/>
                  <a:gd name="T8" fmla="*/ 648 w 3"/>
                  <a:gd name="T9" fmla="*/ 0 h 2"/>
                  <a:gd name="T10" fmla="*/ 648 w 3"/>
                  <a:gd name="T11" fmla="*/ 0 h 2"/>
                  <a:gd name="T12" fmla="*/ 648 w 3"/>
                  <a:gd name="T13" fmla="*/ 0 h 2"/>
                  <a:gd name="T14" fmla="*/ 432 w 3"/>
                  <a:gd name="T15" fmla="*/ 0 h 2"/>
                  <a:gd name="T16" fmla="*/ 432 w 3"/>
                  <a:gd name="T17" fmla="*/ 0 h 2"/>
                  <a:gd name="T18" fmla="*/ 432 w 3"/>
                  <a:gd name="T19" fmla="*/ 0 h 2"/>
                  <a:gd name="T20" fmla="*/ 432 w 3"/>
                  <a:gd name="T21" fmla="*/ 0 h 2"/>
                  <a:gd name="T22" fmla="*/ 432 w 3"/>
                  <a:gd name="T23" fmla="*/ 0 h 2"/>
                  <a:gd name="T24" fmla="*/ 432 w 3"/>
                  <a:gd name="T25" fmla="*/ 0 h 2"/>
                  <a:gd name="T26" fmla="*/ 432 w 3"/>
                  <a:gd name="T27" fmla="*/ 0 h 2"/>
                  <a:gd name="T28" fmla="*/ 432 w 3"/>
                  <a:gd name="T29" fmla="*/ 0 h 2"/>
                  <a:gd name="T30" fmla="*/ 432 w 3"/>
                  <a:gd name="T31" fmla="*/ 0 h 2"/>
                  <a:gd name="T32" fmla="*/ 216 w 3"/>
                  <a:gd name="T33" fmla="*/ 0 h 2"/>
                  <a:gd name="T34" fmla="*/ 216 w 3"/>
                  <a:gd name="T35" fmla="*/ 0 h 2"/>
                  <a:gd name="T36" fmla="*/ 0 w 3"/>
                  <a:gd name="T37" fmla="*/ 0 h 2"/>
                  <a:gd name="T38" fmla="*/ 0 w 3"/>
                  <a:gd name="T39" fmla="*/ 0 h 2"/>
                  <a:gd name="T40" fmla="*/ 0 w 3"/>
                  <a:gd name="T41" fmla="*/ 0 h 2"/>
                  <a:gd name="T42" fmla="*/ 0 w 3"/>
                  <a:gd name="T43" fmla="*/ 0 h 2"/>
                  <a:gd name="T44" fmla="*/ 0 w 3"/>
                  <a:gd name="T45" fmla="*/ 0 h 2"/>
                  <a:gd name="T46" fmla="*/ 0 w 3"/>
                  <a:gd name="T47" fmla="*/ 0 h 2"/>
                  <a:gd name="T48" fmla="*/ 0 w 3"/>
                  <a:gd name="T49" fmla="*/ 0 h 2"/>
                  <a:gd name="T50" fmla="*/ 0 w 3"/>
                  <a:gd name="T51" fmla="*/ 0 h 2"/>
                  <a:gd name="T52" fmla="*/ 0 w 3"/>
                  <a:gd name="T53" fmla="*/ 216 h 2"/>
                  <a:gd name="T54" fmla="*/ 0 w 3"/>
                  <a:gd name="T55" fmla="*/ 216 h 2"/>
                  <a:gd name="T56" fmla="*/ 0 w 3"/>
                  <a:gd name="T57" fmla="*/ 216 h 2"/>
                  <a:gd name="T58" fmla="*/ 0 w 3"/>
                  <a:gd name="T59" fmla="*/ 216 h 2"/>
                  <a:gd name="T60" fmla="*/ 0 w 3"/>
                  <a:gd name="T61" fmla="*/ 432 h 2"/>
                  <a:gd name="T62" fmla="*/ 0 w 3"/>
                  <a:gd name="T63" fmla="*/ 432 h 2"/>
                  <a:gd name="T64" fmla="*/ 0 w 3"/>
                  <a:gd name="T65" fmla="*/ 432 h 2"/>
                  <a:gd name="T66" fmla="*/ 216 w 3"/>
                  <a:gd name="T67" fmla="*/ 432 h 2"/>
                  <a:gd name="T68" fmla="*/ 216 w 3"/>
                  <a:gd name="T69" fmla="*/ 432 h 2"/>
                  <a:gd name="T70" fmla="*/ 216 w 3"/>
                  <a:gd name="T71" fmla="*/ 432 h 2"/>
                  <a:gd name="T72" fmla="*/ 216 w 3"/>
                  <a:gd name="T73" fmla="*/ 432 h 2"/>
                  <a:gd name="T74" fmla="*/ 216 w 3"/>
                  <a:gd name="T75" fmla="*/ 432 h 2"/>
                  <a:gd name="T76" fmla="*/ 216 w 3"/>
                  <a:gd name="T77" fmla="*/ 432 h 2"/>
                  <a:gd name="T78" fmla="*/ 216 w 3"/>
                  <a:gd name="T79" fmla="*/ 432 h 2"/>
                  <a:gd name="T80" fmla="*/ 432 w 3"/>
                  <a:gd name="T81" fmla="*/ 432 h 2"/>
                  <a:gd name="T82" fmla="*/ 432 w 3"/>
                  <a:gd name="T83" fmla="*/ 432 h 2"/>
                  <a:gd name="T84" fmla="*/ 432 w 3"/>
                  <a:gd name="T85" fmla="*/ 432 h 2"/>
                  <a:gd name="T86" fmla="*/ 432 w 3"/>
                  <a:gd name="T87" fmla="*/ 432 h 2"/>
                  <a:gd name="T88" fmla="*/ 432 w 3"/>
                  <a:gd name="T89" fmla="*/ 432 h 2"/>
                  <a:gd name="T90" fmla="*/ 432 w 3"/>
                  <a:gd name="T91" fmla="*/ 432 h 2"/>
                  <a:gd name="T92" fmla="*/ 432 w 3"/>
                  <a:gd name="T93" fmla="*/ 432 h 2"/>
                  <a:gd name="T94" fmla="*/ 432 w 3"/>
                  <a:gd name="T95" fmla="*/ 432 h 2"/>
                  <a:gd name="T96" fmla="*/ 432 w 3"/>
                  <a:gd name="T97" fmla="*/ 432 h 2"/>
                  <a:gd name="T98" fmla="*/ 648 w 3"/>
                  <a:gd name="T99" fmla="*/ 432 h 2"/>
                  <a:gd name="T100" fmla="*/ 648 w 3"/>
                  <a:gd name="T101" fmla="*/ 432 h 2"/>
                  <a:gd name="T102" fmla="*/ 648 w 3"/>
                  <a:gd name="T103" fmla="*/ 432 h 2"/>
                  <a:gd name="T104" fmla="*/ 648 w 3"/>
                  <a:gd name="T105" fmla="*/ 216 h 2"/>
                  <a:gd name="T106" fmla="*/ 648 w 3"/>
                  <a:gd name="T107" fmla="*/ 216 h 2"/>
                  <a:gd name="T108" fmla="*/ 648 w 3"/>
                  <a:gd name="T109" fmla="*/ 216 h 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3"/>
                  <a:gd name="T166" fmla="*/ 0 h 2"/>
                  <a:gd name="T167" fmla="*/ 3 w 3"/>
                  <a:gd name="T168" fmla="*/ 2 h 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3" h="2">
                    <a:moveTo>
                      <a:pt x="3" y="1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4" name="Freeform 123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0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216 w 2"/>
                  <a:gd name="T23" fmla="*/ 0 h 1"/>
                  <a:gd name="T24" fmla="*/ 216 w 2"/>
                  <a:gd name="T25" fmla="*/ 216 h 1"/>
                  <a:gd name="T26" fmla="*/ 216 w 2"/>
                  <a:gd name="T27" fmla="*/ 216 h 1"/>
                  <a:gd name="T28" fmla="*/ 0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0 h 1"/>
                  <a:gd name="T40" fmla="*/ 0 w 2"/>
                  <a:gd name="T41" fmla="*/ 0 h 1"/>
                  <a:gd name="T42" fmla="*/ 0 w 2"/>
                  <a:gd name="T43" fmla="*/ 0 h 1"/>
                  <a:gd name="T44" fmla="*/ 0 w 2"/>
                  <a:gd name="T45" fmla="*/ 0 h 1"/>
                  <a:gd name="T46" fmla="*/ 0 w 2"/>
                  <a:gd name="T47" fmla="*/ 0 h 1"/>
                  <a:gd name="T48" fmla="*/ 0 w 2"/>
                  <a:gd name="T49" fmla="*/ 0 h 1"/>
                  <a:gd name="T50" fmla="*/ 0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0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5" name="Freeform 124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216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432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216 h 1"/>
                  <a:gd name="T22" fmla="*/ 432 w 2"/>
                  <a:gd name="T23" fmla="*/ 216 h 1"/>
                  <a:gd name="T24" fmla="*/ 432 w 2"/>
                  <a:gd name="T25" fmla="*/ 216 h 1"/>
                  <a:gd name="T26" fmla="*/ 216 w 2"/>
                  <a:gd name="T27" fmla="*/ 216 h 1"/>
                  <a:gd name="T28" fmla="*/ 216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216 h 1"/>
                  <a:gd name="T42" fmla="*/ 0 w 2"/>
                  <a:gd name="T43" fmla="*/ 216 h 1"/>
                  <a:gd name="T44" fmla="*/ 0 w 2"/>
                  <a:gd name="T45" fmla="*/ 0 h 1"/>
                  <a:gd name="T46" fmla="*/ 0 w 2"/>
                  <a:gd name="T47" fmla="*/ 216 h 1"/>
                  <a:gd name="T48" fmla="*/ 0 w 2"/>
                  <a:gd name="T49" fmla="*/ 216 h 1"/>
                  <a:gd name="T50" fmla="*/ 216 w 2"/>
                  <a:gd name="T51" fmla="*/ 216 h 1"/>
                  <a:gd name="T52" fmla="*/ 216 w 2"/>
                  <a:gd name="T53" fmla="*/ 216 h 1"/>
                  <a:gd name="T54" fmla="*/ 216 w 2"/>
                  <a:gd name="T55" fmla="*/ 0 h 1"/>
                  <a:gd name="T56" fmla="*/ 216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216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6" name="Freeform 125"/>
              <p:cNvSpPr>
                <a:spLocks/>
              </p:cNvSpPr>
              <p:nvPr/>
            </p:nvSpPr>
            <p:spPr bwMode="auto">
              <a:xfrm>
                <a:off x="3770" y="3584"/>
                <a:ext cx="13" cy="6"/>
              </a:xfrm>
              <a:custGeom>
                <a:avLst/>
                <a:gdLst>
                  <a:gd name="T0" fmla="*/ 216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216 h 1"/>
                  <a:gd name="T24" fmla="*/ 216 w 2"/>
                  <a:gd name="T25" fmla="*/ 216 h 1"/>
                  <a:gd name="T26" fmla="*/ 216 w 2"/>
                  <a:gd name="T27" fmla="*/ 216 h 1"/>
                  <a:gd name="T28" fmla="*/ 216 w 2"/>
                  <a:gd name="T29" fmla="*/ 216 h 1"/>
                  <a:gd name="T30" fmla="*/ 0 w 2"/>
                  <a:gd name="T31" fmla="*/ 216 h 1"/>
                  <a:gd name="T32" fmla="*/ 0 w 2"/>
                  <a:gd name="T33" fmla="*/ 216 h 1"/>
                  <a:gd name="T34" fmla="*/ 0 w 2"/>
                  <a:gd name="T35" fmla="*/ 216 h 1"/>
                  <a:gd name="T36" fmla="*/ 0 w 2"/>
                  <a:gd name="T37" fmla="*/ 216 h 1"/>
                  <a:gd name="T38" fmla="*/ 0 w 2"/>
                  <a:gd name="T39" fmla="*/ 216 h 1"/>
                  <a:gd name="T40" fmla="*/ 0 w 2"/>
                  <a:gd name="T41" fmla="*/ 0 h 1"/>
                  <a:gd name="T42" fmla="*/ 0 w 2"/>
                  <a:gd name="T43" fmla="*/ 0 h 1"/>
                  <a:gd name="T44" fmla="*/ 0 w 2"/>
                  <a:gd name="T45" fmla="*/ 0 h 1"/>
                  <a:gd name="T46" fmla="*/ 0 w 2"/>
                  <a:gd name="T47" fmla="*/ 0 h 1"/>
                  <a:gd name="T48" fmla="*/ 0 w 2"/>
                  <a:gd name="T49" fmla="*/ 0 h 1"/>
                  <a:gd name="T50" fmla="*/ 216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216 w 2"/>
                  <a:gd name="T57" fmla="*/ 0 h 1"/>
                  <a:gd name="T58" fmla="*/ 0 w 2"/>
                  <a:gd name="T59" fmla="*/ 0 h 1"/>
                  <a:gd name="T60" fmla="*/ 0 w 2"/>
                  <a:gd name="T61" fmla="*/ 0 h 1"/>
                  <a:gd name="T62" fmla="*/ 0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216 w 2"/>
                  <a:gd name="T73" fmla="*/ 0 h 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"/>
                  <a:gd name="T112" fmla="*/ 0 h 1"/>
                  <a:gd name="T113" fmla="*/ 2 w 2"/>
                  <a:gd name="T114" fmla="*/ 1 h 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7" name="Freeform 126"/>
              <p:cNvSpPr>
                <a:spLocks/>
              </p:cNvSpPr>
              <p:nvPr/>
            </p:nvSpPr>
            <p:spPr bwMode="auto">
              <a:xfrm>
                <a:off x="3770" y="3572"/>
                <a:ext cx="42" cy="18"/>
              </a:xfrm>
              <a:custGeom>
                <a:avLst/>
                <a:gdLst>
                  <a:gd name="T0" fmla="*/ 0 w 7"/>
                  <a:gd name="T1" fmla="*/ 216 h 3"/>
                  <a:gd name="T2" fmla="*/ 0 w 7"/>
                  <a:gd name="T3" fmla="*/ 432 h 3"/>
                  <a:gd name="T4" fmla="*/ 0 w 7"/>
                  <a:gd name="T5" fmla="*/ 432 h 3"/>
                  <a:gd name="T6" fmla="*/ 0 w 7"/>
                  <a:gd name="T7" fmla="*/ 432 h 3"/>
                  <a:gd name="T8" fmla="*/ 0 w 7"/>
                  <a:gd name="T9" fmla="*/ 432 h 3"/>
                  <a:gd name="T10" fmla="*/ 0 w 7"/>
                  <a:gd name="T11" fmla="*/ 432 h 3"/>
                  <a:gd name="T12" fmla="*/ 0 w 7"/>
                  <a:gd name="T13" fmla="*/ 216 h 3"/>
                  <a:gd name="T14" fmla="*/ 0 w 7"/>
                  <a:gd name="T15" fmla="*/ 216 h 3"/>
                  <a:gd name="T16" fmla="*/ 0 w 7"/>
                  <a:gd name="T17" fmla="*/ 216 h 3"/>
                  <a:gd name="T18" fmla="*/ 0 w 7"/>
                  <a:gd name="T19" fmla="*/ 216 h 3"/>
                  <a:gd name="T20" fmla="*/ 0 w 7"/>
                  <a:gd name="T21" fmla="*/ 0 h 3"/>
                  <a:gd name="T22" fmla="*/ 0 w 7"/>
                  <a:gd name="T23" fmla="*/ 0 h 3"/>
                  <a:gd name="T24" fmla="*/ 0 w 7"/>
                  <a:gd name="T25" fmla="*/ 0 h 3"/>
                  <a:gd name="T26" fmla="*/ 0 w 7"/>
                  <a:gd name="T27" fmla="*/ 0 h 3"/>
                  <a:gd name="T28" fmla="*/ 0 w 7"/>
                  <a:gd name="T29" fmla="*/ 0 h 3"/>
                  <a:gd name="T30" fmla="*/ 216 w 7"/>
                  <a:gd name="T31" fmla="*/ 0 h 3"/>
                  <a:gd name="T32" fmla="*/ 216 w 7"/>
                  <a:gd name="T33" fmla="*/ 0 h 3"/>
                  <a:gd name="T34" fmla="*/ 432 w 7"/>
                  <a:gd name="T35" fmla="*/ 0 h 3"/>
                  <a:gd name="T36" fmla="*/ 648 w 7"/>
                  <a:gd name="T37" fmla="*/ 0 h 3"/>
                  <a:gd name="T38" fmla="*/ 648 w 7"/>
                  <a:gd name="T39" fmla="*/ 0 h 3"/>
                  <a:gd name="T40" fmla="*/ 1080 w 7"/>
                  <a:gd name="T41" fmla="*/ 0 h 3"/>
                  <a:gd name="T42" fmla="*/ 1080 w 7"/>
                  <a:gd name="T43" fmla="*/ 216 h 3"/>
                  <a:gd name="T44" fmla="*/ 1080 w 7"/>
                  <a:gd name="T45" fmla="*/ 216 h 3"/>
                  <a:gd name="T46" fmla="*/ 1080 w 7"/>
                  <a:gd name="T47" fmla="*/ 216 h 3"/>
                  <a:gd name="T48" fmla="*/ 1080 w 7"/>
                  <a:gd name="T49" fmla="*/ 216 h 3"/>
                  <a:gd name="T50" fmla="*/ 1080 w 7"/>
                  <a:gd name="T51" fmla="*/ 0 h 3"/>
                  <a:gd name="T52" fmla="*/ 1296 w 7"/>
                  <a:gd name="T53" fmla="*/ 0 h 3"/>
                  <a:gd name="T54" fmla="*/ 1296 w 7"/>
                  <a:gd name="T55" fmla="*/ 216 h 3"/>
                  <a:gd name="T56" fmla="*/ 1296 w 7"/>
                  <a:gd name="T57" fmla="*/ 216 h 3"/>
                  <a:gd name="T58" fmla="*/ 1296 w 7"/>
                  <a:gd name="T59" fmla="*/ 216 h 3"/>
                  <a:gd name="T60" fmla="*/ 1296 w 7"/>
                  <a:gd name="T61" fmla="*/ 216 h 3"/>
                  <a:gd name="T62" fmla="*/ 1296 w 7"/>
                  <a:gd name="T63" fmla="*/ 432 h 3"/>
                  <a:gd name="T64" fmla="*/ 1512 w 7"/>
                  <a:gd name="T65" fmla="*/ 432 h 3"/>
                  <a:gd name="T66" fmla="*/ 1512 w 7"/>
                  <a:gd name="T67" fmla="*/ 432 h 3"/>
                  <a:gd name="T68" fmla="*/ 1512 w 7"/>
                  <a:gd name="T69" fmla="*/ 648 h 3"/>
                  <a:gd name="T70" fmla="*/ 1296 w 7"/>
                  <a:gd name="T71" fmla="*/ 648 h 3"/>
                  <a:gd name="T72" fmla="*/ 1296 w 7"/>
                  <a:gd name="T73" fmla="*/ 648 h 3"/>
                  <a:gd name="T74" fmla="*/ 1296 w 7"/>
                  <a:gd name="T75" fmla="*/ 648 h 3"/>
                  <a:gd name="T76" fmla="*/ 1296 w 7"/>
                  <a:gd name="T77" fmla="*/ 648 h 3"/>
                  <a:gd name="T78" fmla="*/ 1296 w 7"/>
                  <a:gd name="T79" fmla="*/ 648 h 3"/>
                  <a:gd name="T80" fmla="*/ 1080 w 7"/>
                  <a:gd name="T81" fmla="*/ 432 h 3"/>
                  <a:gd name="T82" fmla="*/ 1080 w 7"/>
                  <a:gd name="T83" fmla="*/ 432 h 3"/>
                  <a:gd name="T84" fmla="*/ 1080 w 7"/>
                  <a:gd name="T85" fmla="*/ 648 h 3"/>
                  <a:gd name="T86" fmla="*/ 1080 w 7"/>
                  <a:gd name="T87" fmla="*/ 432 h 3"/>
                  <a:gd name="T88" fmla="*/ 1080 w 7"/>
                  <a:gd name="T89" fmla="*/ 432 h 3"/>
                  <a:gd name="T90" fmla="*/ 1080 w 7"/>
                  <a:gd name="T91" fmla="*/ 432 h 3"/>
                  <a:gd name="T92" fmla="*/ 648 w 7"/>
                  <a:gd name="T93" fmla="*/ 432 h 3"/>
                  <a:gd name="T94" fmla="*/ 648 w 7"/>
                  <a:gd name="T95" fmla="*/ 432 h 3"/>
                  <a:gd name="T96" fmla="*/ 648 w 7"/>
                  <a:gd name="T97" fmla="*/ 432 h 3"/>
                  <a:gd name="T98" fmla="*/ 648 w 7"/>
                  <a:gd name="T99" fmla="*/ 432 h 3"/>
                  <a:gd name="T100" fmla="*/ 432 w 7"/>
                  <a:gd name="T101" fmla="*/ 432 h 3"/>
                  <a:gd name="T102" fmla="*/ 216 w 7"/>
                  <a:gd name="T103" fmla="*/ 216 h 3"/>
                  <a:gd name="T104" fmla="*/ 216 w 7"/>
                  <a:gd name="T105" fmla="*/ 216 h 3"/>
                  <a:gd name="T106" fmla="*/ 216 w 7"/>
                  <a:gd name="T107" fmla="*/ 216 h 3"/>
                  <a:gd name="T108" fmla="*/ 0 w 7"/>
                  <a:gd name="T109" fmla="*/ 216 h 3"/>
                  <a:gd name="T110" fmla="*/ 0 w 7"/>
                  <a:gd name="T111" fmla="*/ 216 h 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3"/>
                  <a:gd name="T170" fmla="*/ 7 w 7"/>
                  <a:gd name="T171" fmla="*/ 3 h 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8" name="Freeform 127"/>
              <p:cNvSpPr>
                <a:spLocks/>
              </p:cNvSpPr>
              <p:nvPr/>
            </p:nvSpPr>
            <p:spPr bwMode="auto">
              <a:xfrm>
                <a:off x="3770" y="3572"/>
                <a:ext cx="42" cy="24"/>
              </a:xfrm>
              <a:custGeom>
                <a:avLst/>
                <a:gdLst>
                  <a:gd name="T0" fmla="*/ 0 w 7"/>
                  <a:gd name="T1" fmla="*/ 432 h 4"/>
                  <a:gd name="T2" fmla="*/ 0 w 7"/>
                  <a:gd name="T3" fmla="*/ 432 h 4"/>
                  <a:gd name="T4" fmla="*/ 0 w 7"/>
                  <a:gd name="T5" fmla="*/ 432 h 4"/>
                  <a:gd name="T6" fmla="*/ 0 w 7"/>
                  <a:gd name="T7" fmla="*/ 432 h 4"/>
                  <a:gd name="T8" fmla="*/ 0 w 7"/>
                  <a:gd name="T9" fmla="*/ 432 h 4"/>
                  <a:gd name="T10" fmla="*/ 0 w 7"/>
                  <a:gd name="T11" fmla="*/ 432 h 4"/>
                  <a:gd name="T12" fmla="*/ 0 w 7"/>
                  <a:gd name="T13" fmla="*/ 432 h 4"/>
                  <a:gd name="T14" fmla="*/ 0 w 7"/>
                  <a:gd name="T15" fmla="*/ 216 h 4"/>
                  <a:gd name="T16" fmla="*/ 0 w 7"/>
                  <a:gd name="T17" fmla="*/ 216 h 4"/>
                  <a:gd name="T18" fmla="*/ 0 w 7"/>
                  <a:gd name="T19" fmla="*/ 216 h 4"/>
                  <a:gd name="T20" fmla="*/ 0 w 7"/>
                  <a:gd name="T21" fmla="*/ 216 h 4"/>
                  <a:gd name="T22" fmla="*/ 0 w 7"/>
                  <a:gd name="T23" fmla="*/ 0 h 4"/>
                  <a:gd name="T24" fmla="*/ 0 w 7"/>
                  <a:gd name="T25" fmla="*/ 0 h 4"/>
                  <a:gd name="T26" fmla="*/ 0 w 7"/>
                  <a:gd name="T27" fmla="*/ 0 h 4"/>
                  <a:gd name="T28" fmla="*/ 0 w 7"/>
                  <a:gd name="T29" fmla="*/ 0 h 4"/>
                  <a:gd name="T30" fmla="*/ 216 w 7"/>
                  <a:gd name="T31" fmla="*/ 0 h 4"/>
                  <a:gd name="T32" fmla="*/ 216 w 7"/>
                  <a:gd name="T33" fmla="*/ 0 h 4"/>
                  <a:gd name="T34" fmla="*/ 432 w 7"/>
                  <a:gd name="T35" fmla="*/ 0 h 4"/>
                  <a:gd name="T36" fmla="*/ 648 w 7"/>
                  <a:gd name="T37" fmla="*/ 0 h 4"/>
                  <a:gd name="T38" fmla="*/ 1080 w 7"/>
                  <a:gd name="T39" fmla="*/ 0 h 4"/>
                  <a:gd name="T40" fmla="*/ 1080 w 7"/>
                  <a:gd name="T41" fmla="*/ 216 h 4"/>
                  <a:gd name="T42" fmla="*/ 1080 w 7"/>
                  <a:gd name="T43" fmla="*/ 216 h 4"/>
                  <a:gd name="T44" fmla="*/ 1080 w 7"/>
                  <a:gd name="T45" fmla="*/ 216 h 4"/>
                  <a:gd name="T46" fmla="*/ 1080 w 7"/>
                  <a:gd name="T47" fmla="*/ 216 h 4"/>
                  <a:gd name="T48" fmla="*/ 1080 w 7"/>
                  <a:gd name="T49" fmla="*/ 216 h 4"/>
                  <a:gd name="T50" fmla="*/ 1080 w 7"/>
                  <a:gd name="T51" fmla="*/ 216 h 4"/>
                  <a:gd name="T52" fmla="*/ 1296 w 7"/>
                  <a:gd name="T53" fmla="*/ 216 h 4"/>
                  <a:gd name="T54" fmla="*/ 1296 w 7"/>
                  <a:gd name="T55" fmla="*/ 216 h 4"/>
                  <a:gd name="T56" fmla="*/ 1296 w 7"/>
                  <a:gd name="T57" fmla="*/ 216 h 4"/>
                  <a:gd name="T58" fmla="*/ 1296 w 7"/>
                  <a:gd name="T59" fmla="*/ 216 h 4"/>
                  <a:gd name="T60" fmla="*/ 1296 w 7"/>
                  <a:gd name="T61" fmla="*/ 432 h 4"/>
                  <a:gd name="T62" fmla="*/ 1512 w 7"/>
                  <a:gd name="T63" fmla="*/ 432 h 4"/>
                  <a:gd name="T64" fmla="*/ 1512 w 7"/>
                  <a:gd name="T65" fmla="*/ 432 h 4"/>
                  <a:gd name="T66" fmla="*/ 1512 w 7"/>
                  <a:gd name="T67" fmla="*/ 432 h 4"/>
                  <a:gd name="T68" fmla="*/ 1512 w 7"/>
                  <a:gd name="T69" fmla="*/ 648 h 4"/>
                  <a:gd name="T70" fmla="*/ 1512 w 7"/>
                  <a:gd name="T71" fmla="*/ 864 h 4"/>
                  <a:gd name="T72" fmla="*/ 1296 w 7"/>
                  <a:gd name="T73" fmla="*/ 864 h 4"/>
                  <a:gd name="T74" fmla="*/ 1296 w 7"/>
                  <a:gd name="T75" fmla="*/ 648 h 4"/>
                  <a:gd name="T76" fmla="*/ 1296 w 7"/>
                  <a:gd name="T77" fmla="*/ 648 h 4"/>
                  <a:gd name="T78" fmla="*/ 1296 w 7"/>
                  <a:gd name="T79" fmla="*/ 648 h 4"/>
                  <a:gd name="T80" fmla="*/ 1296 w 7"/>
                  <a:gd name="T81" fmla="*/ 648 h 4"/>
                  <a:gd name="T82" fmla="*/ 1080 w 7"/>
                  <a:gd name="T83" fmla="*/ 648 h 4"/>
                  <a:gd name="T84" fmla="*/ 1080 w 7"/>
                  <a:gd name="T85" fmla="*/ 648 h 4"/>
                  <a:gd name="T86" fmla="*/ 1080 w 7"/>
                  <a:gd name="T87" fmla="*/ 648 h 4"/>
                  <a:gd name="T88" fmla="*/ 1080 w 7"/>
                  <a:gd name="T89" fmla="*/ 432 h 4"/>
                  <a:gd name="T90" fmla="*/ 1080 w 7"/>
                  <a:gd name="T91" fmla="*/ 432 h 4"/>
                  <a:gd name="T92" fmla="*/ 1080 w 7"/>
                  <a:gd name="T93" fmla="*/ 432 h 4"/>
                  <a:gd name="T94" fmla="*/ 648 w 7"/>
                  <a:gd name="T95" fmla="*/ 432 h 4"/>
                  <a:gd name="T96" fmla="*/ 648 w 7"/>
                  <a:gd name="T97" fmla="*/ 432 h 4"/>
                  <a:gd name="T98" fmla="*/ 648 w 7"/>
                  <a:gd name="T99" fmla="*/ 432 h 4"/>
                  <a:gd name="T100" fmla="*/ 648 w 7"/>
                  <a:gd name="T101" fmla="*/ 432 h 4"/>
                  <a:gd name="T102" fmla="*/ 216 w 7"/>
                  <a:gd name="T103" fmla="*/ 432 h 4"/>
                  <a:gd name="T104" fmla="*/ 216 w 7"/>
                  <a:gd name="T105" fmla="*/ 432 h 4"/>
                  <a:gd name="T106" fmla="*/ 216 w 7"/>
                  <a:gd name="T107" fmla="*/ 432 h 4"/>
                  <a:gd name="T108" fmla="*/ 216 w 7"/>
                  <a:gd name="T109" fmla="*/ 432 h 4"/>
                  <a:gd name="T110" fmla="*/ 0 w 7"/>
                  <a:gd name="T111" fmla="*/ 432 h 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4"/>
                  <a:gd name="T170" fmla="*/ 7 w 7"/>
                  <a:gd name="T171" fmla="*/ 4 h 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69" name="Freeform 128"/>
              <p:cNvSpPr>
                <a:spLocks/>
              </p:cNvSpPr>
              <p:nvPr/>
            </p:nvSpPr>
            <p:spPr bwMode="auto">
              <a:xfrm>
                <a:off x="3770" y="3572"/>
                <a:ext cx="42" cy="24"/>
              </a:xfrm>
              <a:custGeom>
                <a:avLst/>
                <a:gdLst>
                  <a:gd name="T0" fmla="*/ 0 w 7"/>
                  <a:gd name="T1" fmla="*/ 432 h 4"/>
                  <a:gd name="T2" fmla="*/ 0 w 7"/>
                  <a:gd name="T3" fmla="*/ 432 h 4"/>
                  <a:gd name="T4" fmla="*/ 0 w 7"/>
                  <a:gd name="T5" fmla="*/ 432 h 4"/>
                  <a:gd name="T6" fmla="*/ 0 w 7"/>
                  <a:gd name="T7" fmla="*/ 432 h 4"/>
                  <a:gd name="T8" fmla="*/ 0 w 7"/>
                  <a:gd name="T9" fmla="*/ 432 h 4"/>
                  <a:gd name="T10" fmla="*/ 0 w 7"/>
                  <a:gd name="T11" fmla="*/ 432 h 4"/>
                  <a:gd name="T12" fmla="*/ 0 w 7"/>
                  <a:gd name="T13" fmla="*/ 432 h 4"/>
                  <a:gd name="T14" fmla="*/ 0 w 7"/>
                  <a:gd name="T15" fmla="*/ 216 h 4"/>
                  <a:gd name="T16" fmla="*/ 0 w 7"/>
                  <a:gd name="T17" fmla="*/ 216 h 4"/>
                  <a:gd name="T18" fmla="*/ 0 w 7"/>
                  <a:gd name="T19" fmla="*/ 216 h 4"/>
                  <a:gd name="T20" fmla="*/ 0 w 7"/>
                  <a:gd name="T21" fmla="*/ 216 h 4"/>
                  <a:gd name="T22" fmla="*/ 0 w 7"/>
                  <a:gd name="T23" fmla="*/ 0 h 4"/>
                  <a:gd name="T24" fmla="*/ 0 w 7"/>
                  <a:gd name="T25" fmla="*/ 0 h 4"/>
                  <a:gd name="T26" fmla="*/ 0 w 7"/>
                  <a:gd name="T27" fmla="*/ 0 h 4"/>
                  <a:gd name="T28" fmla="*/ 0 w 7"/>
                  <a:gd name="T29" fmla="*/ 0 h 4"/>
                  <a:gd name="T30" fmla="*/ 216 w 7"/>
                  <a:gd name="T31" fmla="*/ 0 h 4"/>
                  <a:gd name="T32" fmla="*/ 216 w 7"/>
                  <a:gd name="T33" fmla="*/ 0 h 4"/>
                  <a:gd name="T34" fmla="*/ 432 w 7"/>
                  <a:gd name="T35" fmla="*/ 0 h 4"/>
                  <a:gd name="T36" fmla="*/ 648 w 7"/>
                  <a:gd name="T37" fmla="*/ 0 h 4"/>
                  <a:gd name="T38" fmla="*/ 648 w 7"/>
                  <a:gd name="T39" fmla="*/ 0 h 4"/>
                  <a:gd name="T40" fmla="*/ 1080 w 7"/>
                  <a:gd name="T41" fmla="*/ 216 h 4"/>
                  <a:gd name="T42" fmla="*/ 1080 w 7"/>
                  <a:gd name="T43" fmla="*/ 216 h 4"/>
                  <a:gd name="T44" fmla="*/ 1080 w 7"/>
                  <a:gd name="T45" fmla="*/ 216 h 4"/>
                  <a:gd name="T46" fmla="*/ 1080 w 7"/>
                  <a:gd name="T47" fmla="*/ 216 h 4"/>
                  <a:gd name="T48" fmla="*/ 1080 w 7"/>
                  <a:gd name="T49" fmla="*/ 216 h 4"/>
                  <a:gd name="T50" fmla="*/ 1080 w 7"/>
                  <a:gd name="T51" fmla="*/ 216 h 4"/>
                  <a:gd name="T52" fmla="*/ 1296 w 7"/>
                  <a:gd name="T53" fmla="*/ 216 h 4"/>
                  <a:gd name="T54" fmla="*/ 1296 w 7"/>
                  <a:gd name="T55" fmla="*/ 216 h 4"/>
                  <a:gd name="T56" fmla="*/ 1296 w 7"/>
                  <a:gd name="T57" fmla="*/ 216 h 4"/>
                  <a:gd name="T58" fmla="*/ 1296 w 7"/>
                  <a:gd name="T59" fmla="*/ 216 h 4"/>
                  <a:gd name="T60" fmla="*/ 1296 w 7"/>
                  <a:gd name="T61" fmla="*/ 432 h 4"/>
                  <a:gd name="T62" fmla="*/ 1296 w 7"/>
                  <a:gd name="T63" fmla="*/ 432 h 4"/>
                  <a:gd name="T64" fmla="*/ 1512 w 7"/>
                  <a:gd name="T65" fmla="*/ 432 h 4"/>
                  <a:gd name="T66" fmla="*/ 1512 w 7"/>
                  <a:gd name="T67" fmla="*/ 432 h 4"/>
                  <a:gd name="T68" fmla="*/ 1512 w 7"/>
                  <a:gd name="T69" fmla="*/ 648 h 4"/>
                  <a:gd name="T70" fmla="*/ 1512 w 7"/>
                  <a:gd name="T71" fmla="*/ 648 h 4"/>
                  <a:gd name="T72" fmla="*/ 1296 w 7"/>
                  <a:gd name="T73" fmla="*/ 648 h 4"/>
                  <a:gd name="T74" fmla="*/ 1296 w 7"/>
                  <a:gd name="T75" fmla="*/ 648 h 4"/>
                  <a:gd name="T76" fmla="*/ 1296 w 7"/>
                  <a:gd name="T77" fmla="*/ 648 h 4"/>
                  <a:gd name="T78" fmla="*/ 1296 w 7"/>
                  <a:gd name="T79" fmla="*/ 648 h 4"/>
                  <a:gd name="T80" fmla="*/ 1080 w 7"/>
                  <a:gd name="T81" fmla="*/ 648 h 4"/>
                  <a:gd name="T82" fmla="*/ 1080 w 7"/>
                  <a:gd name="T83" fmla="*/ 648 h 4"/>
                  <a:gd name="T84" fmla="*/ 1080 w 7"/>
                  <a:gd name="T85" fmla="*/ 648 h 4"/>
                  <a:gd name="T86" fmla="*/ 1080 w 7"/>
                  <a:gd name="T87" fmla="*/ 648 h 4"/>
                  <a:gd name="T88" fmla="*/ 1080 w 7"/>
                  <a:gd name="T89" fmla="*/ 432 h 4"/>
                  <a:gd name="T90" fmla="*/ 1080 w 7"/>
                  <a:gd name="T91" fmla="*/ 432 h 4"/>
                  <a:gd name="T92" fmla="*/ 1080 w 7"/>
                  <a:gd name="T93" fmla="*/ 432 h 4"/>
                  <a:gd name="T94" fmla="*/ 648 w 7"/>
                  <a:gd name="T95" fmla="*/ 432 h 4"/>
                  <a:gd name="T96" fmla="*/ 648 w 7"/>
                  <a:gd name="T97" fmla="*/ 432 h 4"/>
                  <a:gd name="T98" fmla="*/ 648 w 7"/>
                  <a:gd name="T99" fmla="*/ 432 h 4"/>
                  <a:gd name="T100" fmla="*/ 432 w 7"/>
                  <a:gd name="T101" fmla="*/ 432 h 4"/>
                  <a:gd name="T102" fmla="*/ 216 w 7"/>
                  <a:gd name="T103" fmla="*/ 216 h 4"/>
                  <a:gd name="T104" fmla="*/ 216 w 7"/>
                  <a:gd name="T105" fmla="*/ 216 h 4"/>
                  <a:gd name="T106" fmla="*/ 216 w 7"/>
                  <a:gd name="T107" fmla="*/ 216 h 4"/>
                  <a:gd name="T108" fmla="*/ 0 w 7"/>
                  <a:gd name="T109" fmla="*/ 216 h 4"/>
                  <a:gd name="T110" fmla="*/ 0 w 7"/>
                  <a:gd name="T111" fmla="*/ 216 h 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"/>
                  <a:gd name="T169" fmla="*/ 0 h 4"/>
                  <a:gd name="T170" fmla="*/ 7 w 7"/>
                  <a:gd name="T171" fmla="*/ 4 h 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" h="4">
                    <a:moveTo>
                      <a:pt x="0" y="1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0" name="Freeform 129"/>
              <p:cNvSpPr>
                <a:spLocks/>
              </p:cNvSpPr>
              <p:nvPr/>
            </p:nvSpPr>
            <p:spPr bwMode="auto">
              <a:xfrm>
                <a:off x="3770" y="3464"/>
                <a:ext cx="6" cy="24"/>
              </a:xfrm>
              <a:custGeom>
                <a:avLst/>
                <a:gdLst>
                  <a:gd name="T0" fmla="*/ 0 w 1"/>
                  <a:gd name="T1" fmla="*/ 432 h 4"/>
                  <a:gd name="T2" fmla="*/ 0 w 1"/>
                  <a:gd name="T3" fmla="*/ 216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216 h 4"/>
                  <a:gd name="T14" fmla="*/ 0 w 1"/>
                  <a:gd name="T15" fmla="*/ 0 h 4"/>
                  <a:gd name="T16" fmla="*/ 0 w 1"/>
                  <a:gd name="T17" fmla="*/ 0 h 4"/>
                  <a:gd name="T18" fmla="*/ 0 w 1"/>
                  <a:gd name="T19" fmla="*/ 0 h 4"/>
                  <a:gd name="T20" fmla="*/ 0 w 1"/>
                  <a:gd name="T21" fmla="*/ 0 h 4"/>
                  <a:gd name="T22" fmla="*/ 216 w 1"/>
                  <a:gd name="T23" fmla="*/ 0 h 4"/>
                  <a:gd name="T24" fmla="*/ 216 w 1"/>
                  <a:gd name="T25" fmla="*/ 0 h 4"/>
                  <a:gd name="T26" fmla="*/ 216 w 1"/>
                  <a:gd name="T27" fmla="*/ 0 h 4"/>
                  <a:gd name="T28" fmla="*/ 216 w 1"/>
                  <a:gd name="T29" fmla="*/ 0 h 4"/>
                  <a:gd name="T30" fmla="*/ 216 w 1"/>
                  <a:gd name="T31" fmla="*/ 216 h 4"/>
                  <a:gd name="T32" fmla="*/ 216 w 1"/>
                  <a:gd name="T33" fmla="*/ 216 h 4"/>
                  <a:gd name="T34" fmla="*/ 216 w 1"/>
                  <a:gd name="T35" fmla="*/ 216 h 4"/>
                  <a:gd name="T36" fmla="*/ 216 w 1"/>
                  <a:gd name="T37" fmla="*/ 216 h 4"/>
                  <a:gd name="T38" fmla="*/ 216 w 1"/>
                  <a:gd name="T39" fmla="*/ 216 h 4"/>
                  <a:gd name="T40" fmla="*/ 216 w 1"/>
                  <a:gd name="T41" fmla="*/ 216 h 4"/>
                  <a:gd name="T42" fmla="*/ 216 w 1"/>
                  <a:gd name="T43" fmla="*/ 216 h 4"/>
                  <a:gd name="T44" fmla="*/ 216 w 1"/>
                  <a:gd name="T45" fmla="*/ 432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0 w 1"/>
                  <a:gd name="T55" fmla="*/ 864 h 4"/>
                  <a:gd name="T56" fmla="*/ 0 w 1"/>
                  <a:gd name="T57" fmla="*/ 864 h 4"/>
                  <a:gd name="T58" fmla="*/ 0 w 1"/>
                  <a:gd name="T59" fmla="*/ 432 h 4"/>
                  <a:gd name="T60" fmla="*/ 0 w 1"/>
                  <a:gd name="T61" fmla="*/ 432 h 4"/>
                  <a:gd name="T62" fmla="*/ 0 w 1"/>
                  <a:gd name="T63" fmla="*/ 432 h 4"/>
                  <a:gd name="T64" fmla="*/ 0 w 1"/>
                  <a:gd name="T65" fmla="*/ 432 h 4"/>
                  <a:gd name="T66" fmla="*/ 0 w 1"/>
                  <a:gd name="T67" fmla="*/ 432 h 4"/>
                  <a:gd name="T68" fmla="*/ 0 w 1"/>
                  <a:gd name="T69" fmla="*/ 432 h 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4"/>
                  <a:gd name="T107" fmla="*/ 1 w 1"/>
                  <a:gd name="T108" fmla="*/ 4 h 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1" name="Freeform 130"/>
              <p:cNvSpPr>
                <a:spLocks/>
              </p:cNvSpPr>
              <p:nvPr/>
            </p:nvSpPr>
            <p:spPr bwMode="auto">
              <a:xfrm>
                <a:off x="3770" y="3470"/>
                <a:ext cx="6" cy="18"/>
              </a:xfrm>
              <a:custGeom>
                <a:avLst/>
                <a:gdLst>
                  <a:gd name="T0" fmla="*/ 0 w 1"/>
                  <a:gd name="T1" fmla="*/ 216 h 3"/>
                  <a:gd name="T2" fmla="*/ 0 w 1"/>
                  <a:gd name="T3" fmla="*/ 216 h 3"/>
                  <a:gd name="T4" fmla="*/ 0 w 1"/>
                  <a:gd name="T5" fmla="*/ 0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0 h 3"/>
                  <a:gd name="T14" fmla="*/ 0 w 1"/>
                  <a:gd name="T15" fmla="*/ 0 h 3"/>
                  <a:gd name="T16" fmla="*/ 216 w 1"/>
                  <a:gd name="T17" fmla="*/ 0 h 3"/>
                  <a:gd name="T18" fmla="*/ 216 w 1"/>
                  <a:gd name="T19" fmla="*/ 0 h 3"/>
                  <a:gd name="T20" fmla="*/ 216 w 1"/>
                  <a:gd name="T21" fmla="*/ 0 h 3"/>
                  <a:gd name="T22" fmla="*/ 216 w 1"/>
                  <a:gd name="T23" fmla="*/ 0 h 3"/>
                  <a:gd name="T24" fmla="*/ 216 w 1"/>
                  <a:gd name="T25" fmla="*/ 0 h 3"/>
                  <a:gd name="T26" fmla="*/ 216 w 1"/>
                  <a:gd name="T27" fmla="*/ 0 h 3"/>
                  <a:gd name="T28" fmla="*/ 216 w 1"/>
                  <a:gd name="T29" fmla="*/ 0 h 3"/>
                  <a:gd name="T30" fmla="*/ 216 w 1"/>
                  <a:gd name="T31" fmla="*/ 0 h 3"/>
                  <a:gd name="T32" fmla="*/ 216 w 1"/>
                  <a:gd name="T33" fmla="*/ 0 h 3"/>
                  <a:gd name="T34" fmla="*/ 216 w 1"/>
                  <a:gd name="T35" fmla="*/ 0 h 3"/>
                  <a:gd name="T36" fmla="*/ 216 w 1"/>
                  <a:gd name="T37" fmla="*/ 0 h 3"/>
                  <a:gd name="T38" fmla="*/ 216 w 1"/>
                  <a:gd name="T39" fmla="*/ 216 h 3"/>
                  <a:gd name="T40" fmla="*/ 216 w 1"/>
                  <a:gd name="T41" fmla="*/ 216 h 3"/>
                  <a:gd name="T42" fmla="*/ 216 w 1"/>
                  <a:gd name="T43" fmla="*/ 216 h 3"/>
                  <a:gd name="T44" fmla="*/ 216 w 1"/>
                  <a:gd name="T45" fmla="*/ 216 h 3"/>
                  <a:gd name="T46" fmla="*/ 216 w 1"/>
                  <a:gd name="T47" fmla="*/ 648 h 3"/>
                  <a:gd name="T48" fmla="*/ 216 w 1"/>
                  <a:gd name="T49" fmla="*/ 648 h 3"/>
                  <a:gd name="T50" fmla="*/ 216 w 1"/>
                  <a:gd name="T51" fmla="*/ 648 h 3"/>
                  <a:gd name="T52" fmla="*/ 216 w 1"/>
                  <a:gd name="T53" fmla="*/ 648 h 3"/>
                  <a:gd name="T54" fmla="*/ 216 w 1"/>
                  <a:gd name="T55" fmla="*/ 648 h 3"/>
                  <a:gd name="T56" fmla="*/ 0 w 1"/>
                  <a:gd name="T57" fmla="*/ 648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216 h 3"/>
                  <a:gd name="T66" fmla="*/ 0 w 1"/>
                  <a:gd name="T67" fmla="*/ 216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3"/>
                  <a:gd name="T104" fmla="*/ 1 w 1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2" name="Freeform 131"/>
              <p:cNvSpPr>
                <a:spLocks/>
              </p:cNvSpPr>
              <p:nvPr/>
            </p:nvSpPr>
            <p:spPr bwMode="auto">
              <a:xfrm>
                <a:off x="3770" y="3464"/>
                <a:ext cx="6" cy="24"/>
              </a:xfrm>
              <a:custGeom>
                <a:avLst/>
                <a:gdLst>
                  <a:gd name="T0" fmla="*/ 0 w 1"/>
                  <a:gd name="T1" fmla="*/ 432 h 4"/>
                  <a:gd name="T2" fmla="*/ 0 w 1"/>
                  <a:gd name="T3" fmla="*/ 432 h 4"/>
                  <a:gd name="T4" fmla="*/ 0 w 1"/>
                  <a:gd name="T5" fmla="*/ 216 h 4"/>
                  <a:gd name="T6" fmla="*/ 0 w 1"/>
                  <a:gd name="T7" fmla="*/ 216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216 h 4"/>
                  <a:gd name="T14" fmla="*/ 0 w 1"/>
                  <a:gd name="T15" fmla="*/ 0 h 4"/>
                  <a:gd name="T16" fmla="*/ 216 w 1"/>
                  <a:gd name="T17" fmla="*/ 0 h 4"/>
                  <a:gd name="T18" fmla="*/ 216 w 1"/>
                  <a:gd name="T19" fmla="*/ 0 h 4"/>
                  <a:gd name="T20" fmla="*/ 216 w 1"/>
                  <a:gd name="T21" fmla="*/ 0 h 4"/>
                  <a:gd name="T22" fmla="*/ 216 w 1"/>
                  <a:gd name="T23" fmla="*/ 0 h 4"/>
                  <a:gd name="T24" fmla="*/ 216 w 1"/>
                  <a:gd name="T25" fmla="*/ 0 h 4"/>
                  <a:gd name="T26" fmla="*/ 216 w 1"/>
                  <a:gd name="T27" fmla="*/ 216 h 4"/>
                  <a:gd name="T28" fmla="*/ 216 w 1"/>
                  <a:gd name="T29" fmla="*/ 216 h 4"/>
                  <a:gd name="T30" fmla="*/ 216 w 1"/>
                  <a:gd name="T31" fmla="*/ 216 h 4"/>
                  <a:gd name="T32" fmla="*/ 216 w 1"/>
                  <a:gd name="T33" fmla="*/ 216 h 4"/>
                  <a:gd name="T34" fmla="*/ 216 w 1"/>
                  <a:gd name="T35" fmla="*/ 216 h 4"/>
                  <a:gd name="T36" fmla="*/ 216 w 1"/>
                  <a:gd name="T37" fmla="*/ 216 h 4"/>
                  <a:gd name="T38" fmla="*/ 216 w 1"/>
                  <a:gd name="T39" fmla="*/ 216 h 4"/>
                  <a:gd name="T40" fmla="*/ 216 w 1"/>
                  <a:gd name="T41" fmla="*/ 216 h 4"/>
                  <a:gd name="T42" fmla="*/ 216 w 1"/>
                  <a:gd name="T43" fmla="*/ 432 h 4"/>
                  <a:gd name="T44" fmla="*/ 216 w 1"/>
                  <a:gd name="T45" fmla="*/ 432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0 w 1"/>
                  <a:gd name="T55" fmla="*/ 864 h 4"/>
                  <a:gd name="T56" fmla="*/ 0 w 1"/>
                  <a:gd name="T57" fmla="*/ 864 h 4"/>
                  <a:gd name="T58" fmla="*/ 0 w 1"/>
                  <a:gd name="T59" fmla="*/ 432 h 4"/>
                  <a:gd name="T60" fmla="*/ 0 w 1"/>
                  <a:gd name="T61" fmla="*/ 432 h 4"/>
                  <a:gd name="T62" fmla="*/ 0 w 1"/>
                  <a:gd name="T63" fmla="*/ 432 h 4"/>
                  <a:gd name="T64" fmla="*/ 0 w 1"/>
                  <a:gd name="T65" fmla="*/ 432 h 4"/>
                  <a:gd name="T66" fmla="*/ 0 w 1"/>
                  <a:gd name="T67" fmla="*/ 432 h 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4"/>
                  <a:gd name="T104" fmla="*/ 1 w 1"/>
                  <a:gd name="T105" fmla="*/ 4 h 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3" name="Freeform 132"/>
              <p:cNvSpPr>
                <a:spLocks/>
              </p:cNvSpPr>
              <p:nvPr/>
            </p:nvSpPr>
            <p:spPr bwMode="auto">
              <a:xfrm>
                <a:off x="3758" y="3536"/>
                <a:ext cx="12" cy="1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6 h 2"/>
                  <a:gd name="T4" fmla="*/ 0 w 2"/>
                  <a:gd name="T5" fmla="*/ 216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216 h 2"/>
                  <a:gd name="T14" fmla="*/ 0 w 2"/>
                  <a:gd name="T15" fmla="*/ 432 h 2"/>
                  <a:gd name="T16" fmla="*/ 0 w 2"/>
                  <a:gd name="T17" fmla="*/ 432 h 2"/>
                  <a:gd name="T18" fmla="*/ 0 w 2"/>
                  <a:gd name="T19" fmla="*/ 432 h 2"/>
                  <a:gd name="T20" fmla="*/ 0 w 2"/>
                  <a:gd name="T21" fmla="*/ 432 h 2"/>
                  <a:gd name="T22" fmla="*/ 432 w 2"/>
                  <a:gd name="T23" fmla="*/ 432 h 2"/>
                  <a:gd name="T24" fmla="*/ 432 w 2"/>
                  <a:gd name="T25" fmla="*/ 432 h 2"/>
                  <a:gd name="T26" fmla="*/ 432 w 2"/>
                  <a:gd name="T27" fmla="*/ 432 h 2"/>
                  <a:gd name="T28" fmla="*/ 432 w 2"/>
                  <a:gd name="T29" fmla="*/ 432 h 2"/>
                  <a:gd name="T30" fmla="*/ 432 w 2"/>
                  <a:gd name="T31" fmla="*/ 432 h 2"/>
                  <a:gd name="T32" fmla="*/ 432 w 2"/>
                  <a:gd name="T33" fmla="*/ 432 h 2"/>
                  <a:gd name="T34" fmla="*/ 432 w 2"/>
                  <a:gd name="T35" fmla="*/ 432 h 2"/>
                  <a:gd name="T36" fmla="*/ 432 w 2"/>
                  <a:gd name="T37" fmla="*/ 432 h 2"/>
                  <a:gd name="T38" fmla="*/ 432 w 2"/>
                  <a:gd name="T39" fmla="*/ 432 h 2"/>
                  <a:gd name="T40" fmla="*/ 432 w 2"/>
                  <a:gd name="T41" fmla="*/ 216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0 w 2"/>
                  <a:gd name="T61" fmla="*/ 216 h 2"/>
                  <a:gd name="T62" fmla="*/ 0 w 2"/>
                  <a:gd name="T63" fmla="*/ 0 h 2"/>
                  <a:gd name="T64" fmla="*/ 0 w 2"/>
                  <a:gd name="T65" fmla="*/ 0 h 2"/>
                  <a:gd name="T66" fmla="*/ 0 w 2"/>
                  <a:gd name="T67" fmla="*/ 0 h 2"/>
                  <a:gd name="T68" fmla="*/ 0 w 2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"/>
                  <a:gd name="T106" fmla="*/ 0 h 2"/>
                  <a:gd name="T107" fmla="*/ 2 w 2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4" name="Freeform 133"/>
              <p:cNvSpPr>
                <a:spLocks/>
              </p:cNvSpPr>
              <p:nvPr/>
            </p:nvSpPr>
            <p:spPr bwMode="auto">
              <a:xfrm>
                <a:off x="3758" y="3542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  <a:gd name="T10" fmla="*/ 0 w 2"/>
                  <a:gd name="T11" fmla="*/ 0 h 1"/>
                  <a:gd name="T12" fmla="*/ 0 w 2"/>
                  <a:gd name="T13" fmla="*/ 216 h 1"/>
                  <a:gd name="T14" fmla="*/ 0 w 2"/>
                  <a:gd name="T15" fmla="*/ 216 h 1"/>
                  <a:gd name="T16" fmla="*/ 0 w 2"/>
                  <a:gd name="T17" fmla="*/ 216 h 1"/>
                  <a:gd name="T18" fmla="*/ 432 w 2"/>
                  <a:gd name="T19" fmla="*/ 216 h 1"/>
                  <a:gd name="T20" fmla="*/ 432 w 2"/>
                  <a:gd name="T21" fmla="*/ 216 h 1"/>
                  <a:gd name="T22" fmla="*/ 432 w 2"/>
                  <a:gd name="T23" fmla="*/ 216 h 1"/>
                  <a:gd name="T24" fmla="*/ 432 w 2"/>
                  <a:gd name="T25" fmla="*/ 216 h 1"/>
                  <a:gd name="T26" fmla="*/ 432 w 2"/>
                  <a:gd name="T27" fmla="*/ 216 h 1"/>
                  <a:gd name="T28" fmla="*/ 432 w 2"/>
                  <a:gd name="T29" fmla="*/ 216 h 1"/>
                  <a:gd name="T30" fmla="*/ 432 w 2"/>
                  <a:gd name="T31" fmla="*/ 216 h 1"/>
                  <a:gd name="T32" fmla="*/ 432 w 2"/>
                  <a:gd name="T33" fmla="*/ 216 h 1"/>
                  <a:gd name="T34" fmla="*/ 432 w 2"/>
                  <a:gd name="T35" fmla="*/ 216 h 1"/>
                  <a:gd name="T36" fmla="*/ 432 w 2"/>
                  <a:gd name="T37" fmla="*/ 216 h 1"/>
                  <a:gd name="T38" fmla="*/ 432 w 2"/>
                  <a:gd name="T39" fmla="*/ 216 h 1"/>
                  <a:gd name="T40" fmla="*/ 432 w 2"/>
                  <a:gd name="T41" fmla="*/ 216 h 1"/>
                  <a:gd name="T42" fmla="*/ 432 w 2"/>
                  <a:gd name="T43" fmla="*/ 0 h 1"/>
                  <a:gd name="T44" fmla="*/ 432 w 2"/>
                  <a:gd name="T45" fmla="*/ 0 h 1"/>
                  <a:gd name="T46" fmla="*/ 432 w 2"/>
                  <a:gd name="T47" fmla="*/ 0 h 1"/>
                  <a:gd name="T48" fmla="*/ 432 w 2"/>
                  <a:gd name="T49" fmla="*/ 0 h 1"/>
                  <a:gd name="T50" fmla="*/ 432 w 2"/>
                  <a:gd name="T51" fmla="*/ 0 h 1"/>
                  <a:gd name="T52" fmla="*/ 432 w 2"/>
                  <a:gd name="T53" fmla="*/ 0 h 1"/>
                  <a:gd name="T54" fmla="*/ 432 w 2"/>
                  <a:gd name="T55" fmla="*/ 0 h 1"/>
                  <a:gd name="T56" fmla="*/ 432 w 2"/>
                  <a:gd name="T57" fmla="*/ 0 h 1"/>
                  <a:gd name="T58" fmla="*/ 432 w 2"/>
                  <a:gd name="T59" fmla="*/ 0 h 1"/>
                  <a:gd name="T60" fmla="*/ 432 w 2"/>
                  <a:gd name="T61" fmla="*/ 0 h 1"/>
                  <a:gd name="T62" fmla="*/ 432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432 w 2"/>
                  <a:gd name="T71" fmla="*/ 0 h 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1"/>
                  <a:gd name="T110" fmla="*/ 2 w 2"/>
                  <a:gd name="T111" fmla="*/ 1 h 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5" name="Freeform 134"/>
              <p:cNvSpPr>
                <a:spLocks/>
              </p:cNvSpPr>
              <p:nvPr/>
            </p:nvSpPr>
            <p:spPr bwMode="auto">
              <a:xfrm>
                <a:off x="3758" y="3536"/>
                <a:ext cx="12" cy="1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16 h 2"/>
                  <a:gd name="T4" fmla="*/ 0 w 2"/>
                  <a:gd name="T5" fmla="*/ 216 h 2"/>
                  <a:gd name="T6" fmla="*/ 0 w 2"/>
                  <a:gd name="T7" fmla="*/ 216 h 2"/>
                  <a:gd name="T8" fmla="*/ 0 w 2"/>
                  <a:gd name="T9" fmla="*/ 216 h 2"/>
                  <a:gd name="T10" fmla="*/ 0 w 2"/>
                  <a:gd name="T11" fmla="*/ 216 h 2"/>
                  <a:gd name="T12" fmla="*/ 0 w 2"/>
                  <a:gd name="T13" fmla="*/ 432 h 2"/>
                  <a:gd name="T14" fmla="*/ 0 w 2"/>
                  <a:gd name="T15" fmla="*/ 432 h 2"/>
                  <a:gd name="T16" fmla="*/ 0 w 2"/>
                  <a:gd name="T17" fmla="*/ 432 h 2"/>
                  <a:gd name="T18" fmla="*/ 0 w 2"/>
                  <a:gd name="T19" fmla="*/ 432 h 2"/>
                  <a:gd name="T20" fmla="*/ 432 w 2"/>
                  <a:gd name="T21" fmla="*/ 432 h 2"/>
                  <a:gd name="T22" fmla="*/ 432 w 2"/>
                  <a:gd name="T23" fmla="*/ 432 h 2"/>
                  <a:gd name="T24" fmla="*/ 432 w 2"/>
                  <a:gd name="T25" fmla="*/ 432 h 2"/>
                  <a:gd name="T26" fmla="*/ 432 w 2"/>
                  <a:gd name="T27" fmla="*/ 432 h 2"/>
                  <a:gd name="T28" fmla="*/ 432 w 2"/>
                  <a:gd name="T29" fmla="*/ 432 h 2"/>
                  <a:gd name="T30" fmla="*/ 432 w 2"/>
                  <a:gd name="T31" fmla="*/ 432 h 2"/>
                  <a:gd name="T32" fmla="*/ 432 w 2"/>
                  <a:gd name="T33" fmla="*/ 432 h 2"/>
                  <a:gd name="T34" fmla="*/ 432 w 2"/>
                  <a:gd name="T35" fmla="*/ 432 h 2"/>
                  <a:gd name="T36" fmla="*/ 432 w 2"/>
                  <a:gd name="T37" fmla="*/ 432 h 2"/>
                  <a:gd name="T38" fmla="*/ 432 w 2"/>
                  <a:gd name="T39" fmla="*/ 432 h 2"/>
                  <a:gd name="T40" fmla="*/ 432 w 2"/>
                  <a:gd name="T41" fmla="*/ 432 h 2"/>
                  <a:gd name="T42" fmla="*/ 432 w 2"/>
                  <a:gd name="T43" fmla="*/ 216 h 2"/>
                  <a:gd name="T44" fmla="*/ 432 w 2"/>
                  <a:gd name="T45" fmla="*/ 216 h 2"/>
                  <a:gd name="T46" fmla="*/ 432 w 2"/>
                  <a:gd name="T47" fmla="*/ 216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432 w 2"/>
                  <a:gd name="T61" fmla="*/ 216 h 2"/>
                  <a:gd name="T62" fmla="*/ 0 w 2"/>
                  <a:gd name="T63" fmla="*/ 216 h 2"/>
                  <a:gd name="T64" fmla="*/ 0 w 2"/>
                  <a:gd name="T65" fmla="*/ 216 h 2"/>
                  <a:gd name="T66" fmla="*/ 0 w 2"/>
                  <a:gd name="T67" fmla="*/ 216 h 2"/>
                  <a:gd name="T68" fmla="*/ 0 w 2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"/>
                  <a:gd name="T106" fmla="*/ 0 h 2"/>
                  <a:gd name="T107" fmla="*/ 2 w 2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6" name="Freeform 135"/>
              <p:cNvSpPr>
                <a:spLocks/>
              </p:cNvSpPr>
              <p:nvPr/>
            </p:nvSpPr>
            <p:spPr bwMode="auto">
              <a:xfrm>
                <a:off x="3788" y="3548"/>
                <a:ext cx="12" cy="13"/>
              </a:xfrm>
              <a:custGeom>
                <a:avLst/>
                <a:gdLst>
                  <a:gd name="T0" fmla="*/ 432 w 2"/>
                  <a:gd name="T1" fmla="*/ 0 h 2"/>
                  <a:gd name="T2" fmla="*/ 432 w 2"/>
                  <a:gd name="T3" fmla="*/ 0 h 2"/>
                  <a:gd name="T4" fmla="*/ 432 w 2"/>
                  <a:gd name="T5" fmla="*/ 0 h 2"/>
                  <a:gd name="T6" fmla="*/ 432 w 2"/>
                  <a:gd name="T7" fmla="*/ 0 h 2"/>
                  <a:gd name="T8" fmla="*/ 432 w 2"/>
                  <a:gd name="T9" fmla="*/ 0 h 2"/>
                  <a:gd name="T10" fmla="*/ 432 w 2"/>
                  <a:gd name="T11" fmla="*/ 0 h 2"/>
                  <a:gd name="T12" fmla="*/ 432 w 2"/>
                  <a:gd name="T13" fmla="*/ 0 h 2"/>
                  <a:gd name="T14" fmla="*/ 432 w 2"/>
                  <a:gd name="T15" fmla="*/ 0 h 2"/>
                  <a:gd name="T16" fmla="*/ 432 w 2"/>
                  <a:gd name="T17" fmla="*/ 0 h 2"/>
                  <a:gd name="T18" fmla="*/ 432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432 w 2"/>
                  <a:gd name="T37" fmla="*/ 0 h 2"/>
                  <a:gd name="T38" fmla="*/ 432 w 2"/>
                  <a:gd name="T39" fmla="*/ 0 h 2"/>
                  <a:gd name="T40" fmla="*/ 432 w 2"/>
                  <a:gd name="T41" fmla="*/ 0 h 2"/>
                  <a:gd name="T42" fmla="*/ 432 w 2"/>
                  <a:gd name="T43" fmla="*/ 432 h 2"/>
                  <a:gd name="T44" fmla="*/ 432 w 2"/>
                  <a:gd name="T45" fmla="*/ 432 h 2"/>
                  <a:gd name="T46" fmla="*/ 432 w 2"/>
                  <a:gd name="T47" fmla="*/ 432 h 2"/>
                  <a:gd name="T48" fmla="*/ 432 w 2"/>
                  <a:gd name="T49" fmla="*/ 432 h 2"/>
                  <a:gd name="T50" fmla="*/ 432 w 2"/>
                  <a:gd name="T51" fmla="*/ 432 h 2"/>
                  <a:gd name="T52" fmla="*/ 432 w 2"/>
                  <a:gd name="T53" fmla="*/ 432 h 2"/>
                  <a:gd name="T54" fmla="*/ 432 w 2"/>
                  <a:gd name="T55" fmla="*/ 432 h 2"/>
                  <a:gd name="T56" fmla="*/ 432 w 2"/>
                  <a:gd name="T57" fmla="*/ 432 h 2"/>
                  <a:gd name="T58" fmla="*/ 432 w 2"/>
                  <a:gd name="T59" fmla="*/ 432 h 2"/>
                  <a:gd name="T60" fmla="*/ 432 w 2"/>
                  <a:gd name="T61" fmla="*/ 432 h 2"/>
                  <a:gd name="T62" fmla="*/ 432 w 2"/>
                  <a:gd name="T63" fmla="*/ 432 h 2"/>
                  <a:gd name="T64" fmla="*/ 432 w 2"/>
                  <a:gd name="T65" fmla="*/ 432 h 2"/>
                  <a:gd name="T66" fmla="*/ 432 w 2"/>
                  <a:gd name="T67" fmla="*/ 432 h 2"/>
                  <a:gd name="T68" fmla="*/ 432 w 2"/>
                  <a:gd name="T69" fmla="*/ 432 h 2"/>
                  <a:gd name="T70" fmla="*/ 432 w 2"/>
                  <a:gd name="T71" fmla="*/ 432 h 2"/>
                  <a:gd name="T72" fmla="*/ 432 w 2"/>
                  <a:gd name="T73" fmla="*/ 432 h 2"/>
                  <a:gd name="T74" fmla="*/ 432 w 2"/>
                  <a:gd name="T75" fmla="*/ 0 h 2"/>
                  <a:gd name="T76" fmla="*/ 432 w 2"/>
                  <a:gd name="T77" fmla="*/ 0 h 2"/>
                  <a:gd name="T78" fmla="*/ 432 w 2"/>
                  <a:gd name="T79" fmla="*/ 0 h 2"/>
                  <a:gd name="T80" fmla="*/ 432 w 2"/>
                  <a:gd name="T81" fmla="*/ 0 h 2"/>
                  <a:gd name="T82" fmla="*/ 432 w 2"/>
                  <a:gd name="T83" fmla="*/ 0 h 2"/>
                  <a:gd name="T84" fmla="*/ 432 w 2"/>
                  <a:gd name="T85" fmla="*/ 0 h 2"/>
                  <a:gd name="T86" fmla="*/ 432 w 2"/>
                  <a:gd name="T87" fmla="*/ 0 h 2"/>
                  <a:gd name="T88" fmla="*/ 432 w 2"/>
                  <a:gd name="T89" fmla="*/ 0 h 2"/>
                  <a:gd name="T90" fmla="*/ 432 w 2"/>
                  <a:gd name="T91" fmla="*/ 0 h 2"/>
                  <a:gd name="T92" fmla="*/ 432 w 2"/>
                  <a:gd name="T93" fmla="*/ 0 h 2"/>
                  <a:gd name="T94" fmla="*/ 432 w 2"/>
                  <a:gd name="T95" fmla="*/ 0 h 2"/>
                  <a:gd name="T96" fmla="*/ 432 w 2"/>
                  <a:gd name="T97" fmla="*/ 0 h 2"/>
                  <a:gd name="T98" fmla="*/ 432 w 2"/>
                  <a:gd name="T99" fmla="*/ 0 h 2"/>
                  <a:gd name="T100" fmla="*/ 432 w 2"/>
                  <a:gd name="T101" fmla="*/ 0 h 2"/>
                  <a:gd name="T102" fmla="*/ 432 w 2"/>
                  <a:gd name="T103" fmla="*/ 0 h 2"/>
                  <a:gd name="T104" fmla="*/ 432 w 2"/>
                  <a:gd name="T105" fmla="*/ 0 h 2"/>
                  <a:gd name="T106" fmla="*/ 432 w 2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"/>
                  <a:gd name="T163" fmla="*/ 0 h 2"/>
                  <a:gd name="T164" fmla="*/ 2 w 2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7" name="Freeform 136"/>
              <p:cNvSpPr>
                <a:spLocks/>
              </p:cNvSpPr>
              <p:nvPr/>
            </p:nvSpPr>
            <p:spPr bwMode="auto">
              <a:xfrm>
                <a:off x="3800" y="354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0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0 h 2"/>
                  <a:gd name="T32" fmla="*/ 0 w 1"/>
                  <a:gd name="T33" fmla="*/ 0 h 2"/>
                  <a:gd name="T34" fmla="*/ 0 w 1"/>
                  <a:gd name="T35" fmla="*/ 0 h 2"/>
                  <a:gd name="T36" fmla="*/ 0 w 1"/>
                  <a:gd name="T37" fmla="*/ 432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432 h 2"/>
                  <a:gd name="T54" fmla="*/ 0 w 1"/>
                  <a:gd name="T55" fmla="*/ 432 h 2"/>
                  <a:gd name="T56" fmla="*/ 0 w 1"/>
                  <a:gd name="T57" fmla="*/ 432 h 2"/>
                  <a:gd name="T58" fmla="*/ 0 w 1"/>
                  <a:gd name="T59" fmla="*/ 432 h 2"/>
                  <a:gd name="T60" fmla="*/ 0 w 1"/>
                  <a:gd name="T61" fmla="*/ 432 h 2"/>
                  <a:gd name="T62" fmla="*/ 0 w 1"/>
                  <a:gd name="T63" fmla="*/ 432 h 2"/>
                  <a:gd name="T64" fmla="*/ 0 w 1"/>
                  <a:gd name="T65" fmla="*/ 432 h 2"/>
                  <a:gd name="T66" fmla="*/ 216 w 1"/>
                  <a:gd name="T67" fmla="*/ 432 h 2"/>
                  <a:gd name="T68" fmla="*/ 216 w 1"/>
                  <a:gd name="T69" fmla="*/ 432 h 2"/>
                  <a:gd name="T70" fmla="*/ 216 w 1"/>
                  <a:gd name="T71" fmla="*/ 432 h 2"/>
                  <a:gd name="T72" fmla="*/ 216 w 1"/>
                  <a:gd name="T73" fmla="*/ 432 h 2"/>
                  <a:gd name="T74" fmla="*/ 216 w 1"/>
                  <a:gd name="T75" fmla="*/ 432 h 2"/>
                  <a:gd name="T76" fmla="*/ 216 w 1"/>
                  <a:gd name="T77" fmla="*/ 432 h 2"/>
                  <a:gd name="T78" fmla="*/ 216 w 1"/>
                  <a:gd name="T79" fmla="*/ 432 h 2"/>
                  <a:gd name="T80" fmla="*/ 216 w 1"/>
                  <a:gd name="T81" fmla="*/ 432 h 2"/>
                  <a:gd name="T82" fmla="*/ 216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8" name="Freeform 137"/>
              <p:cNvSpPr>
                <a:spLocks/>
              </p:cNvSpPr>
              <p:nvPr/>
            </p:nvSpPr>
            <p:spPr bwMode="auto">
              <a:xfrm>
                <a:off x="3800" y="3548"/>
                <a:ext cx="1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0 h 2"/>
                  <a:gd name="T22" fmla="*/ 0 w 1"/>
                  <a:gd name="T23" fmla="*/ 0 h 2"/>
                  <a:gd name="T24" fmla="*/ 0 w 1"/>
                  <a:gd name="T25" fmla="*/ 0 h 2"/>
                  <a:gd name="T26" fmla="*/ 0 w 1"/>
                  <a:gd name="T27" fmla="*/ 0 h 2"/>
                  <a:gd name="T28" fmla="*/ 0 w 1"/>
                  <a:gd name="T29" fmla="*/ 0 h 2"/>
                  <a:gd name="T30" fmla="*/ 0 w 1"/>
                  <a:gd name="T31" fmla="*/ 0 h 2"/>
                  <a:gd name="T32" fmla="*/ 0 w 1"/>
                  <a:gd name="T33" fmla="*/ 0 h 2"/>
                  <a:gd name="T34" fmla="*/ 0 w 1"/>
                  <a:gd name="T35" fmla="*/ 0 h 2"/>
                  <a:gd name="T36" fmla="*/ 0 w 1"/>
                  <a:gd name="T37" fmla="*/ 0 h 2"/>
                  <a:gd name="T38" fmla="*/ 0 w 1"/>
                  <a:gd name="T39" fmla="*/ 432 h 2"/>
                  <a:gd name="T40" fmla="*/ 0 w 1"/>
                  <a:gd name="T41" fmla="*/ 432 h 2"/>
                  <a:gd name="T42" fmla="*/ 0 w 1"/>
                  <a:gd name="T43" fmla="*/ 432 h 2"/>
                  <a:gd name="T44" fmla="*/ 0 w 1"/>
                  <a:gd name="T45" fmla="*/ 432 h 2"/>
                  <a:gd name="T46" fmla="*/ 0 w 1"/>
                  <a:gd name="T47" fmla="*/ 432 h 2"/>
                  <a:gd name="T48" fmla="*/ 0 w 1"/>
                  <a:gd name="T49" fmla="*/ 432 h 2"/>
                  <a:gd name="T50" fmla="*/ 0 w 1"/>
                  <a:gd name="T51" fmla="*/ 432 h 2"/>
                  <a:gd name="T52" fmla="*/ 0 w 1"/>
                  <a:gd name="T53" fmla="*/ 432 h 2"/>
                  <a:gd name="T54" fmla="*/ 0 w 1"/>
                  <a:gd name="T55" fmla="*/ 432 h 2"/>
                  <a:gd name="T56" fmla="*/ 0 w 1"/>
                  <a:gd name="T57" fmla="*/ 432 h 2"/>
                  <a:gd name="T58" fmla="*/ 0 w 1"/>
                  <a:gd name="T59" fmla="*/ 432 h 2"/>
                  <a:gd name="T60" fmla="*/ 0 w 1"/>
                  <a:gd name="T61" fmla="*/ 432 h 2"/>
                  <a:gd name="T62" fmla="*/ 0 w 1"/>
                  <a:gd name="T63" fmla="*/ 432 h 2"/>
                  <a:gd name="T64" fmla="*/ 0 w 1"/>
                  <a:gd name="T65" fmla="*/ 432 h 2"/>
                  <a:gd name="T66" fmla="*/ 0 w 1"/>
                  <a:gd name="T67" fmla="*/ 432 h 2"/>
                  <a:gd name="T68" fmla="*/ 0 w 1"/>
                  <a:gd name="T69" fmla="*/ 432 h 2"/>
                  <a:gd name="T70" fmla="*/ 0 w 1"/>
                  <a:gd name="T71" fmla="*/ 432 h 2"/>
                  <a:gd name="T72" fmla="*/ 0 w 1"/>
                  <a:gd name="T73" fmla="*/ 432 h 2"/>
                  <a:gd name="T74" fmla="*/ 0 w 1"/>
                  <a:gd name="T75" fmla="*/ 432 h 2"/>
                  <a:gd name="T76" fmla="*/ 0 w 1"/>
                  <a:gd name="T77" fmla="*/ 432 h 2"/>
                  <a:gd name="T78" fmla="*/ 0 w 1"/>
                  <a:gd name="T79" fmla="*/ 0 h 2"/>
                  <a:gd name="T80" fmla="*/ 0 w 1"/>
                  <a:gd name="T81" fmla="*/ 0 h 2"/>
                  <a:gd name="T82" fmla="*/ 0 w 1"/>
                  <a:gd name="T83" fmla="*/ 0 h 2"/>
                  <a:gd name="T84" fmla="*/ 0 w 1"/>
                  <a:gd name="T85" fmla="*/ 0 h 2"/>
                  <a:gd name="T86" fmla="*/ 0 w 1"/>
                  <a:gd name="T87" fmla="*/ 0 h 2"/>
                  <a:gd name="T88" fmla="*/ 0 w 1"/>
                  <a:gd name="T89" fmla="*/ 0 h 2"/>
                  <a:gd name="T90" fmla="*/ 0 w 1"/>
                  <a:gd name="T91" fmla="*/ 0 h 2"/>
                  <a:gd name="T92" fmla="*/ 0 w 1"/>
                  <a:gd name="T93" fmla="*/ 0 h 2"/>
                  <a:gd name="T94" fmla="*/ 0 w 1"/>
                  <a:gd name="T95" fmla="*/ 0 h 2"/>
                  <a:gd name="T96" fmla="*/ 0 w 1"/>
                  <a:gd name="T97" fmla="*/ 0 h 2"/>
                  <a:gd name="T98" fmla="*/ 0 w 1"/>
                  <a:gd name="T99" fmla="*/ 0 h 2"/>
                  <a:gd name="T100" fmla="*/ 0 w 1"/>
                  <a:gd name="T101" fmla="*/ 0 h 2"/>
                  <a:gd name="T102" fmla="*/ 0 w 1"/>
                  <a:gd name="T103" fmla="*/ 0 h 2"/>
                  <a:gd name="T104" fmla="*/ 0 w 1"/>
                  <a:gd name="T105" fmla="*/ 0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79" name="Freeform 138"/>
              <p:cNvSpPr>
                <a:spLocks/>
              </p:cNvSpPr>
              <p:nvPr/>
            </p:nvSpPr>
            <p:spPr bwMode="auto">
              <a:xfrm>
                <a:off x="3800" y="3518"/>
                <a:ext cx="18" cy="6"/>
              </a:xfrm>
              <a:custGeom>
                <a:avLst/>
                <a:gdLst>
                  <a:gd name="T0" fmla="*/ 216 w 3"/>
                  <a:gd name="T1" fmla="*/ 216 h 1"/>
                  <a:gd name="T2" fmla="*/ 216 w 3"/>
                  <a:gd name="T3" fmla="*/ 216 h 1"/>
                  <a:gd name="T4" fmla="*/ 216 w 3"/>
                  <a:gd name="T5" fmla="*/ 216 h 1"/>
                  <a:gd name="T6" fmla="*/ 216 w 3"/>
                  <a:gd name="T7" fmla="*/ 216 h 1"/>
                  <a:gd name="T8" fmla="*/ 216 w 3"/>
                  <a:gd name="T9" fmla="*/ 216 h 1"/>
                  <a:gd name="T10" fmla="*/ 0 w 3"/>
                  <a:gd name="T11" fmla="*/ 216 h 1"/>
                  <a:gd name="T12" fmla="*/ 0 w 3"/>
                  <a:gd name="T13" fmla="*/ 216 h 1"/>
                  <a:gd name="T14" fmla="*/ 0 w 3"/>
                  <a:gd name="T15" fmla="*/ 216 h 1"/>
                  <a:gd name="T16" fmla="*/ 0 w 3"/>
                  <a:gd name="T17" fmla="*/ 216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0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432 w 3"/>
                  <a:gd name="T35" fmla="*/ 0 h 1"/>
                  <a:gd name="T36" fmla="*/ 432 w 3"/>
                  <a:gd name="T37" fmla="*/ 0 h 1"/>
                  <a:gd name="T38" fmla="*/ 432 w 3"/>
                  <a:gd name="T39" fmla="*/ 0 h 1"/>
                  <a:gd name="T40" fmla="*/ 648 w 3"/>
                  <a:gd name="T41" fmla="*/ 0 h 1"/>
                  <a:gd name="T42" fmla="*/ 648 w 3"/>
                  <a:gd name="T43" fmla="*/ 216 h 1"/>
                  <a:gd name="T44" fmla="*/ 648 w 3"/>
                  <a:gd name="T45" fmla="*/ 216 h 1"/>
                  <a:gd name="T46" fmla="*/ 648 w 3"/>
                  <a:gd name="T47" fmla="*/ 216 h 1"/>
                  <a:gd name="T48" fmla="*/ 648 w 3"/>
                  <a:gd name="T49" fmla="*/ 216 h 1"/>
                  <a:gd name="T50" fmla="*/ 648 w 3"/>
                  <a:gd name="T51" fmla="*/ 216 h 1"/>
                  <a:gd name="T52" fmla="*/ 648 w 3"/>
                  <a:gd name="T53" fmla="*/ 216 h 1"/>
                  <a:gd name="T54" fmla="*/ 432 w 3"/>
                  <a:gd name="T55" fmla="*/ 216 h 1"/>
                  <a:gd name="T56" fmla="*/ 432 w 3"/>
                  <a:gd name="T57" fmla="*/ 216 h 1"/>
                  <a:gd name="T58" fmla="*/ 432 w 3"/>
                  <a:gd name="T59" fmla="*/ 216 h 1"/>
                  <a:gd name="T60" fmla="*/ 432 w 3"/>
                  <a:gd name="T61" fmla="*/ 216 h 1"/>
                  <a:gd name="T62" fmla="*/ 432 w 3"/>
                  <a:gd name="T63" fmla="*/ 216 h 1"/>
                  <a:gd name="T64" fmla="*/ 432 w 3"/>
                  <a:gd name="T65" fmla="*/ 216 h 1"/>
                  <a:gd name="T66" fmla="*/ 432 w 3"/>
                  <a:gd name="T67" fmla="*/ 216 h 1"/>
                  <a:gd name="T68" fmla="*/ 432 w 3"/>
                  <a:gd name="T69" fmla="*/ 216 h 1"/>
                  <a:gd name="T70" fmla="*/ 432 w 3"/>
                  <a:gd name="T71" fmla="*/ 216 h 1"/>
                  <a:gd name="T72" fmla="*/ 432 w 3"/>
                  <a:gd name="T73" fmla="*/ 216 h 1"/>
                  <a:gd name="T74" fmla="*/ 432 w 3"/>
                  <a:gd name="T75" fmla="*/ 216 h 1"/>
                  <a:gd name="T76" fmla="*/ 432 w 3"/>
                  <a:gd name="T77" fmla="*/ 216 h 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"/>
                  <a:gd name="T118" fmla="*/ 0 h 1"/>
                  <a:gd name="T119" fmla="*/ 3 w 3"/>
                  <a:gd name="T120" fmla="*/ 1 h 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0" name="Freeform 139"/>
              <p:cNvSpPr>
                <a:spLocks/>
              </p:cNvSpPr>
              <p:nvPr/>
            </p:nvSpPr>
            <p:spPr bwMode="auto">
              <a:xfrm>
                <a:off x="3800" y="3518"/>
                <a:ext cx="18" cy="13"/>
              </a:xfrm>
              <a:custGeom>
                <a:avLst/>
                <a:gdLst>
                  <a:gd name="T0" fmla="*/ 432 w 3"/>
                  <a:gd name="T1" fmla="*/ 216 h 2"/>
                  <a:gd name="T2" fmla="*/ 432 w 3"/>
                  <a:gd name="T3" fmla="*/ 216 h 2"/>
                  <a:gd name="T4" fmla="*/ 216 w 3"/>
                  <a:gd name="T5" fmla="*/ 216 h 2"/>
                  <a:gd name="T6" fmla="*/ 216 w 3"/>
                  <a:gd name="T7" fmla="*/ 216 h 2"/>
                  <a:gd name="T8" fmla="*/ 216 w 3"/>
                  <a:gd name="T9" fmla="*/ 216 h 2"/>
                  <a:gd name="T10" fmla="*/ 0 w 3"/>
                  <a:gd name="T11" fmla="*/ 216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216 h 2"/>
                  <a:gd name="T24" fmla="*/ 0 w 3"/>
                  <a:gd name="T25" fmla="*/ 0 h 2"/>
                  <a:gd name="T26" fmla="*/ 0 w 3"/>
                  <a:gd name="T27" fmla="*/ 0 h 2"/>
                  <a:gd name="T28" fmla="*/ 216 w 3"/>
                  <a:gd name="T29" fmla="*/ 0 h 2"/>
                  <a:gd name="T30" fmla="*/ 216 w 3"/>
                  <a:gd name="T31" fmla="*/ 0 h 2"/>
                  <a:gd name="T32" fmla="*/ 216 w 3"/>
                  <a:gd name="T33" fmla="*/ 0 h 2"/>
                  <a:gd name="T34" fmla="*/ 432 w 3"/>
                  <a:gd name="T35" fmla="*/ 216 h 2"/>
                  <a:gd name="T36" fmla="*/ 432 w 3"/>
                  <a:gd name="T37" fmla="*/ 216 h 2"/>
                  <a:gd name="T38" fmla="*/ 648 w 3"/>
                  <a:gd name="T39" fmla="*/ 216 h 2"/>
                  <a:gd name="T40" fmla="*/ 648 w 3"/>
                  <a:gd name="T41" fmla="*/ 216 h 2"/>
                  <a:gd name="T42" fmla="*/ 648 w 3"/>
                  <a:gd name="T43" fmla="*/ 216 h 2"/>
                  <a:gd name="T44" fmla="*/ 648 w 3"/>
                  <a:gd name="T45" fmla="*/ 216 h 2"/>
                  <a:gd name="T46" fmla="*/ 648 w 3"/>
                  <a:gd name="T47" fmla="*/ 216 h 2"/>
                  <a:gd name="T48" fmla="*/ 648 w 3"/>
                  <a:gd name="T49" fmla="*/ 216 h 2"/>
                  <a:gd name="T50" fmla="*/ 648 w 3"/>
                  <a:gd name="T51" fmla="*/ 216 h 2"/>
                  <a:gd name="T52" fmla="*/ 648 w 3"/>
                  <a:gd name="T53" fmla="*/ 216 h 2"/>
                  <a:gd name="T54" fmla="*/ 648 w 3"/>
                  <a:gd name="T55" fmla="*/ 216 h 2"/>
                  <a:gd name="T56" fmla="*/ 648 w 3"/>
                  <a:gd name="T57" fmla="*/ 432 h 2"/>
                  <a:gd name="T58" fmla="*/ 648 w 3"/>
                  <a:gd name="T59" fmla="*/ 432 h 2"/>
                  <a:gd name="T60" fmla="*/ 432 w 3"/>
                  <a:gd name="T61" fmla="*/ 432 h 2"/>
                  <a:gd name="T62" fmla="*/ 432 w 3"/>
                  <a:gd name="T63" fmla="*/ 216 h 2"/>
                  <a:gd name="T64" fmla="*/ 432 w 3"/>
                  <a:gd name="T65" fmla="*/ 216 h 2"/>
                  <a:gd name="T66" fmla="*/ 432 w 3"/>
                  <a:gd name="T67" fmla="*/ 216 h 2"/>
                  <a:gd name="T68" fmla="*/ 432 w 3"/>
                  <a:gd name="T69" fmla="*/ 216 h 2"/>
                  <a:gd name="T70" fmla="*/ 432 w 3"/>
                  <a:gd name="T71" fmla="*/ 216 h 2"/>
                  <a:gd name="T72" fmla="*/ 432 w 3"/>
                  <a:gd name="T73" fmla="*/ 216 h 2"/>
                  <a:gd name="T74" fmla="*/ 432 w 3"/>
                  <a:gd name="T75" fmla="*/ 216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2"/>
                  <a:gd name="T116" fmla="*/ 3 w 3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1" name="Freeform 140"/>
              <p:cNvSpPr>
                <a:spLocks/>
              </p:cNvSpPr>
              <p:nvPr/>
            </p:nvSpPr>
            <p:spPr bwMode="auto">
              <a:xfrm>
                <a:off x="3800" y="3518"/>
                <a:ext cx="18" cy="6"/>
              </a:xfrm>
              <a:custGeom>
                <a:avLst/>
                <a:gdLst>
                  <a:gd name="T0" fmla="*/ 432 w 3"/>
                  <a:gd name="T1" fmla="*/ 216 h 1"/>
                  <a:gd name="T2" fmla="*/ 216 w 3"/>
                  <a:gd name="T3" fmla="*/ 216 h 1"/>
                  <a:gd name="T4" fmla="*/ 216 w 3"/>
                  <a:gd name="T5" fmla="*/ 216 h 1"/>
                  <a:gd name="T6" fmla="*/ 216 w 3"/>
                  <a:gd name="T7" fmla="*/ 216 h 1"/>
                  <a:gd name="T8" fmla="*/ 216 w 3"/>
                  <a:gd name="T9" fmla="*/ 216 h 1"/>
                  <a:gd name="T10" fmla="*/ 0 w 3"/>
                  <a:gd name="T11" fmla="*/ 216 h 1"/>
                  <a:gd name="T12" fmla="*/ 0 w 3"/>
                  <a:gd name="T13" fmla="*/ 216 h 1"/>
                  <a:gd name="T14" fmla="*/ 0 w 3"/>
                  <a:gd name="T15" fmla="*/ 216 h 1"/>
                  <a:gd name="T16" fmla="*/ 0 w 3"/>
                  <a:gd name="T17" fmla="*/ 216 h 1"/>
                  <a:gd name="T18" fmla="*/ 0 w 3"/>
                  <a:gd name="T19" fmla="*/ 216 h 1"/>
                  <a:gd name="T20" fmla="*/ 0 w 3"/>
                  <a:gd name="T21" fmla="*/ 0 h 1"/>
                  <a:gd name="T22" fmla="*/ 0 w 3"/>
                  <a:gd name="T23" fmla="*/ 0 h 1"/>
                  <a:gd name="T24" fmla="*/ 0 w 3"/>
                  <a:gd name="T25" fmla="*/ 0 h 1"/>
                  <a:gd name="T26" fmla="*/ 0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432 w 3"/>
                  <a:gd name="T35" fmla="*/ 0 h 1"/>
                  <a:gd name="T36" fmla="*/ 432 w 3"/>
                  <a:gd name="T37" fmla="*/ 0 h 1"/>
                  <a:gd name="T38" fmla="*/ 648 w 3"/>
                  <a:gd name="T39" fmla="*/ 216 h 1"/>
                  <a:gd name="T40" fmla="*/ 648 w 3"/>
                  <a:gd name="T41" fmla="*/ 216 h 1"/>
                  <a:gd name="T42" fmla="*/ 648 w 3"/>
                  <a:gd name="T43" fmla="*/ 216 h 1"/>
                  <a:gd name="T44" fmla="*/ 648 w 3"/>
                  <a:gd name="T45" fmla="*/ 216 h 1"/>
                  <a:gd name="T46" fmla="*/ 648 w 3"/>
                  <a:gd name="T47" fmla="*/ 216 h 1"/>
                  <a:gd name="T48" fmla="*/ 648 w 3"/>
                  <a:gd name="T49" fmla="*/ 216 h 1"/>
                  <a:gd name="T50" fmla="*/ 648 w 3"/>
                  <a:gd name="T51" fmla="*/ 216 h 1"/>
                  <a:gd name="T52" fmla="*/ 648 w 3"/>
                  <a:gd name="T53" fmla="*/ 216 h 1"/>
                  <a:gd name="T54" fmla="*/ 648 w 3"/>
                  <a:gd name="T55" fmla="*/ 216 h 1"/>
                  <a:gd name="T56" fmla="*/ 648 w 3"/>
                  <a:gd name="T57" fmla="*/ 216 h 1"/>
                  <a:gd name="T58" fmla="*/ 648 w 3"/>
                  <a:gd name="T59" fmla="*/ 216 h 1"/>
                  <a:gd name="T60" fmla="*/ 432 w 3"/>
                  <a:gd name="T61" fmla="*/ 216 h 1"/>
                  <a:gd name="T62" fmla="*/ 432 w 3"/>
                  <a:gd name="T63" fmla="*/ 216 h 1"/>
                  <a:gd name="T64" fmla="*/ 432 w 3"/>
                  <a:gd name="T65" fmla="*/ 216 h 1"/>
                  <a:gd name="T66" fmla="*/ 432 w 3"/>
                  <a:gd name="T67" fmla="*/ 216 h 1"/>
                  <a:gd name="T68" fmla="*/ 432 w 3"/>
                  <a:gd name="T69" fmla="*/ 216 h 1"/>
                  <a:gd name="T70" fmla="*/ 432 w 3"/>
                  <a:gd name="T71" fmla="*/ 216 h 1"/>
                  <a:gd name="T72" fmla="*/ 432 w 3"/>
                  <a:gd name="T73" fmla="*/ 216 h 1"/>
                  <a:gd name="T74" fmla="*/ 432 w 3"/>
                  <a:gd name="T75" fmla="*/ 216 h 1"/>
                  <a:gd name="T76" fmla="*/ 432 w 3"/>
                  <a:gd name="T77" fmla="*/ 216 h 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"/>
                  <a:gd name="T118" fmla="*/ 0 h 1"/>
                  <a:gd name="T119" fmla="*/ 3 w 3"/>
                  <a:gd name="T120" fmla="*/ 1 h 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" h="1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2" name="Freeform 141"/>
              <p:cNvSpPr>
                <a:spLocks/>
              </p:cNvSpPr>
              <p:nvPr/>
            </p:nvSpPr>
            <p:spPr bwMode="auto">
              <a:xfrm>
                <a:off x="3800" y="3530"/>
                <a:ext cx="13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0 h 1"/>
                  <a:gd name="T34" fmla="*/ 432 w 2"/>
                  <a:gd name="T35" fmla="*/ 0 h 1"/>
                  <a:gd name="T36" fmla="*/ 432 w 2"/>
                  <a:gd name="T37" fmla="*/ 0 h 1"/>
                  <a:gd name="T38" fmla="*/ 432 w 2"/>
                  <a:gd name="T39" fmla="*/ 0 h 1"/>
                  <a:gd name="T40" fmla="*/ 432 w 2"/>
                  <a:gd name="T41" fmla="*/ 0 h 1"/>
                  <a:gd name="T42" fmla="*/ 432 w 2"/>
                  <a:gd name="T43" fmla="*/ 0 h 1"/>
                  <a:gd name="T44" fmla="*/ 432 w 2"/>
                  <a:gd name="T45" fmla="*/ 0 h 1"/>
                  <a:gd name="T46" fmla="*/ 432 w 2"/>
                  <a:gd name="T47" fmla="*/ 0 h 1"/>
                  <a:gd name="T48" fmla="*/ 432 w 2"/>
                  <a:gd name="T49" fmla="*/ 0 h 1"/>
                  <a:gd name="T50" fmla="*/ 216 w 2"/>
                  <a:gd name="T51" fmla="*/ 0 h 1"/>
                  <a:gd name="T52" fmla="*/ 216 w 2"/>
                  <a:gd name="T53" fmla="*/ 0 h 1"/>
                  <a:gd name="T54" fmla="*/ 216 w 2"/>
                  <a:gd name="T55" fmla="*/ 0 h 1"/>
                  <a:gd name="T56" fmla="*/ 216 w 2"/>
                  <a:gd name="T57" fmla="*/ 0 h 1"/>
                  <a:gd name="T58" fmla="*/ 216 w 2"/>
                  <a:gd name="T59" fmla="*/ 0 h 1"/>
                  <a:gd name="T60" fmla="*/ 216 w 2"/>
                  <a:gd name="T61" fmla="*/ 0 h 1"/>
                  <a:gd name="T62" fmla="*/ 216 w 2"/>
                  <a:gd name="T63" fmla="*/ 0 h 1"/>
                  <a:gd name="T64" fmla="*/ 0 w 2"/>
                  <a:gd name="T65" fmla="*/ 0 h 1"/>
                  <a:gd name="T66" fmla="*/ 0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w 2"/>
                  <a:gd name="T73" fmla="*/ 0 h 1"/>
                  <a:gd name="T74" fmla="*/ 0 w 2"/>
                  <a:gd name="T75" fmla="*/ 0 h 1"/>
                  <a:gd name="T76" fmla="*/ 0 w 2"/>
                  <a:gd name="T77" fmla="*/ 0 h 1"/>
                  <a:gd name="T78" fmla="*/ 0 w 2"/>
                  <a:gd name="T79" fmla="*/ 0 h 1"/>
                  <a:gd name="T80" fmla="*/ 0 w 2"/>
                  <a:gd name="T81" fmla="*/ 0 h 1"/>
                  <a:gd name="T82" fmla="*/ 0 w 2"/>
                  <a:gd name="T83" fmla="*/ 0 h 1"/>
                  <a:gd name="T84" fmla="*/ 0 w 2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1"/>
                  <a:gd name="T131" fmla="*/ 2 w 2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3" name="Freeform 142"/>
              <p:cNvSpPr>
                <a:spLocks/>
              </p:cNvSpPr>
              <p:nvPr/>
            </p:nvSpPr>
            <p:spPr bwMode="auto">
              <a:xfrm>
                <a:off x="3806" y="3530"/>
                <a:ext cx="13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216 h 1"/>
                  <a:gd name="T52" fmla="*/ 216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4" name="Freeform 143"/>
              <p:cNvSpPr>
                <a:spLocks/>
              </p:cNvSpPr>
              <p:nvPr/>
            </p:nvSpPr>
            <p:spPr bwMode="auto">
              <a:xfrm>
                <a:off x="3800" y="3530"/>
                <a:ext cx="13" cy="6"/>
              </a:xfrm>
              <a:custGeom>
                <a:avLst/>
                <a:gdLst>
                  <a:gd name="T0" fmla="*/ 0 w 2"/>
                  <a:gd name="T1" fmla="*/ 0 h 1"/>
                  <a:gd name="T2" fmla="*/ 216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432 w 2"/>
                  <a:gd name="T15" fmla="*/ 0 h 1"/>
                  <a:gd name="T16" fmla="*/ 432 w 2"/>
                  <a:gd name="T17" fmla="*/ 0 h 1"/>
                  <a:gd name="T18" fmla="*/ 432 w 2"/>
                  <a:gd name="T19" fmla="*/ 0 h 1"/>
                  <a:gd name="T20" fmla="*/ 432 w 2"/>
                  <a:gd name="T21" fmla="*/ 0 h 1"/>
                  <a:gd name="T22" fmla="*/ 432 w 2"/>
                  <a:gd name="T23" fmla="*/ 0 h 1"/>
                  <a:gd name="T24" fmla="*/ 432 w 2"/>
                  <a:gd name="T25" fmla="*/ 0 h 1"/>
                  <a:gd name="T26" fmla="*/ 432 w 2"/>
                  <a:gd name="T27" fmla="*/ 0 h 1"/>
                  <a:gd name="T28" fmla="*/ 432 w 2"/>
                  <a:gd name="T29" fmla="*/ 0 h 1"/>
                  <a:gd name="T30" fmla="*/ 432 w 2"/>
                  <a:gd name="T31" fmla="*/ 0 h 1"/>
                  <a:gd name="T32" fmla="*/ 432 w 2"/>
                  <a:gd name="T33" fmla="*/ 0 h 1"/>
                  <a:gd name="T34" fmla="*/ 432 w 2"/>
                  <a:gd name="T35" fmla="*/ 0 h 1"/>
                  <a:gd name="T36" fmla="*/ 432 w 2"/>
                  <a:gd name="T37" fmla="*/ 0 h 1"/>
                  <a:gd name="T38" fmla="*/ 432 w 2"/>
                  <a:gd name="T39" fmla="*/ 0 h 1"/>
                  <a:gd name="T40" fmla="*/ 432 w 2"/>
                  <a:gd name="T41" fmla="*/ 0 h 1"/>
                  <a:gd name="T42" fmla="*/ 432 w 2"/>
                  <a:gd name="T43" fmla="*/ 0 h 1"/>
                  <a:gd name="T44" fmla="*/ 432 w 2"/>
                  <a:gd name="T45" fmla="*/ 216 h 1"/>
                  <a:gd name="T46" fmla="*/ 432 w 2"/>
                  <a:gd name="T47" fmla="*/ 216 h 1"/>
                  <a:gd name="T48" fmla="*/ 432 w 2"/>
                  <a:gd name="T49" fmla="*/ 216 h 1"/>
                  <a:gd name="T50" fmla="*/ 432 w 2"/>
                  <a:gd name="T51" fmla="*/ 216 h 1"/>
                  <a:gd name="T52" fmla="*/ 216 w 2"/>
                  <a:gd name="T53" fmla="*/ 216 h 1"/>
                  <a:gd name="T54" fmla="*/ 216 w 2"/>
                  <a:gd name="T55" fmla="*/ 216 h 1"/>
                  <a:gd name="T56" fmla="*/ 216 w 2"/>
                  <a:gd name="T57" fmla="*/ 216 h 1"/>
                  <a:gd name="T58" fmla="*/ 216 w 2"/>
                  <a:gd name="T59" fmla="*/ 216 h 1"/>
                  <a:gd name="T60" fmla="*/ 216 w 2"/>
                  <a:gd name="T61" fmla="*/ 216 h 1"/>
                  <a:gd name="T62" fmla="*/ 216 w 2"/>
                  <a:gd name="T63" fmla="*/ 216 h 1"/>
                  <a:gd name="T64" fmla="*/ 216 w 2"/>
                  <a:gd name="T65" fmla="*/ 0 h 1"/>
                  <a:gd name="T66" fmla="*/ 216 w 2"/>
                  <a:gd name="T67" fmla="*/ 0 h 1"/>
                  <a:gd name="T68" fmla="*/ 0 w 2"/>
                  <a:gd name="T69" fmla="*/ 0 h 1"/>
                  <a:gd name="T70" fmla="*/ 0 w 2"/>
                  <a:gd name="T71" fmla="*/ 0 h 1"/>
                  <a:gd name="T72" fmla="*/ 0 w 2"/>
                  <a:gd name="T73" fmla="*/ 0 h 1"/>
                  <a:gd name="T74" fmla="*/ 0 w 2"/>
                  <a:gd name="T75" fmla="*/ 0 h 1"/>
                  <a:gd name="T76" fmla="*/ 0 w 2"/>
                  <a:gd name="T77" fmla="*/ 0 h 1"/>
                  <a:gd name="T78" fmla="*/ 0 w 2"/>
                  <a:gd name="T79" fmla="*/ 0 h 1"/>
                  <a:gd name="T80" fmla="*/ 0 w 2"/>
                  <a:gd name="T81" fmla="*/ 0 h 1"/>
                  <a:gd name="T82" fmla="*/ 0 w 2"/>
                  <a:gd name="T83" fmla="*/ 0 h 1"/>
                  <a:gd name="T84" fmla="*/ 0 w 2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1"/>
                  <a:gd name="T131" fmla="*/ 2 w 2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1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5" name="Freeform 144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1"/>
                  <a:gd name="T116" fmla="*/ 1 w 1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6" name="Freeform 145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216 h 1"/>
                  <a:gd name="T4" fmla="*/ 216 w 1"/>
                  <a:gd name="T5" fmla="*/ 216 h 1"/>
                  <a:gd name="T6" fmla="*/ 216 w 1"/>
                  <a:gd name="T7" fmla="*/ 216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216 w 1"/>
                  <a:gd name="T15" fmla="*/ 216 h 1"/>
                  <a:gd name="T16" fmla="*/ 216 w 1"/>
                  <a:gd name="T17" fmla="*/ 216 h 1"/>
                  <a:gd name="T18" fmla="*/ 216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"/>
                  <a:gd name="T112" fmla="*/ 0 h 1"/>
                  <a:gd name="T113" fmla="*/ 1 w 1"/>
                  <a:gd name="T114" fmla="*/ 1 h 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7" name="Freeform 146"/>
              <p:cNvSpPr>
                <a:spLocks/>
              </p:cNvSpPr>
              <p:nvPr/>
            </p:nvSpPr>
            <p:spPr bwMode="auto">
              <a:xfrm>
                <a:off x="3806" y="3536"/>
                <a:ext cx="13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216 h 1"/>
                  <a:gd name="T6" fmla="*/ 216 w 1"/>
                  <a:gd name="T7" fmla="*/ 216 h 1"/>
                  <a:gd name="T8" fmla="*/ 216 w 1"/>
                  <a:gd name="T9" fmla="*/ 216 h 1"/>
                  <a:gd name="T10" fmla="*/ 216 w 1"/>
                  <a:gd name="T11" fmla="*/ 216 h 1"/>
                  <a:gd name="T12" fmla="*/ 216 w 1"/>
                  <a:gd name="T13" fmla="*/ 216 h 1"/>
                  <a:gd name="T14" fmla="*/ 216 w 1"/>
                  <a:gd name="T15" fmla="*/ 216 h 1"/>
                  <a:gd name="T16" fmla="*/ 216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0 h 1"/>
                  <a:gd name="T42" fmla="*/ 0 w 1"/>
                  <a:gd name="T43" fmla="*/ 0 h 1"/>
                  <a:gd name="T44" fmla="*/ 0 w 1"/>
                  <a:gd name="T45" fmla="*/ 0 h 1"/>
                  <a:gd name="T46" fmla="*/ 0 w 1"/>
                  <a:gd name="T47" fmla="*/ 0 h 1"/>
                  <a:gd name="T48" fmla="*/ 0 w 1"/>
                  <a:gd name="T49" fmla="*/ 0 h 1"/>
                  <a:gd name="T50" fmla="*/ 0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"/>
                  <a:gd name="T115" fmla="*/ 0 h 1"/>
                  <a:gd name="T116" fmla="*/ 1 w 1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8" name="Freeform 147"/>
              <p:cNvSpPr>
                <a:spLocks/>
              </p:cNvSpPr>
              <p:nvPr/>
            </p:nvSpPr>
            <p:spPr bwMode="auto">
              <a:xfrm>
                <a:off x="3812" y="3524"/>
                <a:ext cx="162" cy="156"/>
              </a:xfrm>
              <a:custGeom>
                <a:avLst/>
                <a:gdLst>
                  <a:gd name="T0" fmla="*/ 0 w 27"/>
                  <a:gd name="T1" fmla="*/ 648 h 26"/>
                  <a:gd name="T2" fmla="*/ 0 w 27"/>
                  <a:gd name="T3" fmla="*/ 648 h 26"/>
                  <a:gd name="T4" fmla="*/ 216 w 27"/>
                  <a:gd name="T5" fmla="*/ 648 h 26"/>
                  <a:gd name="T6" fmla="*/ 432 w 27"/>
                  <a:gd name="T7" fmla="*/ 864 h 26"/>
                  <a:gd name="T8" fmla="*/ 648 w 27"/>
                  <a:gd name="T9" fmla="*/ 1296 h 26"/>
                  <a:gd name="T10" fmla="*/ 1512 w 27"/>
                  <a:gd name="T11" fmla="*/ 1296 h 26"/>
                  <a:gd name="T12" fmla="*/ 1512 w 27"/>
                  <a:gd name="T13" fmla="*/ 1296 h 26"/>
                  <a:gd name="T14" fmla="*/ 1080 w 27"/>
                  <a:gd name="T15" fmla="*/ 1296 h 26"/>
                  <a:gd name="T16" fmla="*/ 864 w 27"/>
                  <a:gd name="T17" fmla="*/ 1728 h 26"/>
                  <a:gd name="T18" fmla="*/ 432 w 27"/>
                  <a:gd name="T19" fmla="*/ 1728 h 26"/>
                  <a:gd name="T20" fmla="*/ 864 w 27"/>
                  <a:gd name="T21" fmla="*/ 1944 h 26"/>
                  <a:gd name="T22" fmla="*/ 864 w 27"/>
                  <a:gd name="T23" fmla="*/ 2160 h 26"/>
                  <a:gd name="T24" fmla="*/ 864 w 27"/>
                  <a:gd name="T25" fmla="*/ 2376 h 26"/>
                  <a:gd name="T26" fmla="*/ 1296 w 27"/>
                  <a:gd name="T27" fmla="*/ 2376 h 26"/>
                  <a:gd name="T28" fmla="*/ 1296 w 27"/>
                  <a:gd name="T29" fmla="*/ 2160 h 26"/>
                  <a:gd name="T30" fmla="*/ 1296 w 27"/>
                  <a:gd name="T31" fmla="*/ 2160 h 26"/>
                  <a:gd name="T32" fmla="*/ 1296 w 27"/>
                  <a:gd name="T33" fmla="*/ 1944 h 26"/>
                  <a:gd name="T34" fmla="*/ 1512 w 27"/>
                  <a:gd name="T35" fmla="*/ 1944 h 26"/>
                  <a:gd name="T36" fmla="*/ 1512 w 27"/>
                  <a:gd name="T37" fmla="*/ 2160 h 26"/>
                  <a:gd name="T38" fmla="*/ 1944 w 27"/>
                  <a:gd name="T39" fmla="*/ 2376 h 26"/>
                  <a:gd name="T40" fmla="*/ 2160 w 27"/>
                  <a:gd name="T41" fmla="*/ 2592 h 26"/>
                  <a:gd name="T42" fmla="*/ 2592 w 27"/>
                  <a:gd name="T43" fmla="*/ 2592 h 26"/>
                  <a:gd name="T44" fmla="*/ 2808 w 27"/>
                  <a:gd name="T45" fmla="*/ 2808 h 26"/>
                  <a:gd name="T46" fmla="*/ 3240 w 27"/>
                  <a:gd name="T47" fmla="*/ 3024 h 26"/>
                  <a:gd name="T48" fmla="*/ 3456 w 27"/>
                  <a:gd name="T49" fmla="*/ 3024 h 26"/>
                  <a:gd name="T50" fmla="*/ 3888 w 27"/>
                  <a:gd name="T51" fmla="*/ 3240 h 26"/>
                  <a:gd name="T52" fmla="*/ 4104 w 27"/>
                  <a:gd name="T53" fmla="*/ 3456 h 26"/>
                  <a:gd name="T54" fmla="*/ 4104 w 27"/>
                  <a:gd name="T55" fmla="*/ 3672 h 26"/>
                  <a:gd name="T56" fmla="*/ 4104 w 27"/>
                  <a:gd name="T57" fmla="*/ 3888 h 26"/>
                  <a:gd name="T58" fmla="*/ 4320 w 27"/>
                  <a:gd name="T59" fmla="*/ 4320 h 26"/>
                  <a:gd name="T60" fmla="*/ 4320 w 27"/>
                  <a:gd name="T61" fmla="*/ 4320 h 26"/>
                  <a:gd name="T62" fmla="*/ 4320 w 27"/>
                  <a:gd name="T63" fmla="*/ 4536 h 26"/>
                  <a:gd name="T64" fmla="*/ 3888 w 27"/>
                  <a:gd name="T65" fmla="*/ 4752 h 26"/>
                  <a:gd name="T66" fmla="*/ 3672 w 27"/>
                  <a:gd name="T67" fmla="*/ 5184 h 26"/>
                  <a:gd name="T68" fmla="*/ 4536 w 27"/>
                  <a:gd name="T69" fmla="*/ 4968 h 26"/>
                  <a:gd name="T70" fmla="*/ 4968 w 27"/>
                  <a:gd name="T71" fmla="*/ 4968 h 26"/>
                  <a:gd name="T72" fmla="*/ 5400 w 27"/>
                  <a:gd name="T73" fmla="*/ 5400 h 26"/>
                  <a:gd name="T74" fmla="*/ 5616 w 27"/>
                  <a:gd name="T75" fmla="*/ 5616 h 26"/>
                  <a:gd name="T76" fmla="*/ 5400 w 27"/>
                  <a:gd name="T77" fmla="*/ 1296 h 26"/>
                  <a:gd name="T78" fmla="*/ 4968 w 27"/>
                  <a:gd name="T79" fmla="*/ 1296 h 26"/>
                  <a:gd name="T80" fmla="*/ 4752 w 27"/>
                  <a:gd name="T81" fmla="*/ 1296 h 26"/>
                  <a:gd name="T82" fmla="*/ 4320 w 27"/>
                  <a:gd name="T83" fmla="*/ 864 h 26"/>
                  <a:gd name="T84" fmla="*/ 4320 w 27"/>
                  <a:gd name="T85" fmla="*/ 864 h 26"/>
                  <a:gd name="T86" fmla="*/ 3672 w 27"/>
                  <a:gd name="T87" fmla="*/ 648 h 26"/>
                  <a:gd name="T88" fmla="*/ 3240 w 27"/>
                  <a:gd name="T89" fmla="*/ 864 h 26"/>
                  <a:gd name="T90" fmla="*/ 3240 w 27"/>
                  <a:gd name="T91" fmla="*/ 1296 h 26"/>
                  <a:gd name="T92" fmla="*/ 2808 w 27"/>
                  <a:gd name="T93" fmla="*/ 1296 h 26"/>
                  <a:gd name="T94" fmla="*/ 2592 w 27"/>
                  <a:gd name="T95" fmla="*/ 1728 h 26"/>
                  <a:gd name="T96" fmla="*/ 2376 w 27"/>
                  <a:gd name="T97" fmla="*/ 1944 h 26"/>
                  <a:gd name="T98" fmla="*/ 2160 w 27"/>
                  <a:gd name="T99" fmla="*/ 1944 h 26"/>
                  <a:gd name="T100" fmla="*/ 1944 w 27"/>
                  <a:gd name="T101" fmla="*/ 1728 h 26"/>
                  <a:gd name="T102" fmla="*/ 1944 w 27"/>
                  <a:gd name="T103" fmla="*/ 1296 h 26"/>
                  <a:gd name="T104" fmla="*/ 1728 w 27"/>
                  <a:gd name="T105" fmla="*/ 864 h 26"/>
                  <a:gd name="T106" fmla="*/ 1728 w 27"/>
                  <a:gd name="T107" fmla="*/ 432 h 26"/>
                  <a:gd name="T108" fmla="*/ 1728 w 27"/>
                  <a:gd name="T109" fmla="*/ 216 h 26"/>
                  <a:gd name="T110" fmla="*/ 1296 w 27"/>
                  <a:gd name="T111" fmla="*/ 216 h 26"/>
                  <a:gd name="T112" fmla="*/ 1080 w 27"/>
                  <a:gd name="T113" fmla="*/ 0 h 26"/>
                  <a:gd name="T114" fmla="*/ 432 w 27"/>
                  <a:gd name="T115" fmla="*/ 0 h 26"/>
                  <a:gd name="T116" fmla="*/ 216 w 27"/>
                  <a:gd name="T117" fmla="*/ 216 h 2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"/>
                  <a:gd name="T178" fmla="*/ 0 h 26"/>
                  <a:gd name="T179" fmla="*/ 27 w 27"/>
                  <a:gd name="T180" fmla="*/ 26 h 2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" h="26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1" y="12"/>
                    </a:lnTo>
                    <a:lnTo>
                      <a:pt x="12" y="12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0" y="23"/>
                    </a:lnTo>
                    <a:lnTo>
                      <a:pt x="21" y="23"/>
                    </a:lnTo>
                    <a:lnTo>
                      <a:pt x="22" y="23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5" y="25"/>
                    </a:lnTo>
                    <a:lnTo>
                      <a:pt x="25" y="26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89" name="Freeform 148"/>
              <p:cNvSpPr>
                <a:spLocks/>
              </p:cNvSpPr>
              <p:nvPr/>
            </p:nvSpPr>
            <p:spPr bwMode="auto">
              <a:xfrm>
                <a:off x="3812" y="3524"/>
                <a:ext cx="162" cy="156"/>
              </a:xfrm>
              <a:custGeom>
                <a:avLst/>
                <a:gdLst>
                  <a:gd name="T0" fmla="*/ 0 w 27"/>
                  <a:gd name="T1" fmla="*/ 648 h 26"/>
                  <a:gd name="T2" fmla="*/ 0 w 27"/>
                  <a:gd name="T3" fmla="*/ 864 h 26"/>
                  <a:gd name="T4" fmla="*/ 216 w 27"/>
                  <a:gd name="T5" fmla="*/ 864 h 26"/>
                  <a:gd name="T6" fmla="*/ 432 w 27"/>
                  <a:gd name="T7" fmla="*/ 864 h 26"/>
                  <a:gd name="T8" fmla="*/ 648 w 27"/>
                  <a:gd name="T9" fmla="*/ 1296 h 26"/>
                  <a:gd name="T10" fmla="*/ 1512 w 27"/>
                  <a:gd name="T11" fmla="*/ 1296 h 26"/>
                  <a:gd name="T12" fmla="*/ 1512 w 27"/>
                  <a:gd name="T13" fmla="*/ 1296 h 26"/>
                  <a:gd name="T14" fmla="*/ 1080 w 27"/>
                  <a:gd name="T15" fmla="*/ 1296 h 26"/>
                  <a:gd name="T16" fmla="*/ 864 w 27"/>
                  <a:gd name="T17" fmla="*/ 1728 h 26"/>
                  <a:gd name="T18" fmla="*/ 648 w 27"/>
                  <a:gd name="T19" fmla="*/ 1728 h 26"/>
                  <a:gd name="T20" fmla="*/ 864 w 27"/>
                  <a:gd name="T21" fmla="*/ 2160 h 26"/>
                  <a:gd name="T22" fmla="*/ 864 w 27"/>
                  <a:gd name="T23" fmla="*/ 2376 h 26"/>
                  <a:gd name="T24" fmla="*/ 1080 w 27"/>
                  <a:gd name="T25" fmla="*/ 2592 h 26"/>
                  <a:gd name="T26" fmla="*/ 1296 w 27"/>
                  <a:gd name="T27" fmla="*/ 2592 h 26"/>
                  <a:gd name="T28" fmla="*/ 1296 w 27"/>
                  <a:gd name="T29" fmla="*/ 2376 h 26"/>
                  <a:gd name="T30" fmla="*/ 1296 w 27"/>
                  <a:gd name="T31" fmla="*/ 2160 h 26"/>
                  <a:gd name="T32" fmla="*/ 1512 w 27"/>
                  <a:gd name="T33" fmla="*/ 1944 h 26"/>
                  <a:gd name="T34" fmla="*/ 1512 w 27"/>
                  <a:gd name="T35" fmla="*/ 2160 h 26"/>
                  <a:gd name="T36" fmla="*/ 1512 w 27"/>
                  <a:gd name="T37" fmla="*/ 2376 h 26"/>
                  <a:gd name="T38" fmla="*/ 1944 w 27"/>
                  <a:gd name="T39" fmla="*/ 2592 h 26"/>
                  <a:gd name="T40" fmla="*/ 2376 w 27"/>
                  <a:gd name="T41" fmla="*/ 2808 h 26"/>
                  <a:gd name="T42" fmla="*/ 2592 w 27"/>
                  <a:gd name="T43" fmla="*/ 2808 h 26"/>
                  <a:gd name="T44" fmla="*/ 2808 w 27"/>
                  <a:gd name="T45" fmla="*/ 2808 h 26"/>
                  <a:gd name="T46" fmla="*/ 3240 w 27"/>
                  <a:gd name="T47" fmla="*/ 3024 h 26"/>
                  <a:gd name="T48" fmla="*/ 3672 w 27"/>
                  <a:gd name="T49" fmla="*/ 3024 h 26"/>
                  <a:gd name="T50" fmla="*/ 3888 w 27"/>
                  <a:gd name="T51" fmla="*/ 3240 h 26"/>
                  <a:gd name="T52" fmla="*/ 4104 w 27"/>
                  <a:gd name="T53" fmla="*/ 3672 h 26"/>
                  <a:gd name="T54" fmla="*/ 4104 w 27"/>
                  <a:gd name="T55" fmla="*/ 3672 h 26"/>
                  <a:gd name="T56" fmla="*/ 4104 w 27"/>
                  <a:gd name="T57" fmla="*/ 3888 h 26"/>
                  <a:gd name="T58" fmla="*/ 4536 w 27"/>
                  <a:gd name="T59" fmla="*/ 4320 h 26"/>
                  <a:gd name="T60" fmla="*/ 4320 w 27"/>
                  <a:gd name="T61" fmla="*/ 4320 h 26"/>
                  <a:gd name="T62" fmla="*/ 4320 w 27"/>
                  <a:gd name="T63" fmla="*/ 4536 h 26"/>
                  <a:gd name="T64" fmla="*/ 4104 w 27"/>
                  <a:gd name="T65" fmla="*/ 4752 h 26"/>
                  <a:gd name="T66" fmla="*/ 3672 w 27"/>
                  <a:gd name="T67" fmla="*/ 5184 h 26"/>
                  <a:gd name="T68" fmla="*/ 4536 w 27"/>
                  <a:gd name="T69" fmla="*/ 5184 h 26"/>
                  <a:gd name="T70" fmla="*/ 4968 w 27"/>
                  <a:gd name="T71" fmla="*/ 4968 h 26"/>
                  <a:gd name="T72" fmla="*/ 5400 w 27"/>
                  <a:gd name="T73" fmla="*/ 5400 h 26"/>
                  <a:gd name="T74" fmla="*/ 5616 w 27"/>
                  <a:gd name="T75" fmla="*/ 5616 h 26"/>
                  <a:gd name="T76" fmla="*/ 5400 w 27"/>
                  <a:gd name="T77" fmla="*/ 1296 h 26"/>
                  <a:gd name="T78" fmla="*/ 4968 w 27"/>
                  <a:gd name="T79" fmla="*/ 1296 h 26"/>
                  <a:gd name="T80" fmla="*/ 4968 w 27"/>
                  <a:gd name="T81" fmla="*/ 1296 h 26"/>
                  <a:gd name="T82" fmla="*/ 4536 w 27"/>
                  <a:gd name="T83" fmla="*/ 864 h 26"/>
                  <a:gd name="T84" fmla="*/ 4320 w 27"/>
                  <a:gd name="T85" fmla="*/ 864 h 26"/>
                  <a:gd name="T86" fmla="*/ 3888 w 27"/>
                  <a:gd name="T87" fmla="*/ 648 h 26"/>
                  <a:gd name="T88" fmla="*/ 3456 w 27"/>
                  <a:gd name="T89" fmla="*/ 864 h 26"/>
                  <a:gd name="T90" fmla="*/ 3456 w 27"/>
                  <a:gd name="T91" fmla="*/ 1296 h 26"/>
                  <a:gd name="T92" fmla="*/ 3240 w 27"/>
                  <a:gd name="T93" fmla="*/ 1296 h 26"/>
                  <a:gd name="T94" fmla="*/ 2808 w 27"/>
                  <a:gd name="T95" fmla="*/ 1728 h 26"/>
                  <a:gd name="T96" fmla="*/ 2376 w 27"/>
                  <a:gd name="T97" fmla="*/ 1944 h 26"/>
                  <a:gd name="T98" fmla="*/ 2160 w 27"/>
                  <a:gd name="T99" fmla="*/ 1944 h 26"/>
                  <a:gd name="T100" fmla="*/ 2160 w 27"/>
                  <a:gd name="T101" fmla="*/ 1728 h 26"/>
                  <a:gd name="T102" fmla="*/ 1944 w 27"/>
                  <a:gd name="T103" fmla="*/ 1296 h 26"/>
                  <a:gd name="T104" fmla="*/ 1728 w 27"/>
                  <a:gd name="T105" fmla="*/ 1296 h 26"/>
                  <a:gd name="T106" fmla="*/ 1728 w 27"/>
                  <a:gd name="T107" fmla="*/ 648 h 26"/>
                  <a:gd name="T108" fmla="*/ 1944 w 27"/>
                  <a:gd name="T109" fmla="*/ 432 h 26"/>
                  <a:gd name="T110" fmla="*/ 1296 w 27"/>
                  <a:gd name="T111" fmla="*/ 216 h 26"/>
                  <a:gd name="T112" fmla="*/ 1080 w 27"/>
                  <a:gd name="T113" fmla="*/ 0 h 26"/>
                  <a:gd name="T114" fmla="*/ 432 w 27"/>
                  <a:gd name="T115" fmla="*/ 0 h 26"/>
                  <a:gd name="T116" fmla="*/ 216 w 27"/>
                  <a:gd name="T117" fmla="*/ 216 h 2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7"/>
                  <a:gd name="T178" fmla="*/ 0 h 26"/>
                  <a:gd name="T179" fmla="*/ 27 w 27"/>
                  <a:gd name="T180" fmla="*/ 26 h 2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7" h="26">
                    <a:moveTo>
                      <a:pt x="1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5" y="12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1" y="20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3" y="24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4" y="25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7" y="6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3" y="8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8" y="4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7" y="4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3" y="9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0" name="Freeform 149"/>
              <p:cNvSpPr>
                <a:spLocks/>
              </p:cNvSpPr>
              <p:nvPr/>
            </p:nvSpPr>
            <p:spPr bwMode="auto">
              <a:xfrm>
                <a:off x="3812" y="3524"/>
                <a:ext cx="280" cy="156"/>
              </a:xfrm>
              <a:custGeom>
                <a:avLst/>
                <a:gdLst>
                  <a:gd name="T0" fmla="*/ 0 w 47"/>
                  <a:gd name="T1" fmla="*/ 648 h 26"/>
                  <a:gd name="T2" fmla="*/ 0 w 47"/>
                  <a:gd name="T3" fmla="*/ 648 h 26"/>
                  <a:gd name="T4" fmla="*/ 216 w 47"/>
                  <a:gd name="T5" fmla="*/ 864 h 26"/>
                  <a:gd name="T6" fmla="*/ 432 w 47"/>
                  <a:gd name="T7" fmla="*/ 864 h 26"/>
                  <a:gd name="T8" fmla="*/ 648 w 47"/>
                  <a:gd name="T9" fmla="*/ 1296 h 26"/>
                  <a:gd name="T10" fmla="*/ 1512 w 47"/>
                  <a:gd name="T11" fmla="*/ 1296 h 26"/>
                  <a:gd name="T12" fmla="*/ 1512 w 47"/>
                  <a:gd name="T13" fmla="*/ 1296 h 26"/>
                  <a:gd name="T14" fmla="*/ 1080 w 47"/>
                  <a:gd name="T15" fmla="*/ 1296 h 26"/>
                  <a:gd name="T16" fmla="*/ 864 w 47"/>
                  <a:gd name="T17" fmla="*/ 1728 h 26"/>
                  <a:gd name="T18" fmla="*/ 432 w 47"/>
                  <a:gd name="T19" fmla="*/ 1728 h 26"/>
                  <a:gd name="T20" fmla="*/ 864 w 47"/>
                  <a:gd name="T21" fmla="*/ 2160 h 26"/>
                  <a:gd name="T22" fmla="*/ 864 w 47"/>
                  <a:gd name="T23" fmla="*/ 2160 h 26"/>
                  <a:gd name="T24" fmla="*/ 1080 w 47"/>
                  <a:gd name="T25" fmla="*/ 2376 h 26"/>
                  <a:gd name="T26" fmla="*/ 1296 w 47"/>
                  <a:gd name="T27" fmla="*/ 2376 h 26"/>
                  <a:gd name="T28" fmla="*/ 1296 w 47"/>
                  <a:gd name="T29" fmla="*/ 2376 h 26"/>
                  <a:gd name="T30" fmla="*/ 1296 w 47"/>
                  <a:gd name="T31" fmla="*/ 2160 h 26"/>
                  <a:gd name="T32" fmla="*/ 1296 w 47"/>
                  <a:gd name="T33" fmla="*/ 1944 h 26"/>
                  <a:gd name="T34" fmla="*/ 1512 w 47"/>
                  <a:gd name="T35" fmla="*/ 1944 h 26"/>
                  <a:gd name="T36" fmla="*/ 1512 w 47"/>
                  <a:gd name="T37" fmla="*/ 2160 h 26"/>
                  <a:gd name="T38" fmla="*/ 1944 w 47"/>
                  <a:gd name="T39" fmla="*/ 2376 h 26"/>
                  <a:gd name="T40" fmla="*/ 2160 w 47"/>
                  <a:gd name="T41" fmla="*/ 2808 h 26"/>
                  <a:gd name="T42" fmla="*/ 2592 w 47"/>
                  <a:gd name="T43" fmla="*/ 2808 h 26"/>
                  <a:gd name="T44" fmla="*/ 2808 w 47"/>
                  <a:gd name="T45" fmla="*/ 2808 h 26"/>
                  <a:gd name="T46" fmla="*/ 3240 w 47"/>
                  <a:gd name="T47" fmla="*/ 3024 h 26"/>
                  <a:gd name="T48" fmla="*/ 3672 w 47"/>
                  <a:gd name="T49" fmla="*/ 3024 h 26"/>
                  <a:gd name="T50" fmla="*/ 3888 w 47"/>
                  <a:gd name="T51" fmla="*/ 3240 h 26"/>
                  <a:gd name="T52" fmla="*/ 4104 w 47"/>
                  <a:gd name="T53" fmla="*/ 3672 h 26"/>
                  <a:gd name="T54" fmla="*/ 4104 w 47"/>
                  <a:gd name="T55" fmla="*/ 3672 h 26"/>
                  <a:gd name="T56" fmla="*/ 4104 w 47"/>
                  <a:gd name="T57" fmla="*/ 3888 h 26"/>
                  <a:gd name="T58" fmla="*/ 4320 w 47"/>
                  <a:gd name="T59" fmla="*/ 4320 h 26"/>
                  <a:gd name="T60" fmla="*/ 4320 w 47"/>
                  <a:gd name="T61" fmla="*/ 4320 h 26"/>
                  <a:gd name="T62" fmla="*/ 4320 w 47"/>
                  <a:gd name="T63" fmla="*/ 4536 h 26"/>
                  <a:gd name="T64" fmla="*/ 3888 w 47"/>
                  <a:gd name="T65" fmla="*/ 4752 h 26"/>
                  <a:gd name="T66" fmla="*/ 3672 w 47"/>
                  <a:gd name="T67" fmla="*/ 5184 h 26"/>
                  <a:gd name="T68" fmla="*/ 4536 w 47"/>
                  <a:gd name="T69" fmla="*/ 5184 h 26"/>
                  <a:gd name="T70" fmla="*/ 4968 w 47"/>
                  <a:gd name="T71" fmla="*/ 4968 h 26"/>
                  <a:gd name="T72" fmla="*/ 5400 w 47"/>
                  <a:gd name="T73" fmla="*/ 5400 h 26"/>
                  <a:gd name="T74" fmla="*/ 5616 w 47"/>
                  <a:gd name="T75" fmla="*/ 5616 h 26"/>
                  <a:gd name="T76" fmla="*/ 9720 w 47"/>
                  <a:gd name="T77" fmla="*/ 2808 h 26"/>
                  <a:gd name="T78" fmla="*/ 5400 w 47"/>
                  <a:gd name="T79" fmla="*/ 1296 h 26"/>
                  <a:gd name="T80" fmla="*/ 4968 w 47"/>
                  <a:gd name="T81" fmla="*/ 1296 h 26"/>
                  <a:gd name="T82" fmla="*/ 4752 w 47"/>
                  <a:gd name="T83" fmla="*/ 1296 h 26"/>
                  <a:gd name="T84" fmla="*/ 4536 w 47"/>
                  <a:gd name="T85" fmla="*/ 864 h 26"/>
                  <a:gd name="T86" fmla="*/ 4320 w 47"/>
                  <a:gd name="T87" fmla="*/ 864 h 26"/>
                  <a:gd name="T88" fmla="*/ 3888 w 47"/>
                  <a:gd name="T89" fmla="*/ 648 h 26"/>
                  <a:gd name="T90" fmla="*/ 3456 w 47"/>
                  <a:gd name="T91" fmla="*/ 864 h 26"/>
                  <a:gd name="T92" fmla="*/ 3240 w 47"/>
                  <a:gd name="T93" fmla="*/ 1296 h 26"/>
                  <a:gd name="T94" fmla="*/ 3024 w 47"/>
                  <a:gd name="T95" fmla="*/ 1296 h 26"/>
                  <a:gd name="T96" fmla="*/ 2808 w 47"/>
                  <a:gd name="T97" fmla="*/ 1728 h 26"/>
                  <a:gd name="T98" fmla="*/ 2376 w 47"/>
                  <a:gd name="T99" fmla="*/ 1944 h 26"/>
                  <a:gd name="T100" fmla="*/ 2160 w 47"/>
                  <a:gd name="T101" fmla="*/ 1944 h 26"/>
                  <a:gd name="T102" fmla="*/ 2160 w 47"/>
                  <a:gd name="T103" fmla="*/ 1728 h 26"/>
                  <a:gd name="T104" fmla="*/ 1944 w 47"/>
                  <a:gd name="T105" fmla="*/ 1296 h 26"/>
                  <a:gd name="T106" fmla="*/ 1728 w 47"/>
                  <a:gd name="T107" fmla="*/ 864 h 26"/>
                  <a:gd name="T108" fmla="*/ 1728 w 47"/>
                  <a:gd name="T109" fmla="*/ 432 h 26"/>
                  <a:gd name="T110" fmla="*/ 1728 w 47"/>
                  <a:gd name="T111" fmla="*/ 216 h 26"/>
                  <a:gd name="T112" fmla="*/ 1296 w 47"/>
                  <a:gd name="T113" fmla="*/ 216 h 26"/>
                  <a:gd name="T114" fmla="*/ 1080 w 47"/>
                  <a:gd name="T115" fmla="*/ 0 h 26"/>
                  <a:gd name="T116" fmla="*/ 432 w 47"/>
                  <a:gd name="T117" fmla="*/ 0 h 26"/>
                  <a:gd name="T118" fmla="*/ 216 w 47"/>
                  <a:gd name="T119" fmla="*/ 216 h 2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47"/>
                  <a:gd name="T181" fmla="*/ 0 h 26"/>
                  <a:gd name="T182" fmla="*/ 47 w 47"/>
                  <a:gd name="T183" fmla="*/ 26 h 2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47" h="26">
                    <a:moveTo>
                      <a:pt x="1" y="1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6"/>
                    </a:lnTo>
                    <a:lnTo>
                      <a:pt x="6" y="6"/>
                    </a:lnTo>
                    <a:lnTo>
                      <a:pt x="5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5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6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9" y="21"/>
                    </a:lnTo>
                    <a:lnTo>
                      <a:pt x="19" y="22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7" y="24"/>
                    </a:lnTo>
                    <a:lnTo>
                      <a:pt x="19" y="24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3" y="24"/>
                    </a:lnTo>
                    <a:lnTo>
                      <a:pt x="23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5" y="24"/>
                    </a:lnTo>
                    <a:lnTo>
                      <a:pt x="25" y="25"/>
                    </a:lnTo>
                    <a:lnTo>
                      <a:pt x="26" y="26"/>
                    </a:lnTo>
                    <a:lnTo>
                      <a:pt x="27" y="26"/>
                    </a:lnTo>
                    <a:lnTo>
                      <a:pt x="29" y="24"/>
                    </a:lnTo>
                    <a:lnTo>
                      <a:pt x="29" y="22"/>
                    </a:lnTo>
                    <a:lnTo>
                      <a:pt x="31" y="20"/>
                    </a:lnTo>
                    <a:lnTo>
                      <a:pt x="35" y="18"/>
                    </a:lnTo>
                    <a:lnTo>
                      <a:pt x="40" y="18"/>
                    </a:lnTo>
                    <a:lnTo>
                      <a:pt x="44" y="17"/>
                    </a:lnTo>
                    <a:lnTo>
                      <a:pt x="46" y="16"/>
                    </a:lnTo>
                    <a:lnTo>
                      <a:pt x="47" y="14"/>
                    </a:lnTo>
                    <a:lnTo>
                      <a:pt x="45" y="13"/>
                    </a:lnTo>
                    <a:lnTo>
                      <a:pt x="40" y="13"/>
                    </a:lnTo>
                    <a:lnTo>
                      <a:pt x="36" y="10"/>
                    </a:lnTo>
                    <a:lnTo>
                      <a:pt x="36" y="9"/>
                    </a:lnTo>
                    <a:lnTo>
                      <a:pt x="33" y="8"/>
                    </a:lnTo>
                    <a:lnTo>
                      <a:pt x="30" y="8"/>
                    </a:lnTo>
                    <a:lnTo>
                      <a:pt x="26" y="6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3" y="6"/>
                    </a:lnTo>
                    <a:lnTo>
                      <a:pt x="22" y="6"/>
                    </a:lnTo>
                    <a:lnTo>
                      <a:pt x="21" y="6"/>
                    </a:lnTo>
                    <a:lnTo>
                      <a:pt x="21" y="4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8" y="3"/>
                    </a:lnTo>
                    <a:lnTo>
                      <a:pt x="17" y="3"/>
                    </a:lnTo>
                    <a:lnTo>
                      <a:pt x="16" y="4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10" y="8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1" name="Freeform 150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216 h 1"/>
                  <a:gd name="T26" fmla="*/ 0 w 1"/>
                  <a:gd name="T27" fmla="*/ 216 h 1"/>
                  <a:gd name="T28" fmla="*/ 0 w 1"/>
                  <a:gd name="T29" fmla="*/ 216 h 1"/>
                  <a:gd name="T30" fmla="*/ 0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0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2" name="Freeform 151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216 h 1"/>
                  <a:gd name="T16" fmla="*/ 0 w 1"/>
                  <a:gd name="T17" fmla="*/ 216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216 w 1"/>
                  <a:gd name="T25" fmla="*/ 216 h 1"/>
                  <a:gd name="T26" fmla="*/ 216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216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"/>
                  <a:gd name="T127" fmla="*/ 0 h 1"/>
                  <a:gd name="T128" fmla="*/ 1 w 1"/>
                  <a:gd name="T129" fmla="*/ 1 h 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3" name="Freeform 152"/>
              <p:cNvSpPr>
                <a:spLocks/>
              </p:cNvSpPr>
              <p:nvPr/>
            </p:nvSpPr>
            <p:spPr bwMode="auto">
              <a:xfrm>
                <a:off x="3878" y="3530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216 h 1"/>
                  <a:gd name="T20" fmla="*/ 0 w 1"/>
                  <a:gd name="T21" fmla="*/ 216 h 1"/>
                  <a:gd name="T22" fmla="*/ 0 w 1"/>
                  <a:gd name="T23" fmla="*/ 216 h 1"/>
                  <a:gd name="T24" fmla="*/ 0 w 1"/>
                  <a:gd name="T25" fmla="*/ 216 h 1"/>
                  <a:gd name="T26" fmla="*/ 0 w 1"/>
                  <a:gd name="T27" fmla="*/ 216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216 w 1"/>
                  <a:gd name="T61" fmla="*/ 0 h 1"/>
                  <a:gd name="T62" fmla="*/ 216 w 1"/>
                  <a:gd name="T63" fmla="*/ 0 h 1"/>
                  <a:gd name="T64" fmla="*/ 216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216 w 1"/>
                  <a:gd name="T71" fmla="*/ 0 h 1"/>
                  <a:gd name="T72" fmla="*/ 216 w 1"/>
                  <a:gd name="T73" fmla="*/ 0 h 1"/>
                  <a:gd name="T74" fmla="*/ 0 w 1"/>
                  <a:gd name="T75" fmla="*/ 0 h 1"/>
                  <a:gd name="T76" fmla="*/ 0 w 1"/>
                  <a:gd name="T77" fmla="*/ 0 h 1"/>
                  <a:gd name="T78" fmla="*/ 0 w 1"/>
                  <a:gd name="T79" fmla="*/ 0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1"/>
                  <a:gd name="T131" fmla="*/ 1 w 1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4" name="Freeform 153"/>
              <p:cNvSpPr>
                <a:spLocks/>
              </p:cNvSpPr>
              <p:nvPr/>
            </p:nvSpPr>
            <p:spPr bwMode="auto">
              <a:xfrm>
                <a:off x="3884" y="3530"/>
                <a:ext cx="13" cy="12"/>
              </a:xfrm>
              <a:custGeom>
                <a:avLst/>
                <a:gdLst>
                  <a:gd name="T0" fmla="*/ 216 w 2"/>
                  <a:gd name="T1" fmla="*/ 216 h 2"/>
                  <a:gd name="T2" fmla="*/ 216 w 2"/>
                  <a:gd name="T3" fmla="*/ 0 h 2"/>
                  <a:gd name="T4" fmla="*/ 216 w 2"/>
                  <a:gd name="T5" fmla="*/ 0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216 h 2"/>
                  <a:gd name="T24" fmla="*/ 0 w 2"/>
                  <a:gd name="T25" fmla="*/ 216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216 w 2"/>
                  <a:gd name="T47" fmla="*/ 216 h 2"/>
                  <a:gd name="T48" fmla="*/ 216 w 2"/>
                  <a:gd name="T49" fmla="*/ 216 h 2"/>
                  <a:gd name="T50" fmla="*/ 216 w 2"/>
                  <a:gd name="T51" fmla="*/ 216 h 2"/>
                  <a:gd name="T52" fmla="*/ 216 w 2"/>
                  <a:gd name="T53" fmla="*/ 216 h 2"/>
                  <a:gd name="T54" fmla="*/ 216 w 2"/>
                  <a:gd name="T55" fmla="*/ 216 h 2"/>
                  <a:gd name="T56" fmla="*/ 216 w 2"/>
                  <a:gd name="T57" fmla="*/ 216 h 2"/>
                  <a:gd name="T58" fmla="*/ 216 w 2"/>
                  <a:gd name="T59" fmla="*/ 216 h 2"/>
                  <a:gd name="T60" fmla="*/ 216 w 2"/>
                  <a:gd name="T61" fmla="*/ 216 h 2"/>
                  <a:gd name="T62" fmla="*/ 216 w 2"/>
                  <a:gd name="T63" fmla="*/ 216 h 2"/>
                  <a:gd name="T64" fmla="*/ 216 w 2"/>
                  <a:gd name="T65" fmla="*/ 216 h 2"/>
                  <a:gd name="T66" fmla="*/ 216 w 2"/>
                  <a:gd name="T67" fmla="*/ 216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432 w 2"/>
                  <a:gd name="T77" fmla="*/ 432 h 2"/>
                  <a:gd name="T78" fmla="*/ 432 w 2"/>
                  <a:gd name="T79" fmla="*/ 216 h 2"/>
                  <a:gd name="T80" fmla="*/ 432 w 2"/>
                  <a:gd name="T81" fmla="*/ 216 h 2"/>
                  <a:gd name="T82" fmla="*/ 432 w 2"/>
                  <a:gd name="T83" fmla="*/ 216 h 2"/>
                  <a:gd name="T84" fmla="*/ 432 w 2"/>
                  <a:gd name="T85" fmla="*/ 216 h 2"/>
                  <a:gd name="T86" fmla="*/ 432 w 2"/>
                  <a:gd name="T87" fmla="*/ 216 h 2"/>
                  <a:gd name="T88" fmla="*/ 432 w 2"/>
                  <a:gd name="T89" fmla="*/ 216 h 2"/>
                  <a:gd name="T90" fmla="*/ 432 w 2"/>
                  <a:gd name="T91" fmla="*/ 216 h 2"/>
                  <a:gd name="T92" fmla="*/ 432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216 w 2"/>
                  <a:gd name="T105" fmla="*/ 216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5" name="Freeform 154"/>
              <p:cNvSpPr>
                <a:spLocks/>
              </p:cNvSpPr>
              <p:nvPr/>
            </p:nvSpPr>
            <p:spPr bwMode="auto">
              <a:xfrm>
                <a:off x="3884" y="3536"/>
                <a:ext cx="13" cy="6"/>
              </a:xfrm>
              <a:custGeom>
                <a:avLst/>
                <a:gdLst>
                  <a:gd name="T0" fmla="*/ 432 w 2"/>
                  <a:gd name="T1" fmla="*/ 0 h 1"/>
                  <a:gd name="T2" fmla="*/ 432 w 2"/>
                  <a:gd name="T3" fmla="*/ 0 h 1"/>
                  <a:gd name="T4" fmla="*/ 216 w 2"/>
                  <a:gd name="T5" fmla="*/ 0 h 1"/>
                  <a:gd name="T6" fmla="*/ 216 w 2"/>
                  <a:gd name="T7" fmla="*/ 0 h 1"/>
                  <a:gd name="T8" fmla="*/ 216 w 2"/>
                  <a:gd name="T9" fmla="*/ 0 h 1"/>
                  <a:gd name="T10" fmla="*/ 216 w 2"/>
                  <a:gd name="T11" fmla="*/ 0 h 1"/>
                  <a:gd name="T12" fmla="*/ 216 w 2"/>
                  <a:gd name="T13" fmla="*/ 0 h 1"/>
                  <a:gd name="T14" fmla="*/ 216 w 2"/>
                  <a:gd name="T15" fmla="*/ 0 h 1"/>
                  <a:gd name="T16" fmla="*/ 216 w 2"/>
                  <a:gd name="T17" fmla="*/ 0 h 1"/>
                  <a:gd name="T18" fmla="*/ 216 w 2"/>
                  <a:gd name="T19" fmla="*/ 0 h 1"/>
                  <a:gd name="T20" fmla="*/ 216 w 2"/>
                  <a:gd name="T21" fmla="*/ 0 h 1"/>
                  <a:gd name="T22" fmla="*/ 216 w 2"/>
                  <a:gd name="T23" fmla="*/ 0 h 1"/>
                  <a:gd name="T24" fmla="*/ 216 w 2"/>
                  <a:gd name="T25" fmla="*/ 0 h 1"/>
                  <a:gd name="T26" fmla="*/ 0 w 2"/>
                  <a:gd name="T27" fmla="*/ 0 h 1"/>
                  <a:gd name="T28" fmla="*/ 0 w 2"/>
                  <a:gd name="T29" fmla="*/ 0 h 1"/>
                  <a:gd name="T30" fmla="*/ 0 w 2"/>
                  <a:gd name="T31" fmla="*/ 0 h 1"/>
                  <a:gd name="T32" fmla="*/ 0 w 2"/>
                  <a:gd name="T33" fmla="*/ 0 h 1"/>
                  <a:gd name="T34" fmla="*/ 216 w 2"/>
                  <a:gd name="T35" fmla="*/ 0 h 1"/>
                  <a:gd name="T36" fmla="*/ 216 w 2"/>
                  <a:gd name="T37" fmla="*/ 0 h 1"/>
                  <a:gd name="T38" fmla="*/ 216 w 2"/>
                  <a:gd name="T39" fmla="*/ 0 h 1"/>
                  <a:gd name="T40" fmla="*/ 216 w 2"/>
                  <a:gd name="T41" fmla="*/ 0 h 1"/>
                  <a:gd name="T42" fmla="*/ 216 w 2"/>
                  <a:gd name="T43" fmla="*/ 0 h 1"/>
                  <a:gd name="T44" fmla="*/ 216 w 2"/>
                  <a:gd name="T45" fmla="*/ 216 h 1"/>
                  <a:gd name="T46" fmla="*/ 216 w 2"/>
                  <a:gd name="T47" fmla="*/ 216 h 1"/>
                  <a:gd name="T48" fmla="*/ 216 w 2"/>
                  <a:gd name="T49" fmla="*/ 216 h 1"/>
                  <a:gd name="T50" fmla="*/ 216 w 2"/>
                  <a:gd name="T51" fmla="*/ 216 h 1"/>
                  <a:gd name="T52" fmla="*/ 216 w 2"/>
                  <a:gd name="T53" fmla="*/ 216 h 1"/>
                  <a:gd name="T54" fmla="*/ 216 w 2"/>
                  <a:gd name="T55" fmla="*/ 216 h 1"/>
                  <a:gd name="T56" fmla="*/ 216 w 2"/>
                  <a:gd name="T57" fmla="*/ 216 h 1"/>
                  <a:gd name="T58" fmla="*/ 216 w 2"/>
                  <a:gd name="T59" fmla="*/ 216 h 1"/>
                  <a:gd name="T60" fmla="*/ 216 w 2"/>
                  <a:gd name="T61" fmla="*/ 216 h 1"/>
                  <a:gd name="T62" fmla="*/ 216 w 2"/>
                  <a:gd name="T63" fmla="*/ 216 h 1"/>
                  <a:gd name="T64" fmla="*/ 216 w 2"/>
                  <a:gd name="T65" fmla="*/ 216 h 1"/>
                  <a:gd name="T66" fmla="*/ 216 w 2"/>
                  <a:gd name="T67" fmla="*/ 216 h 1"/>
                  <a:gd name="T68" fmla="*/ 216 w 2"/>
                  <a:gd name="T69" fmla="*/ 216 h 1"/>
                  <a:gd name="T70" fmla="*/ 432 w 2"/>
                  <a:gd name="T71" fmla="*/ 216 h 1"/>
                  <a:gd name="T72" fmla="*/ 432 w 2"/>
                  <a:gd name="T73" fmla="*/ 216 h 1"/>
                  <a:gd name="T74" fmla="*/ 432 w 2"/>
                  <a:gd name="T75" fmla="*/ 216 h 1"/>
                  <a:gd name="T76" fmla="*/ 432 w 2"/>
                  <a:gd name="T77" fmla="*/ 216 h 1"/>
                  <a:gd name="T78" fmla="*/ 432 w 2"/>
                  <a:gd name="T79" fmla="*/ 216 h 1"/>
                  <a:gd name="T80" fmla="*/ 432 w 2"/>
                  <a:gd name="T81" fmla="*/ 216 h 1"/>
                  <a:gd name="T82" fmla="*/ 432 w 2"/>
                  <a:gd name="T83" fmla="*/ 216 h 1"/>
                  <a:gd name="T84" fmla="*/ 432 w 2"/>
                  <a:gd name="T85" fmla="*/ 216 h 1"/>
                  <a:gd name="T86" fmla="*/ 432 w 2"/>
                  <a:gd name="T87" fmla="*/ 0 h 1"/>
                  <a:gd name="T88" fmla="*/ 432 w 2"/>
                  <a:gd name="T89" fmla="*/ 0 h 1"/>
                  <a:gd name="T90" fmla="*/ 432 w 2"/>
                  <a:gd name="T91" fmla="*/ 0 h 1"/>
                  <a:gd name="T92" fmla="*/ 432 w 2"/>
                  <a:gd name="T93" fmla="*/ 0 h 1"/>
                  <a:gd name="T94" fmla="*/ 432 w 2"/>
                  <a:gd name="T95" fmla="*/ 0 h 1"/>
                  <a:gd name="T96" fmla="*/ 432 w 2"/>
                  <a:gd name="T97" fmla="*/ 0 h 1"/>
                  <a:gd name="T98" fmla="*/ 432 w 2"/>
                  <a:gd name="T99" fmla="*/ 0 h 1"/>
                  <a:gd name="T100" fmla="*/ 432 w 2"/>
                  <a:gd name="T101" fmla="*/ 0 h 1"/>
                  <a:gd name="T102" fmla="*/ 432 w 2"/>
                  <a:gd name="T103" fmla="*/ 0 h 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"/>
                  <a:gd name="T157" fmla="*/ 0 h 1"/>
                  <a:gd name="T158" fmla="*/ 2 w 2"/>
                  <a:gd name="T159" fmla="*/ 1 h 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6" name="Freeform 155"/>
              <p:cNvSpPr>
                <a:spLocks/>
              </p:cNvSpPr>
              <p:nvPr/>
            </p:nvSpPr>
            <p:spPr bwMode="auto">
              <a:xfrm>
                <a:off x="3884" y="3530"/>
                <a:ext cx="13" cy="12"/>
              </a:xfrm>
              <a:custGeom>
                <a:avLst/>
                <a:gdLst>
                  <a:gd name="T0" fmla="*/ 432 w 2"/>
                  <a:gd name="T1" fmla="*/ 216 h 2"/>
                  <a:gd name="T2" fmla="*/ 216 w 2"/>
                  <a:gd name="T3" fmla="*/ 216 h 2"/>
                  <a:gd name="T4" fmla="*/ 216 w 2"/>
                  <a:gd name="T5" fmla="*/ 216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216 h 2"/>
                  <a:gd name="T16" fmla="*/ 0 w 2"/>
                  <a:gd name="T17" fmla="*/ 216 h 2"/>
                  <a:gd name="T18" fmla="*/ 0 w 2"/>
                  <a:gd name="T19" fmla="*/ 216 h 2"/>
                  <a:gd name="T20" fmla="*/ 0 w 2"/>
                  <a:gd name="T21" fmla="*/ 216 h 2"/>
                  <a:gd name="T22" fmla="*/ 0 w 2"/>
                  <a:gd name="T23" fmla="*/ 216 h 2"/>
                  <a:gd name="T24" fmla="*/ 0 w 2"/>
                  <a:gd name="T25" fmla="*/ 216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216 w 2"/>
                  <a:gd name="T45" fmla="*/ 216 h 2"/>
                  <a:gd name="T46" fmla="*/ 216 w 2"/>
                  <a:gd name="T47" fmla="*/ 216 h 2"/>
                  <a:gd name="T48" fmla="*/ 216 w 2"/>
                  <a:gd name="T49" fmla="*/ 216 h 2"/>
                  <a:gd name="T50" fmla="*/ 216 w 2"/>
                  <a:gd name="T51" fmla="*/ 216 h 2"/>
                  <a:gd name="T52" fmla="*/ 216 w 2"/>
                  <a:gd name="T53" fmla="*/ 216 h 2"/>
                  <a:gd name="T54" fmla="*/ 216 w 2"/>
                  <a:gd name="T55" fmla="*/ 216 h 2"/>
                  <a:gd name="T56" fmla="*/ 216 w 2"/>
                  <a:gd name="T57" fmla="*/ 216 h 2"/>
                  <a:gd name="T58" fmla="*/ 216 w 2"/>
                  <a:gd name="T59" fmla="*/ 216 h 2"/>
                  <a:gd name="T60" fmla="*/ 216 w 2"/>
                  <a:gd name="T61" fmla="*/ 216 h 2"/>
                  <a:gd name="T62" fmla="*/ 216 w 2"/>
                  <a:gd name="T63" fmla="*/ 432 h 2"/>
                  <a:gd name="T64" fmla="*/ 216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432 w 2"/>
                  <a:gd name="T75" fmla="*/ 432 h 2"/>
                  <a:gd name="T76" fmla="*/ 432 w 2"/>
                  <a:gd name="T77" fmla="*/ 432 h 2"/>
                  <a:gd name="T78" fmla="*/ 432 w 2"/>
                  <a:gd name="T79" fmla="*/ 432 h 2"/>
                  <a:gd name="T80" fmla="*/ 432 w 2"/>
                  <a:gd name="T81" fmla="*/ 432 h 2"/>
                  <a:gd name="T82" fmla="*/ 432 w 2"/>
                  <a:gd name="T83" fmla="*/ 432 h 2"/>
                  <a:gd name="T84" fmla="*/ 432 w 2"/>
                  <a:gd name="T85" fmla="*/ 216 h 2"/>
                  <a:gd name="T86" fmla="*/ 432 w 2"/>
                  <a:gd name="T87" fmla="*/ 216 h 2"/>
                  <a:gd name="T88" fmla="*/ 432 w 2"/>
                  <a:gd name="T89" fmla="*/ 216 h 2"/>
                  <a:gd name="T90" fmla="*/ 432 w 2"/>
                  <a:gd name="T91" fmla="*/ 216 h 2"/>
                  <a:gd name="T92" fmla="*/ 432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"/>
                  <a:gd name="T160" fmla="*/ 0 h 2"/>
                  <a:gd name="T161" fmla="*/ 2 w 2"/>
                  <a:gd name="T162" fmla="*/ 2 h 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" h="2">
                    <a:moveTo>
                      <a:pt x="2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7" name="Freeform 156"/>
              <p:cNvSpPr>
                <a:spLocks/>
              </p:cNvSpPr>
              <p:nvPr/>
            </p:nvSpPr>
            <p:spPr bwMode="auto">
              <a:xfrm>
                <a:off x="3878" y="3542"/>
                <a:ext cx="24" cy="6"/>
              </a:xfrm>
              <a:custGeom>
                <a:avLst/>
                <a:gdLst>
                  <a:gd name="T0" fmla="*/ 648 w 4"/>
                  <a:gd name="T1" fmla="*/ 0 h 1"/>
                  <a:gd name="T2" fmla="*/ 432 w 4"/>
                  <a:gd name="T3" fmla="*/ 0 h 1"/>
                  <a:gd name="T4" fmla="*/ 432 w 4"/>
                  <a:gd name="T5" fmla="*/ 0 h 1"/>
                  <a:gd name="T6" fmla="*/ 216 w 4"/>
                  <a:gd name="T7" fmla="*/ 0 h 1"/>
                  <a:gd name="T8" fmla="*/ 216 w 4"/>
                  <a:gd name="T9" fmla="*/ 0 h 1"/>
                  <a:gd name="T10" fmla="*/ 216 w 4"/>
                  <a:gd name="T11" fmla="*/ 216 h 1"/>
                  <a:gd name="T12" fmla="*/ 0 w 4"/>
                  <a:gd name="T13" fmla="*/ 216 h 1"/>
                  <a:gd name="T14" fmla="*/ 0 w 4"/>
                  <a:gd name="T15" fmla="*/ 216 h 1"/>
                  <a:gd name="T16" fmla="*/ 0 w 4"/>
                  <a:gd name="T17" fmla="*/ 216 h 1"/>
                  <a:gd name="T18" fmla="*/ 0 w 4"/>
                  <a:gd name="T19" fmla="*/ 216 h 1"/>
                  <a:gd name="T20" fmla="*/ 0 w 4"/>
                  <a:gd name="T21" fmla="*/ 216 h 1"/>
                  <a:gd name="T22" fmla="*/ 0 w 4"/>
                  <a:gd name="T23" fmla="*/ 216 h 1"/>
                  <a:gd name="T24" fmla="*/ 0 w 4"/>
                  <a:gd name="T25" fmla="*/ 216 h 1"/>
                  <a:gd name="T26" fmla="*/ 216 w 4"/>
                  <a:gd name="T27" fmla="*/ 216 h 1"/>
                  <a:gd name="T28" fmla="*/ 216 w 4"/>
                  <a:gd name="T29" fmla="*/ 216 h 1"/>
                  <a:gd name="T30" fmla="*/ 216 w 4"/>
                  <a:gd name="T31" fmla="*/ 216 h 1"/>
                  <a:gd name="T32" fmla="*/ 432 w 4"/>
                  <a:gd name="T33" fmla="*/ 216 h 1"/>
                  <a:gd name="T34" fmla="*/ 432 w 4"/>
                  <a:gd name="T35" fmla="*/ 216 h 1"/>
                  <a:gd name="T36" fmla="*/ 432 w 4"/>
                  <a:gd name="T37" fmla="*/ 216 h 1"/>
                  <a:gd name="T38" fmla="*/ 432 w 4"/>
                  <a:gd name="T39" fmla="*/ 216 h 1"/>
                  <a:gd name="T40" fmla="*/ 432 w 4"/>
                  <a:gd name="T41" fmla="*/ 216 h 1"/>
                  <a:gd name="T42" fmla="*/ 432 w 4"/>
                  <a:gd name="T43" fmla="*/ 216 h 1"/>
                  <a:gd name="T44" fmla="*/ 648 w 4"/>
                  <a:gd name="T45" fmla="*/ 216 h 1"/>
                  <a:gd name="T46" fmla="*/ 648 w 4"/>
                  <a:gd name="T47" fmla="*/ 216 h 1"/>
                  <a:gd name="T48" fmla="*/ 648 w 4"/>
                  <a:gd name="T49" fmla="*/ 216 h 1"/>
                  <a:gd name="T50" fmla="*/ 648 w 4"/>
                  <a:gd name="T51" fmla="*/ 216 h 1"/>
                  <a:gd name="T52" fmla="*/ 648 w 4"/>
                  <a:gd name="T53" fmla="*/ 216 h 1"/>
                  <a:gd name="T54" fmla="*/ 648 w 4"/>
                  <a:gd name="T55" fmla="*/ 216 h 1"/>
                  <a:gd name="T56" fmla="*/ 648 w 4"/>
                  <a:gd name="T57" fmla="*/ 216 h 1"/>
                  <a:gd name="T58" fmla="*/ 648 w 4"/>
                  <a:gd name="T59" fmla="*/ 216 h 1"/>
                  <a:gd name="T60" fmla="*/ 864 w 4"/>
                  <a:gd name="T61" fmla="*/ 216 h 1"/>
                  <a:gd name="T62" fmla="*/ 864 w 4"/>
                  <a:gd name="T63" fmla="*/ 216 h 1"/>
                  <a:gd name="T64" fmla="*/ 864 w 4"/>
                  <a:gd name="T65" fmla="*/ 216 h 1"/>
                  <a:gd name="T66" fmla="*/ 864 w 4"/>
                  <a:gd name="T67" fmla="*/ 216 h 1"/>
                  <a:gd name="T68" fmla="*/ 864 w 4"/>
                  <a:gd name="T69" fmla="*/ 216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1"/>
                  <a:gd name="T107" fmla="*/ 4 w 4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1">
                    <a:moveTo>
                      <a:pt x="4" y="1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8" name="Freeform 157"/>
              <p:cNvSpPr>
                <a:spLocks/>
              </p:cNvSpPr>
              <p:nvPr/>
            </p:nvSpPr>
            <p:spPr bwMode="auto">
              <a:xfrm>
                <a:off x="3878" y="3548"/>
                <a:ext cx="24" cy="13"/>
              </a:xfrm>
              <a:custGeom>
                <a:avLst/>
                <a:gdLst>
                  <a:gd name="T0" fmla="*/ 864 w 4"/>
                  <a:gd name="T1" fmla="*/ 0 h 2"/>
                  <a:gd name="T2" fmla="*/ 648 w 4"/>
                  <a:gd name="T3" fmla="*/ 0 h 2"/>
                  <a:gd name="T4" fmla="*/ 432 w 4"/>
                  <a:gd name="T5" fmla="*/ 0 h 2"/>
                  <a:gd name="T6" fmla="*/ 432 w 4"/>
                  <a:gd name="T7" fmla="*/ 0 h 2"/>
                  <a:gd name="T8" fmla="*/ 216 w 4"/>
                  <a:gd name="T9" fmla="*/ 0 h 2"/>
                  <a:gd name="T10" fmla="*/ 216 w 4"/>
                  <a:gd name="T11" fmla="*/ 0 h 2"/>
                  <a:gd name="T12" fmla="*/ 216 w 4"/>
                  <a:gd name="T13" fmla="*/ 0 h 2"/>
                  <a:gd name="T14" fmla="*/ 0 w 4"/>
                  <a:gd name="T15" fmla="*/ 0 h 2"/>
                  <a:gd name="T16" fmla="*/ 0 w 4"/>
                  <a:gd name="T17" fmla="*/ 0 h 2"/>
                  <a:gd name="T18" fmla="*/ 0 w 4"/>
                  <a:gd name="T19" fmla="*/ 0 h 2"/>
                  <a:gd name="T20" fmla="*/ 0 w 4"/>
                  <a:gd name="T21" fmla="*/ 0 h 2"/>
                  <a:gd name="T22" fmla="*/ 0 w 4"/>
                  <a:gd name="T23" fmla="*/ 0 h 2"/>
                  <a:gd name="T24" fmla="*/ 216 w 4"/>
                  <a:gd name="T25" fmla="*/ 0 h 2"/>
                  <a:gd name="T26" fmla="*/ 216 w 4"/>
                  <a:gd name="T27" fmla="*/ 0 h 2"/>
                  <a:gd name="T28" fmla="*/ 216 w 4"/>
                  <a:gd name="T29" fmla="*/ 0 h 2"/>
                  <a:gd name="T30" fmla="*/ 432 w 4"/>
                  <a:gd name="T31" fmla="*/ 0 h 2"/>
                  <a:gd name="T32" fmla="*/ 432 w 4"/>
                  <a:gd name="T33" fmla="*/ 0 h 2"/>
                  <a:gd name="T34" fmla="*/ 432 w 4"/>
                  <a:gd name="T35" fmla="*/ 0 h 2"/>
                  <a:gd name="T36" fmla="*/ 432 w 4"/>
                  <a:gd name="T37" fmla="*/ 0 h 2"/>
                  <a:gd name="T38" fmla="*/ 432 w 4"/>
                  <a:gd name="T39" fmla="*/ 432 h 2"/>
                  <a:gd name="T40" fmla="*/ 432 w 4"/>
                  <a:gd name="T41" fmla="*/ 432 h 2"/>
                  <a:gd name="T42" fmla="*/ 648 w 4"/>
                  <a:gd name="T43" fmla="*/ 432 h 2"/>
                  <a:gd name="T44" fmla="*/ 648 w 4"/>
                  <a:gd name="T45" fmla="*/ 432 h 2"/>
                  <a:gd name="T46" fmla="*/ 648 w 4"/>
                  <a:gd name="T47" fmla="*/ 432 h 2"/>
                  <a:gd name="T48" fmla="*/ 648 w 4"/>
                  <a:gd name="T49" fmla="*/ 432 h 2"/>
                  <a:gd name="T50" fmla="*/ 648 w 4"/>
                  <a:gd name="T51" fmla="*/ 432 h 2"/>
                  <a:gd name="T52" fmla="*/ 648 w 4"/>
                  <a:gd name="T53" fmla="*/ 432 h 2"/>
                  <a:gd name="T54" fmla="*/ 864 w 4"/>
                  <a:gd name="T55" fmla="*/ 432 h 2"/>
                  <a:gd name="T56" fmla="*/ 864 w 4"/>
                  <a:gd name="T57" fmla="*/ 0 h 2"/>
                  <a:gd name="T58" fmla="*/ 864 w 4"/>
                  <a:gd name="T59" fmla="*/ 0 h 2"/>
                  <a:gd name="T60" fmla="*/ 864 w 4"/>
                  <a:gd name="T61" fmla="*/ 0 h 2"/>
                  <a:gd name="T62" fmla="*/ 864 w 4"/>
                  <a:gd name="T63" fmla="*/ 0 h 2"/>
                  <a:gd name="T64" fmla="*/ 864 w 4"/>
                  <a:gd name="T65" fmla="*/ 0 h 2"/>
                  <a:gd name="T66" fmla="*/ 864 w 4"/>
                  <a:gd name="T67" fmla="*/ 0 h 2"/>
                  <a:gd name="T68" fmla="*/ 864 w 4"/>
                  <a:gd name="T69" fmla="*/ 0 h 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2"/>
                  <a:gd name="T107" fmla="*/ 4 w 4"/>
                  <a:gd name="T108" fmla="*/ 2 h 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599" name="Freeform 158"/>
              <p:cNvSpPr>
                <a:spLocks/>
              </p:cNvSpPr>
              <p:nvPr/>
            </p:nvSpPr>
            <p:spPr bwMode="auto">
              <a:xfrm>
                <a:off x="3878" y="3542"/>
                <a:ext cx="24" cy="18"/>
              </a:xfrm>
              <a:custGeom>
                <a:avLst/>
                <a:gdLst>
                  <a:gd name="T0" fmla="*/ 648 w 4"/>
                  <a:gd name="T1" fmla="*/ 216 h 3"/>
                  <a:gd name="T2" fmla="*/ 648 w 4"/>
                  <a:gd name="T3" fmla="*/ 0 h 3"/>
                  <a:gd name="T4" fmla="*/ 432 w 4"/>
                  <a:gd name="T5" fmla="*/ 0 h 3"/>
                  <a:gd name="T6" fmla="*/ 432 w 4"/>
                  <a:gd name="T7" fmla="*/ 216 h 3"/>
                  <a:gd name="T8" fmla="*/ 216 w 4"/>
                  <a:gd name="T9" fmla="*/ 216 h 3"/>
                  <a:gd name="T10" fmla="*/ 216 w 4"/>
                  <a:gd name="T11" fmla="*/ 216 h 3"/>
                  <a:gd name="T12" fmla="*/ 0 w 4"/>
                  <a:gd name="T13" fmla="*/ 216 h 3"/>
                  <a:gd name="T14" fmla="*/ 0 w 4"/>
                  <a:gd name="T15" fmla="*/ 216 h 3"/>
                  <a:gd name="T16" fmla="*/ 0 w 4"/>
                  <a:gd name="T17" fmla="*/ 216 h 3"/>
                  <a:gd name="T18" fmla="*/ 0 w 4"/>
                  <a:gd name="T19" fmla="*/ 216 h 3"/>
                  <a:gd name="T20" fmla="*/ 0 w 4"/>
                  <a:gd name="T21" fmla="*/ 216 h 3"/>
                  <a:gd name="T22" fmla="*/ 0 w 4"/>
                  <a:gd name="T23" fmla="*/ 216 h 3"/>
                  <a:gd name="T24" fmla="*/ 0 w 4"/>
                  <a:gd name="T25" fmla="*/ 216 h 3"/>
                  <a:gd name="T26" fmla="*/ 216 w 4"/>
                  <a:gd name="T27" fmla="*/ 216 h 3"/>
                  <a:gd name="T28" fmla="*/ 216 w 4"/>
                  <a:gd name="T29" fmla="*/ 216 h 3"/>
                  <a:gd name="T30" fmla="*/ 432 w 4"/>
                  <a:gd name="T31" fmla="*/ 216 h 3"/>
                  <a:gd name="T32" fmla="*/ 432 w 4"/>
                  <a:gd name="T33" fmla="*/ 216 h 3"/>
                  <a:gd name="T34" fmla="*/ 432 w 4"/>
                  <a:gd name="T35" fmla="*/ 216 h 3"/>
                  <a:gd name="T36" fmla="*/ 432 w 4"/>
                  <a:gd name="T37" fmla="*/ 216 h 3"/>
                  <a:gd name="T38" fmla="*/ 432 w 4"/>
                  <a:gd name="T39" fmla="*/ 216 h 3"/>
                  <a:gd name="T40" fmla="*/ 432 w 4"/>
                  <a:gd name="T41" fmla="*/ 648 h 3"/>
                  <a:gd name="T42" fmla="*/ 432 w 4"/>
                  <a:gd name="T43" fmla="*/ 648 h 3"/>
                  <a:gd name="T44" fmla="*/ 648 w 4"/>
                  <a:gd name="T45" fmla="*/ 648 h 3"/>
                  <a:gd name="T46" fmla="*/ 648 w 4"/>
                  <a:gd name="T47" fmla="*/ 648 h 3"/>
                  <a:gd name="T48" fmla="*/ 648 w 4"/>
                  <a:gd name="T49" fmla="*/ 648 h 3"/>
                  <a:gd name="T50" fmla="*/ 648 w 4"/>
                  <a:gd name="T51" fmla="*/ 216 h 3"/>
                  <a:gd name="T52" fmla="*/ 648 w 4"/>
                  <a:gd name="T53" fmla="*/ 216 h 3"/>
                  <a:gd name="T54" fmla="*/ 648 w 4"/>
                  <a:gd name="T55" fmla="*/ 216 h 3"/>
                  <a:gd name="T56" fmla="*/ 648 w 4"/>
                  <a:gd name="T57" fmla="*/ 216 h 3"/>
                  <a:gd name="T58" fmla="*/ 864 w 4"/>
                  <a:gd name="T59" fmla="*/ 216 h 3"/>
                  <a:gd name="T60" fmla="*/ 864 w 4"/>
                  <a:gd name="T61" fmla="*/ 216 h 3"/>
                  <a:gd name="T62" fmla="*/ 864 w 4"/>
                  <a:gd name="T63" fmla="*/ 216 h 3"/>
                  <a:gd name="T64" fmla="*/ 864 w 4"/>
                  <a:gd name="T65" fmla="*/ 216 h 3"/>
                  <a:gd name="T66" fmla="*/ 864 w 4"/>
                  <a:gd name="T67" fmla="*/ 216 h 3"/>
                  <a:gd name="T68" fmla="*/ 864 w 4"/>
                  <a:gd name="T69" fmla="*/ 216 h 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"/>
                  <a:gd name="T106" fmla="*/ 0 h 3"/>
                  <a:gd name="T107" fmla="*/ 4 w 4"/>
                  <a:gd name="T108" fmla="*/ 3 h 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" h="3">
                    <a:moveTo>
                      <a:pt x="4" y="1"/>
                    </a:move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4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0" name="Freeform 159"/>
              <p:cNvSpPr>
                <a:spLocks/>
              </p:cNvSpPr>
              <p:nvPr/>
            </p:nvSpPr>
            <p:spPr bwMode="auto">
              <a:xfrm>
                <a:off x="3872" y="3542"/>
                <a:ext cx="6" cy="1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1" name="Freeform 160"/>
              <p:cNvSpPr>
                <a:spLocks/>
              </p:cNvSpPr>
              <p:nvPr/>
            </p:nvSpPr>
            <p:spPr bwMode="auto">
              <a:xfrm>
                <a:off x="3872" y="3542"/>
                <a:ext cx="6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216 h 1"/>
                  <a:gd name="T30" fmla="*/ 216 w 1"/>
                  <a:gd name="T31" fmla="*/ 216 h 1"/>
                  <a:gd name="T32" fmla="*/ 216 w 1"/>
                  <a:gd name="T33" fmla="*/ 216 h 1"/>
                  <a:gd name="T34" fmla="*/ 216 w 1"/>
                  <a:gd name="T35" fmla="*/ 216 h 1"/>
                  <a:gd name="T36" fmla="*/ 216 w 1"/>
                  <a:gd name="T37" fmla="*/ 216 h 1"/>
                  <a:gd name="T38" fmla="*/ 216 w 1"/>
                  <a:gd name="T39" fmla="*/ 216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2" name="Freeform 161"/>
              <p:cNvSpPr>
                <a:spLocks/>
              </p:cNvSpPr>
              <p:nvPr/>
            </p:nvSpPr>
            <p:spPr bwMode="auto">
              <a:xfrm>
                <a:off x="3872" y="3542"/>
                <a:ext cx="6" cy="1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216 w 1"/>
                  <a:gd name="T59" fmla="*/ 0 h 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"/>
                  <a:gd name="T91" fmla="*/ 0 h 1"/>
                  <a:gd name="T92" fmla="*/ 1 w 1"/>
                  <a:gd name="T93" fmla="*/ 1 h 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3" name="Freeform 162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216 w 2"/>
                  <a:gd name="T3" fmla="*/ 216 h 2"/>
                  <a:gd name="T4" fmla="*/ 216 w 2"/>
                  <a:gd name="T5" fmla="*/ 0 h 2"/>
                  <a:gd name="T6" fmla="*/ 216 w 2"/>
                  <a:gd name="T7" fmla="*/ 0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0 h 2"/>
                  <a:gd name="T28" fmla="*/ 0 w 2"/>
                  <a:gd name="T29" fmla="*/ 0 h 2"/>
                  <a:gd name="T30" fmla="*/ 0 w 2"/>
                  <a:gd name="T31" fmla="*/ 0 h 2"/>
                  <a:gd name="T32" fmla="*/ 0 w 2"/>
                  <a:gd name="T33" fmla="*/ 0 h 2"/>
                  <a:gd name="T34" fmla="*/ 0 w 2"/>
                  <a:gd name="T35" fmla="*/ 0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216 h 2"/>
                  <a:gd name="T54" fmla="*/ 0 w 2"/>
                  <a:gd name="T55" fmla="*/ 216 h 2"/>
                  <a:gd name="T56" fmla="*/ 0 w 2"/>
                  <a:gd name="T57" fmla="*/ 432 h 2"/>
                  <a:gd name="T58" fmla="*/ 0 w 2"/>
                  <a:gd name="T59" fmla="*/ 432 h 2"/>
                  <a:gd name="T60" fmla="*/ 0 w 2"/>
                  <a:gd name="T61" fmla="*/ 432 h 2"/>
                  <a:gd name="T62" fmla="*/ 0 w 2"/>
                  <a:gd name="T63" fmla="*/ 432 h 2"/>
                  <a:gd name="T64" fmla="*/ 0 w 2"/>
                  <a:gd name="T65" fmla="*/ 432 h 2"/>
                  <a:gd name="T66" fmla="*/ 0 w 2"/>
                  <a:gd name="T67" fmla="*/ 432 h 2"/>
                  <a:gd name="T68" fmla="*/ 0 w 2"/>
                  <a:gd name="T69" fmla="*/ 432 h 2"/>
                  <a:gd name="T70" fmla="*/ 0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216 h 2"/>
                  <a:gd name="T78" fmla="*/ 216 w 2"/>
                  <a:gd name="T79" fmla="*/ 216 h 2"/>
                  <a:gd name="T80" fmla="*/ 216 w 2"/>
                  <a:gd name="T81" fmla="*/ 216 h 2"/>
                  <a:gd name="T82" fmla="*/ 216 w 2"/>
                  <a:gd name="T83" fmla="*/ 216 h 2"/>
                  <a:gd name="T84" fmla="*/ 216 w 2"/>
                  <a:gd name="T85" fmla="*/ 216 h 2"/>
                  <a:gd name="T86" fmla="*/ 216 w 2"/>
                  <a:gd name="T87" fmla="*/ 216 h 2"/>
                  <a:gd name="T88" fmla="*/ 216 w 2"/>
                  <a:gd name="T89" fmla="*/ 216 h 2"/>
                  <a:gd name="T90" fmla="*/ 216 w 2"/>
                  <a:gd name="T91" fmla="*/ 216 h 2"/>
                  <a:gd name="T92" fmla="*/ 216 w 2"/>
                  <a:gd name="T93" fmla="*/ 216 h 2"/>
                  <a:gd name="T94" fmla="*/ 216 w 2"/>
                  <a:gd name="T95" fmla="*/ 216 h 2"/>
                  <a:gd name="T96" fmla="*/ 216 w 2"/>
                  <a:gd name="T97" fmla="*/ 216 h 2"/>
                  <a:gd name="T98" fmla="*/ 216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0 h 2"/>
                  <a:gd name="T114" fmla="*/ 432 w 2"/>
                  <a:gd name="T115" fmla="*/ 0 h 2"/>
                  <a:gd name="T116" fmla="*/ 432 w 2"/>
                  <a:gd name="T117" fmla="*/ 0 h 2"/>
                  <a:gd name="T118" fmla="*/ 432 w 2"/>
                  <a:gd name="T119" fmla="*/ 0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4" name="Freeform 163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432 w 2"/>
                  <a:gd name="T3" fmla="*/ 216 h 2"/>
                  <a:gd name="T4" fmla="*/ 432 w 2"/>
                  <a:gd name="T5" fmla="*/ 216 h 2"/>
                  <a:gd name="T6" fmla="*/ 432 w 2"/>
                  <a:gd name="T7" fmla="*/ 216 h 2"/>
                  <a:gd name="T8" fmla="*/ 432 w 2"/>
                  <a:gd name="T9" fmla="*/ 216 h 2"/>
                  <a:gd name="T10" fmla="*/ 432 w 2"/>
                  <a:gd name="T11" fmla="*/ 216 h 2"/>
                  <a:gd name="T12" fmla="*/ 216 w 2"/>
                  <a:gd name="T13" fmla="*/ 216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216 h 2"/>
                  <a:gd name="T28" fmla="*/ 216 w 2"/>
                  <a:gd name="T29" fmla="*/ 216 h 2"/>
                  <a:gd name="T30" fmla="*/ 216 w 2"/>
                  <a:gd name="T31" fmla="*/ 216 h 2"/>
                  <a:gd name="T32" fmla="*/ 216 w 2"/>
                  <a:gd name="T33" fmla="*/ 216 h 2"/>
                  <a:gd name="T34" fmla="*/ 216 w 2"/>
                  <a:gd name="T35" fmla="*/ 216 h 2"/>
                  <a:gd name="T36" fmla="*/ 216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432 h 2"/>
                  <a:gd name="T54" fmla="*/ 0 w 2"/>
                  <a:gd name="T55" fmla="*/ 432 h 2"/>
                  <a:gd name="T56" fmla="*/ 216 w 2"/>
                  <a:gd name="T57" fmla="*/ 432 h 2"/>
                  <a:gd name="T58" fmla="*/ 216 w 2"/>
                  <a:gd name="T59" fmla="*/ 432 h 2"/>
                  <a:gd name="T60" fmla="*/ 216 w 2"/>
                  <a:gd name="T61" fmla="*/ 432 h 2"/>
                  <a:gd name="T62" fmla="*/ 216 w 2"/>
                  <a:gd name="T63" fmla="*/ 432 h 2"/>
                  <a:gd name="T64" fmla="*/ 216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432 h 2"/>
                  <a:gd name="T78" fmla="*/ 216 w 2"/>
                  <a:gd name="T79" fmla="*/ 432 h 2"/>
                  <a:gd name="T80" fmla="*/ 216 w 2"/>
                  <a:gd name="T81" fmla="*/ 432 h 2"/>
                  <a:gd name="T82" fmla="*/ 216 w 2"/>
                  <a:gd name="T83" fmla="*/ 432 h 2"/>
                  <a:gd name="T84" fmla="*/ 216 w 2"/>
                  <a:gd name="T85" fmla="*/ 432 h 2"/>
                  <a:gd name="T86" fmla="*/ 432 w 2"/>
                  <a:gd name="T87" fmla="*/ 432 h 2"/>
                  <a:gd name="T88" fmla="*/ 432 w 2"/>
                  <a:gd name="T89" fmla="*/ 432 h 2"/>
                  <a:gd name="T90" fmla="*/ 432 w 2"/>
                  <a:gd name="T91" fmla="*/ 432 h 2"/>
                  <a:gd name="T92" fmla="*/ 432 w 2"/>
                  <a:gd name="T93" fmla="*/ 432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216 h 2"/>
                  <a:gd name="T114" fmla="*/ 432 w 2"/>
                  <a:gd name="T115" fmla="*/ 216 h 2"/>
                  <a:gd name="T116" fmla="*/ 432 w 2"/>
                  <a:gd name="T117" fmla="*/ 216 h 2"/>
                  <a:gd name="T118" fmla="*/ 432 w 2"/>
                  <a:gd name="T119" fmla="*/ 216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5" name="Freeform 164"/>
              <p:cNvSpPr>
                <a:spLocks/>
              </p:cNvSpPr>
              <p:nvPr/>
            </p:nvSpPr>
            <p:spPr bwMode="auto">
              <a:xfrm>
                <a:off x="3860" y="3614"/>
                <a:ext cx="12" cy="12"/>
              </a:xfrm>
              <a:custGeom>
                <a:avLst/>
                <a:gdLst>
                  <a:gd name="T0" fmla="*/ 432 w 2"/>
                  <a:gd name="T1" fmla="*/ 216 h 2"/>
                  <a:gd name="T2" fmla="*/ 432 w 2"/>
                  <a:gd name="T3" fmla="*/ 216 h 2"/>
                  <a:gd name="T4" fmla="*/ 432 w 2"/>
                  <a:gd name="T5" fmla="*/ 216 h 2"/>
                  <a:gd name="T6" fmla="*/ 432 w 2"/>
                  <a:gd name="T7" fmla="*/ 216 h 2"/>
                  <a:gd name="T8" fmla="*/ 216 w 2"/>
                  <a:gd name="T9" fmla="*/ 0 h 2"/>
                  <a:gd name="T10" fmla="*/ 216 w 2"/>
                  <a:gd name="T11" fmla="*/ 0 h 2"/>
                  <a:gd name="T12" fmla="*/ 216 w 2"/>
                  <a:gd name="T13" fmla="*/ 0 h 2"/>
                  <a:gd name="T14" fmla="*/ 216 w 2"/>
                  <a:gd name="T15" fmla="*/ 0 h 2"/>
                  <a:gd name="T16" fmla="*/ 216 w 2"/>
                  <a:gd name="T17" fmla="*/ 0 h 2"/>
                  <a:gd name="T18" fmla="*/ 216 w 2"/>
                  <a:gd name="T19" fmla="*/ 0 h 2"/>
                  <a:gd name="T20" fmla="*/ 216 w 2"/>
                  <a:gd name="T21" fmla="*/ 0 h 2"/>
                  <a:gd name="T22" fmla="*/ 216 w 2"/>
                  <a:gd name="T23" fmla="*/ 0 h 2"/>
                  <a:gd name="T24" fmla="*/ 216 w 2"/>
                  <a:gd name="T25" fmla="*/ 0 h 2"/>
                  <a:gd name="T26" fmla="*/ 216 w 2"/>
                  <a:gd name="T27" fmla="*/ 0 h 2"/>
                  <a:gd name="T28" fmla="*/ 216 w 2"/>
                  <a:gd name="T29" fmla="*/ 0 h 2"/>
                  <a:gd name="T30" fmla="*/ 0 w 2"/>
                  <a:gd name="T31" fmla="*/ 0 h 2"/>
                  <a:gd name="T32" fmla="*/ 0 w 2"/>
                  <a:gd name="T33" fmla="*/ 216 h 2"/>
                  <a:gd name="T34" fmla="*/ 0 w 2"/>
                  <a:gd name="T35" fmla="*/ 216 h 2"/>
                  <a:gd name="T36" fmla="*/ 0 w 2"/>
                  <a:gd name="T37" fmla="*/ 216 h 2"/>
                  <a:gd name="T38" fmla="*/ 0 w 2"/>
                  <a:gd name="T39" fmla="*/ 216 h 2"/>
                  <a:gd name="T40" fmla="*/ 0 w 2"/>
                  <a:gd name="T41" fmla="*/ 216 h 2"/>
                  <a:gd name="T42" fmla="*/ 0 w 2"/>
                  <a:gd name="T43" fmla="*/ 216 h 2"/>
                  <a:gd name="T44" fmla="*/ 0 w 2"/>
                  <a:gd name="T45" fmla="*/ 216 h 2"/>
                  <a:gd name="T46" fmla="*/ 0 w 2"/>
                  <a:gd name="T47" fmla="*/ 216 h 2"/>
                  <a:gd name="T48" fmla="*/ 0 w 2"/>
                  <a:gd name="T49" fmla="*/ 216 h 2"/>
                  <a:gd name="T50" fmla="*/ 0 w 2"/>
                  <a:gd name="T51" fmla="*/ 216 h 2"/>
                  <a:gd name="T52" fmla="*/ 0 w 2"/>
                  <a:gd name="T53" fmla="*/ 216 h 2"/>
                  <a:gd name="T54" fmla="*/ 0 w 2"/>
                  <a:gd name="T55" fmla="*/ 432 h 2"/>
                  <a:gd name="T56" fmla="*/ 0 w 2"/>
                  <a:gd name="T57" fmla="*/ 432 h 2"/>
                  <a:gd name="T58" fmla="*/ 0 w 2"/>
                  <a:gd name="T59" fmla="*/ 432 h 2"/>
                  <a:gd name="T60" fmla="*/ 0 w 2"/>
                  <a:gd name="T61" fmla="*/ 432 h 2"/>
                  <a:gd name="T62" fmla="*/ 0 w 2"/>
                  <a:gd name="T63" fmla="*/ 432 h 2"/>
                  <a:gd name="T64" fmla="*/ 0 w 2"/>
                  <a:gd name="T65" fmla="*/ 432 h 2"/>
                  <a:gd name="T66" fmla="*/ 216 w 2"/>
                  <a:gd name="T67" fmla="*/ 432 h 2"/>
                  <a:gd name="T68" fmla="*/ 216 w 2"/>
                  <a:gd name="T69" fmla="*/ 432 h 2"/>
                  <a:gd name="T70" fmla="*/ 216 w 2"/>
                  <a:gd name="T71" fmla="*/ 432 h 2"/>
                  <a:gd name="T72" fmla="*/ 216 w 2"/>
                  <a:gd name="T73" fmla="*/ 432 h 2"/>
                  <a:gd name="T74" fmla="*/ 216 w 2"/>
                  <a:gd name="T75" fmla="*/ 432 h 2"/>
                  <a:gd name="T76" fmla="*/ 216 w 2"/>
                  <a:gd name="T77" fmla="*/ 432 h 2"/>
                  <a:gd name="T78" fmla="*/ 216 w 2"/>
                  <a:gd name="T79" fmla="*/ 432 h 2"/>
                  <a:gd name="T80" fmla="*/ 216 w 2"/>
                  <a:gd name="T81" fmla="*/ 432 h 2"/>
                  <a:gd name="T82" fmla="*/ 216 w 2"/>
                  <a:gd name="T83" fmla="*/ 216 h 2"/>
                  <a:gd name="T84" fmla="*/ 216 w 2"/>
                  <a:gd name="T85" fmla="*/ 216 h 2"/>
                  <a:gd name="T86" fmla="*/ 216 w 2"/>
                  <a:gd name="T87" fmla="*/ 216 h 2"/>
                  <a:gd name="T88" fmla="*/ 216 w 2"/>
                  <a:gd name="T89" fmla="*/ 216 h 2"/>
                  <a:gd name="T90" fmla="*/ 216 w 2"/>
                  <a:gd name="T91" fmla="*/ 216 h 2"/>
                  <a:gd name="T92" fmla="*/ 216 w 2"/>
                  <a:gd name="T93" fmla="*/ 216 h 2"/>
                  <a:gd name="T94" fmla="*/ 432 w 2"/>
                  <a:gd name="T95" fmla="*/ 216 h 2"/>
                  <a:gd name="T96" fmla="*/ 432 w 2"/>
                  <a:gd name="T97" fmla="*/ 216 h 2"/>
                  <a:gd name="T98" fmla="*/ 432 w 2"/>
                  <a:gd name="T99" fmla="*/ 216 h 2"/>
                  <a:gd name="T100" fmla="*/ 432 w 2"/>
                  <a:gd name="T101" fmla="*/ 216 h 2"/>
                  <a:gd name="T102" fmla="*/ 432 w 2"/>
                  <a:gd name="T103" fmla="*/ 216 h 2"/>
                  <a:gd name="T104" fmla="*/ 432 w 2"/>
                  <a:gd name="T105" fmla="*/ 216 h 2"/>
                  <a:gd name="T106" fmla="*/ 432 w 2"/>
                  <a:gd name="T107" fmla="*/ 216 h 2"/>
                  <a:gd name="T108" fmla="*/ 432 w 2"/>
                  <a:gd name="T109" fmla="*/ 216 h 2"/>
                  <a:gd name="T110" fmla="*/ 432 w 2"/>
                  <a:gd name="T111" fmla="*/ 216 h 2"/>
                  <a:gd name="T112" fmla="*/ 432 w 2"/>
                  <a:gd name="T113" fmla="*/ 216 h 2"/>
                  <a:gd name="T114" fmla="*/ 432 w 2"/>
                  <a:gd name="T115" fmla="*/ 216 h 2"/>
                  <a:gd name="T116" fmla="*/ 432 w 2"/>
                  <a:gd name="T117" fmla="*/ 216 h 2"/>
                  <a:gd name="T118" fmla="*/ 432 w 2"/>
                  <a:gd name="T119" fmla="*/ 216 h 2"/>
                  <a:gd name="T120" fmla="*/ 432 w 2"/>
                  <a:gd name="T121" fmla="*/ 216 h 2"/>
                  <a:gd name="T122" fmla="*/ 432 w 2"/>
                  <a:gd name="T123" fmla="*/ 216 h 2"/>
                  <a:gd name="T124" fmla="*/ 432 w 2"/>
                  <a:gd name="T125" fmla="*/ 216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"/>
                  <a:gd name="T190" fmla="*/ 0 h 2"/>
                  <a:gd name="T191" fmla="*/ 2 w 2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" h="2">
                    <a:moveTo>
                      <a:pt x="2" y="1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6" name="Freeform 165"/>
              <p:cNvSpPr>
                <a:spLocks/>
              </p:cNvSpPr>
              <p:nvPr/>
            </p:nvSpPr>
            <p:spPr bwMode="auto">
              <a:xfrm>
                <a:off x="3854" y="3626"/>
                <a:ext cx="13" cy="18"/>
              </a:xfrm>
              <a:custGeom>
                <a:avLst/>
                <a:gdLst>
                  <a:gd name="T0" fmla="*/ 216 w 2"/>
                  <a:gd name="T1" fmla="*/ 0 h 3"/>
                  <a:gd name="T2" fmla="*/ 216 w 2"/>
                  <a:gd name="T3" fmla="*/ 0 h 3"/>
                  <a:gd name="T4" fmla="*/ 432 w 2"/>
                  <a:gd name="T5" fmla="*/ 0 h 3"/>
                  <a:gd name="T6" fmla="*/ 432 w 2"/>
                  <a:gd name="T7" fmla="*/ 216 h 3"/>
                  <a:gd name="T8" fmla="*/ 432 w 2"/>
                  <a:gd name="T9" fmla="*/ 216 h 3"/>
                  <a:gd name="T10" fmla="*/ 432 w 2"/>
                  <a:gd name="T11" fmla="*/ 216 h 3"/>
                  <a:gd name="T12" fmla="*/ 432 w 2"/>
                  <a:gd name="T13" fmla="*/ 216 h 3"/>
                  <a:gd name="T14" fmla="*/ 432 w 2"/>
                  <a:gd name="T15" fmla="*/ 216 h 3"/>
                  <a:gd name="T16" fmla="*/ 432 w 2"/>
                  <a:gd name="T17" fmla="*/ 216 h 3"/>
                  <a:gd name="T18" fmla="*/ 432 w 2"/>
                  <a:gd name="T19" fmla="*/ 216 h 3"/>
                  <a:gd name="T20" fmla="*/ 432 w 2"/>
                  <a:gd name="T21" fmla="*/ 216 h 3"/>
                  <a:gd name="T22" fmla="*/ 432 w 2"/>
                  <a:gd name="T23" fmla="*/ 216 h 3"/>
                  <a:gd name="T24" fmla="*/ 432 w 2"/>
                  <a:gd name="T25" fmla="*/ 216 h 3"/>
                  <a:gd name="T26" fmla="*/ 432 w 2"/>
                  <a:gd name="T27" fmla="*/ 648 h 3"/>
                  <a:gd name="T28" fmla="*/ 432 w 2"/>
                  <a:gd name="T29" fmla="*/ 648 h 3"/>
                  <a:gd name="T30" fmla="*/ 216 w 2"/>
                  <a:gd name="T31" fmla="*/ 648 h 3"/>
                  <a:gd name="T32" fmla="*/ 216 w 2"/>
                  <a:gd name="T33" fmla="*/ 648 h 3"/>
                  <a:gd name="T34" fmla="*/ 216 w 2"/>
                  <a:gd name="T35" fmla="*/ 648 h 3"/>
                  <a:gd name="T36" fmla="*/ 216 w 2"/>
                  <a:gd name="T37" fmla="*/ 648 h 3"/>
                  <a:gd name="T38" fmla="*/ 216 w 2"/>
                  <a:gd name="T39" fmla="*/ 648 h 3"/>
                  <a:gd name="T40" fmla="*/ 216 w 2"/>
                  <a:gd name="T41" fmla="*/ 648 h 3"/>
                  <a:gd name="T42" fmla="*/ 216 w 2"/>
                  <a:gd name="T43" fmla="*/ 648 h 3"/>
                  <a:gd name="T44" fmla="*/ 216 w 2"/>
                  <a:gd name="T45" fmla="*/ 216 h 3"/>
                  <a:gd name="T46" fmla="*/ 216 w 2"/>
                  <a:gd name="T47" fmla="*/ 216 h 3"/>
                  <a:gd name="T48" fmla="*/ 216 w 2"/>
                  <a:gd name="T49" fmla="*/ 216 h 3"/>
                  <a:gd name="T50" fmla="*/ 0 w 2"/>
                  <a:gd name="T51" fmla="*/ 216 h 3"/>
                  <a:gd name="T52" fmla="*/ 0 w 2"/>
                  <a:gd name="T53" fmla="*/ 216 h 3"/>
                  <a:gd name="T54" fmla="*/ 0 w 2"/>
                  <a:gd name="T55" fmla="*/ 216 h 3"/>
                  <a:gd name="T56" fmla="*/ 0 w 2"/>
                  <a:gd name="T57" fmla="*/ 216 h 3"/>
                  <a:gd name="T58" fmla="*/ 0 w 2"/>
                  <a:gd name="T59" fmla="*/ 216 h 3"/>
                  <a:gd name="T60" fmla="*/ 216 w 2"/>
                  <a:gd name="T61" fmla="*/ 216 h 3"/>
                  <a:gd name="T62" fmla="*/ 216 w 2"/>
                  <a:gd name="T63" fmla="*/ 0 h 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"/>
                  <a:gd name="T97" fmla="*/ 0 h 3"/>
                  <a:gd name="T98" fmla="*/ 2 w 2"/>
                  <a:gd name="T99" fmla="*/ 3 h 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7" name="Freeform 166"/>
              <p:cNvSpPr>
                <a:spLocks/>
              </p:cNvSpPr>
              <p:nvPr/>
            </p:nvSpPr>
            <p:spPr bwMode="auto">
              <a:xfrm>
                <a:off x="3860" y="3626"/>
                <a:ext cx="6" cy="18"/>
              </a:xfrm>
              <a:custGeom>
                <a:avLst/>
                <a:gdLst>
                  <a:gd name="T0" fmla="*/ 0 w 1"/>
                  <a:gd name="T1" fmla="*/ 216 h 3"/>
                  <a:gd name="T2" fmla="*/ 0 w 1"/>
                  <a:gd name="T3" fmla="*/ 216 h 3"/>
                  <a:gd name="T4" fmla="*/ 216 w 1"/>
                  <a:gd name="T5" fmla="*/ 216 h 3"/>
                  <a:gd name="T6" fmla="*/ 216 w 1"/>
                  <a:gd name="T7" fmla="*/ 216 h 3"/>
                  <a:gd name="T8" fmla="*/ 216 w 1"/>
                  <a:gd name="T9" fmla="*/ 216 h 3"/>
                  <a:gd name="T10" fmla="*/ 216 w 1"/>
                  <a:gd name="T11" fmla="*/ 216 h 3"/>
                  <a:gd name="T12" fmla="*/ 216 w 1"/>
                  <a:gd name="T13" fmla="*/ 216 h 3"/>
                  <a:gd name="T14" fmla="*/ 216 w 1"/>
                  <a:gd name="T15" fmla="*/ 216 h 3"/>
                  <a:gd name="T16" fmla="*/ 216 w 1"/>
                  <a:gd name="T17" fmla="*/ 648 h 3"/>
                  <a:gd name="T18" fmla="*/ 216 w 1"/>
                  <a:gd name="T19" fmla="*/ 648 h 3"/>
                  <a:gd name="T20" fmla="*/ 216 w 1"/>
                  <a:gd name="T21" fmla="*/ 648 h 3"/>
                  <a:gd name="T22" fmla="*/ 216 w 1"/>
                  <a:gd name="T23" fmla="*/ 648 h 3"/>
                  <a:gd name="T24" fmla="*/ 216 w 1"/>
                  <a:gd name="T25" fmla="*/ 648 h 3"/>
                  <a:gd name="T26" fmla="*/ 216 w 1"/>
                  <a:gd name="T27" fmla="*/ 648 h 3"/>
                  <a:gd name="T28" fmla="*/ 216 w 1"/>
                  <a:gd name="T29" fmla="*/ 648 h 3"/>
                  <a:gd name="T30" fmla="*/ 216 w 1"/>
                  <a:gd name="T31" fmla="*/ 648 h 3"/>
                  <a:gd name="T32" fmla="*/ 0 w 1"/>
                  <a:gd name="T33" fmla="*/ 648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0 w 1"/>
                  <a:gd name="T47" fmla="*/ 648 h 3"/>
                  <a:gd name="T48" fmla="*/ 0 w 1"/>
                  <a:gd name="T49" fmla="*/ 648 h 3"/>
                  <a:gd name="T50" fmla="*/ 0 w 1"/>
                  <a:gd name="T51" fmla="*/ 648 h 3"/>
                  <a:gd name="T52" fmla="*/ 0 w 1"/>
                  <a:gd name="T53" fmla="*/ 648 h 3"/>
                  <a:gd name="T54" fmla="*/ 0 w 1"/>
                  <a:gd name="T55" fmla="*/ 648 h 3"/>
                  <a:gd name="T56" fmla="*/ 0 w 1"/>
                  <a:gd name="T57" fmla="*/ 216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216 h 3"/>
                  <a:gd name="T66" fmla="*/ 0 w 1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3"/>
                  <a:gd name="T104" fmla="*/ 1 w 1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3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8" name="Freeform 167"/>
              <p:cNvSpPr>
                <a:spLocks/>
              </p:cNvSpPr>
              <p:nvPr/>
            </p:nvSpPr>
            <p:spPr bwMode="auto">
              <a:xfrm>
                <a:off x="3860" y="3626"/>
                <a:ext cx="6" cy="1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216 w 1"/>
                  <a:gd name="T5" fmla="*/ 216 h 3"/>
                  <a:gd name="T6" fmla="*/ 216 w 1"/>
                  <a:gd name="T7" fmla="*/ 216 h 3"/>
                  <a:gd name="T8" fmla="*/ 216 w 1"/>
                  <a:gd name="T9" fmla="*/ 216 h 3"/>
                  <a:gd name="T10" fmla="*/ 216 w 1"/>
                  <a:gd name="T11" fmla="*/ 216 h 3"/>
                  <a:gd name="T12" fmla="*/ 216 w 1"/>
                  <a:gd name="T13" fmla="*/ 216 h 3"/>
                  <a:gd name="T14" fmla="*/ 216 w 1"/>
                  <a:gd name="T15" fmla="*/ 216 h 3"/>
                  <a:gd name="T16" fmla="*/ 216 w 1"/>
                  <a:gd name="T17" fmla="*/ 216 h 3"/>
                  <a:gd name="T18" fmla="*/ 216 w 1"/>
                  <a:gd name="T19" fmla="*/ 216 h 3"/>
                  <a:gd name="T20" fmla="*/ 216 w 1"/>
                  <a:gd name="T21" fmla="*/ 216 h 3"/>
                  <a:gd name="T22" fmla="*/ 216 w 1"/>
                  <a:gd name="T23" fmla="*/ 216 h 3"/>
                  <a:gd name="T24" fmla="*/ 216 w 1"/>
                  <a:gd name="T25" fmla="*/ 648 h 3"/>
                  <a:gd name="T26" fmla="*/ 216 w 1"/>
                  <a:gd name="T27" fmla="*/ 648 h 3"/>
                  <a:gd name="T28" fmla="*/ 216 w 1"/>
                  <a:gd name="T29" fmla="*/ 648 h 3"/>
                  <a:gd name="T30" fmla="*/ 0 w 1"/>
                  <a:gd name="T31" fmla="*/ 648 h 3"/>
                  <a:gd name="T32" fmla="*/ 0 w 1"/>
                  <a:gd name="T33" fmla="*/ 648 h 3"/>
                  <a:gd name="T34" fmla="*/ 0 w 1"/>
                  <a:gd name="T35" fmla="*/ 648 h 3"/>
                  <a:gd name="T36" fmla="*/ 0 w 1"/>
                  <a:gd name="T37" fmla="*/ 648 h 3"/>
                  <a:gd name="T38" fmla="*/ 0 w 1"/>
                  <a:gd name="T39" fmla="*/ 648 h 3"/>
                  <a:gd name="T40" fmla="*/ 0 w 1"/>
                  <a:gd name="T41" fmla="*/ 648 h 3"/>
                  <a:gd name="T42" fmla="*/ 0 w 1"/>
                  <a:gd name="T43" fmla="*/ 648 h 3"/>
                  <a:gd name="T44" fmla="*/ 0 w 1"/>
                  <a:gd name="T45" fmla="*/ 648 h 3"/>
                  <a:gd name="T46" fmla="*/ 0 w 1"/>
                  <a:gd name="T47" fmla="*/ 216 h 3"/>
                  <a:gd name="T48" fmla="*/ 0 w 1"/>
                  <a:gd name="T49" fmla="*/ 216 h 3"/>
                  <a:gd name="T50" fmla="*/ 0 w 1"/>
                  <a:gd name="T51" fmla="*/ 216 h 3"/>
                  <a:gd name="T52" fmla="*/ 0 w 1"/>
                  <a:gd name="T53" fmla="*/ 216 h 3"/>
                  <a:gd name="T54" fmla="*/ 0 w 1"/>
                  <a:gd name="T55" fmla="*/ 216 h 3"/>
                  <a:gd name="T56" fmla="*/ 0 w 1"/>
                  <a:gd name="T57" fmla="*/ 216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0 h 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"/>
                  <a:gd name="T100" fmla="*/ 0 h 3"/>
                  <a:gd name="T101" fmla="*/ 1 w 1"/>
                  <a:gd name="T102" fmla="*/ 3 h 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09" name="Freeform 168"/>
              <p:cNvSpPr>
                <a:spLocks/>
              </p:cNvSpPr>
              <p:nvPr/>
            </p:nvSpPr>
            <p:spPr bwMode="auto">
              <a:xfrm>
                <a:off x="3866" y="3626"/>
                <a:ext cx="6" cy="1"/>
              </a:xfrm>
              <a:custGeom>
                <a:avLst/>
                <a:gdLst>
                  <a:gd name="T0" fmla="*/ 0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0 h 1"/>
                  <a:gd name="T40" fmla="*/ 216 w 1"/>
                  <a:gd name="T41" fmla="*/ 0 h 1"/>
                  <a:gd name="T42" fmla="*/ 216 w 1"/>
                  <a:gd name="T43" fmla="*/ 0 h 1"/>
                  <a:gd name="T44" fmla="*/ 216 w 1"/>
                  <a:gd name="T45" fmla="*/ 0 h 1"/>
                  <a:gd name="T46" fmla="*/ 216 w 1"/>
                  <a:gd name="T47" fmla="*/ 0 h 1"/>
                  <a:gd name="T48" fmla="*/ 216 w 1"/>
                  <a:gd name="T49" fmla="*/ 0 h 1"/>
                  <a:gd name="T50" fmla="*/ 216 w 1"/>
                  <a:gd name="T51" fmla="*/ 0 h 1"/>
                  <a:gd name="T52" fmla="*/ 0 w 1"/>
                  <a:gd name="T53" fmla="*/ 0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0 w 1"/>
                  <a:gd name="T67" fmla="*/ 0 h 1"/>
                  <a:gd name="T68" fmla="*/ 0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0" name="Freeform 169"/>
              <p:cNvSpPr>
                <a:spLocks/>
              </p:cNvSpPr>
              <p:nvPr/>
            </p:nvSpPr>
            <p:spPr bwMode="auto">
              <a:xfrm>
                <a:off x="3872" y="3626"/>
                <a:ext cx="1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216 h 1"/>
                  <a:gd name="T34" fmla="*/ 0 w 1"/>
                  <a:gd name="T35" fmla="*/ 216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0 h 1"/>
                  <a:gd name="T56" fmla="*/ 0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0 w 1"/>
                  <a:gd name="T67" fmla="*/ 0 h 1"/>
                  <a:gd name="T68" fmla="*/ 0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1" name="Freeform 170"/>
              <p:cNvSpPr>
                <a:spLocks/>
              </p:cNvSpPr>
              <p:nvPr/>
            </p:nvSpPr>
            <p:spPr bwMode="auto">
              <a:xfrm>
                <a:off x="3866" y="3626"/>
                <a:ext cx="6" cy="6"/>
              </a:xfrm>
              <a:custGeom>
                <a:avLst/>
                <a:gdLst>
                  <a:gd name="T0" fmla="*/ 216 w 1"/>
                  <a:gd name="T1" fmla="*/ 0 h 1"/>
                  <a:gd name="T2" fmla="*/ 216 w 1"/>
                  <a:gd name="T3" fmla="*/ 0 h 1"/>
                  <a:gd name="T4" fmla="*/ 216 w 1"/>
                  <a:gd name="T5" fmla="*/ 0 h 1"/>
                  <a:gd name="T6" fmla="*/ 216 w 1"/>
                  <a:gd name="T7" fmla="*/ 0 h 1"/>
                  <a:gd name="T8" fmla="*/ 216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0 h 1"/>
                  <a:gd name="T52" fmla="*/ 216 w 1"/>
                  <a:gd name="T53" fmla="*/ 0 h 1"/>
                  <a:gd name="T54" fmla="*/ 216 w 1"/>
                  <a:gd name="T55" fmla="*/ 0 h 1"/>
                  <a:gd name="T56" fmla="*/ 216 w 1"/>
                  <a:gd name="T57" fmla="*/ 0 h 1"/>
                  <a:gd name="T58" fmla="*/ 0 w 1"/>
                  <a:gd name="T59" fmla="*/ 0 h 1"/>
                  <a:gd name="T60" fmla="*/ 0 w 1"/>
                  <a:gd name="T61" fmla="*/ 0 h 1"/>
                  <a:gd name="T62" fmla="*/ 0 w 1"/>
                  <a:gd name="T63" fmla="*/ 0 h 1"/>
                  <a:gd name="T64" fmla="*/ 0 w 1"/>
                  <a:gd name="T65" fmla="*/ 0 h 1"/>
                  <a:gd name="T66" fmla="*/ 216 w 1"/>
                  <a:gd name="T67" fmla="*/ 0 h 1"/>
                  <a:gd name="T68" fmla="*/ 216 w 1"/>
                  <a:gd name="T69" fmla="*/ 0 h 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"/>
                  <a:gd name="T106" fmla="*/ 0 h 1"/>
                  <a:gd name="T107" fmla="*/ 1 w 1"/>
                  <a:gd name="T108" fmla="*/ 1 h 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2" name="Freeform 171"/>
              <p:cNvSpPr>
                <a:spLocks/>
              </p:cNvSpPr>
              <p:nvPr/>
            </p:nvSpPr>
            <p:spPr bwMode="auto">
              <a:xfrm>
                <a:off x="3566" y="3446"/>
                <a:ext cx="67" cy="96"/>
              </a:xfrm>
              <a:custGeom>
                <a:avLst/>
                <a:gdLst>
                  <a:gd name="T0" fmla="*/ 0 w 11"/>
                  <a:gd name="T1" fmla="*/ 1728 h 16"/>
                  <a:gd name="T2" fmla="*/ 216 w 11"/>
                  <a:gd name="T3" fmla="*/ 1512 h 16"/>
                  <a:gd name="T4" fmla="*/ 216 w 11"/>
                  <a:gd name="T5" fmla="*/ 1080 h 16"/>
                  <a:gd name="T6" fmla="*/ 216 w 11"/>
                  <a:gd name="T7" fmla="*/ 1080 h 16"/>
                  <a:gd name="T8" fmla="*/ 216 w 11"/>
                  <a:gd name="T9" fmla="*/ 864 h 16"/>
                  <a:gd name="T10" fmla="*/ 432 w 11"/>
                  <a:gd name="T11" fmla="*/ 864 h 16"/>
                  <a:gd name="T12" fmla="*/ 432 w 11"/>
                  <a:gd name="T13" fmla="*/ 864 h 16"/>
                  <a:gd name="T14" fmla="*/ 648 w 11"/>
                  <a:gd name="T15" fmla="*/ 648 h 16"/>
                  <a:gd name="T16" fmla="*/ 648 w 11"/>
                  <a:gd name="T17" fmla="*/ 216 h 16"/>
                  <a:gd name="T18" fmla="*/ 648 w 11"/>
                  <a:gd name="T19" fmla="*/ 0 h 16"/>
                  <a:gd name="T20" fmla="*/ 1296 w 11"/>
                  <a:gd name="T21" fmla="*/ 0 h 16"/>
                  <a:gd name="T22" fmla="*/ 1512 w 11"/>
                  <a:gd name="T23" fmla="*/ 0 h 16"/>
                  <a:gd name="T24" fmla="*/ 1512 w 11"/>
                  <a:gd name="T25" fmla="*/ 432 h 16"/>
                  <a:gd name="T26" fmla="*/ 1728 w 11"/>
                  <a:gd name="T27" fmla="*/ 648 h 16"/>
                  <a:gd name="T28" fmla="*/ 1728 w 11"/>
                  <a:gd name="T29" fmla="*/ 864 h 16"/>
                  <a:gd name="T30" fmla="*/ 1728 w 11"/>
                  <a:gd name="T31" fmla="*/ 864 h 16"/>
                  <a:gd name="T32" fmla="*/ 1728 w 11"/>
                  <a:gd name="T33" fmla="*/ 1080 h 16"/>
                  <a:gd name="T34" fmla="*/ 1728 w 11"/>
                  <a:gd name="T35" fmla="*/ 1080 h 16"/>
                  <a:gd name="T36" fmla="*/ 1728 w 11"/>
                  <a:gd name="T37" fmla="*/ 1512 h 16"/>
                  <a:gd name="T38" fmla="*/ 1728 w 11"/>
                  <a:gd name="T39" fmla="*/ 1512 h 16"/>
                  <a:gd name="T40" fmla="*/ 1944 w 11"/>
                  <a:gd name="T41" fmla="*/ 1728 h 16"/>
                  <a:gd name="T42" fmla="*/ 2376 w 11"/>
                  <a:gd name="T43" fmla="*/ 1944 h 16"/>
                  <a:gd name="T44" fmla="*/ 2376 w 11"/>
                  <a:gd name="T45" fmla="*/ 1944 h 16"/>
                  <a:gd name="T46" fmla="*/ 2376 w 11"/>
                  <a:gd name="T47" fmla="*/ 2160 h 16"/>
                  <a:gd name="T48" fmla="*/ 1944 w 11"/>
                  <a:gd name="T49" fmla="*/ 2160 h 16"/>
                  <a:gd name="T50" fmla="*/ 1728 w 11"/>
                  <a:gd name="T51" fmla="*/ 1944 h 16"/>
                  <a:gd name="T52" fmla="*/ 1728 w 11"/>
                  <a:gd name="T53" fmla="*/ 2160 h 16"/>
                  <a:gd name="T54" fmla="*/ 1728 w 11"/>
                  <a:gd name="T55" fmla="*/ 2160 h 16"/>
                  <a:gd name="T56" fmla="*/ 1728 w 11"/>
                  <a:gd name="T57" fmla="*/ 2160 h 16"/>
                  <a:gd name="T58" fmla="*/ 1728 w 11"/>
                  <a:gd name="T59" fmla="*/ 2160 h 16"/>
                  <a:gd name="T60" fmla="*/ 1728 w 11"/>
                  <a:gd name="T61" fmla="*/ 2592 h 16"/>
                  <a:gd name="T62" fmla="*/ 1728 w 11"/>
                  <a:gd name="T63" fmla="*/ 2592 h 16"/>
                  <a:gd name="T64" fmla="*/ 1728 w 11"/>
                  <a:gd name="T65" fmla="*/ 2808 h 16"/>
                  <a:gd name="T66" fmla="*/ 1728 w 11"/>
                  <a:gd name="T67" fmla="*/ 3024 h 16"/>
                  <a:gd name="T68" fmla="*/ 1728 w 11"/>
                  <a:gd name="T69" fmla="*/ 3240 h 16"/>
                  <a:gd name="T70" fmla="*/ 1512 w 11"/>
                  <a:gd name="T71" fmla="*/ 3240 h 16"/>
                  <a:gd name="T72" fmla="*/ 1512 w 11"/>
                  <a:gd name="T73" fmla="*/ 3240 h 16"/>
                  <a:gd name="T74" fmla="*/ 1296 w 11"/>
                  <a:gd name="T75" fmla="*/ 3456 h 16"/>
                  <a:gd name="T76" fmla="*/ 1296 w 11"/>
                  <a:gd name="T77" fmla="*/ 3456 h 16"/>
                  <a:gd name="T78" fmla="*/ 1296 w 11"/>
                  <a:gd name="T79" fmla="*/ 3456 h 16"/>
                  <a:gd name="T80" fmla="*/ 864 w 11"/>
                  <a:gd name="T81" fmla="*/ 3456 h 16"/>
                  <a:gd name="T82" fmla="*/ 864 w 11"/>
                  <a:gd name="T83" fmla="*/ 3240 h 16"/>
                  <a:gd name="T84" fmla="*/ 864 w 11"/>
                  <a:gd name="T85" fmla="*/ 3240 h 16"/>
                  <a:gd name="T86" fmla="*/ 648 w 11"/>
                  <a:gd name="T87" fmla="*/ 3024 h 16"/>
                  <a:gd name="T88" fmla="*/ 648 w 11"/>
                  <a:gd name="T89" fmla="*/ 2808 h 16"/>
                  <a:gd name="T90" fmla="*/ 864 w 11"/>
                  <a:gd name="T91" fmla="*/ 2592 h 16"/>
                  <a:gd name="T92" fmla="*/ 648 w 11"/>
                  <a:gd name="T93" fmla="*/ 2160 h 16"/>
                  <a:gd name="T94" fmla="*/ 648 w 11"/>
                  <a:gd name="T95" fmla="*/ 2160 h 16"/>
                  <a:gd name="T96" fmla="*/ 648 w 11"/>
                  <a:gd name="T97" fmla="*/ 1944 h 16"/>
                  <a:gd name="T98" fmla="*/ 648 w 11"/>
                  <a:gd name="T99" fmla="*/ 1728 h 16"/>
                  <a:gd name="T100" fmla="*/ 648 w 11"/>
                  <a:gd name="T101" fmla="*/ 1512 h 16"/>
                  <a:gd name="T102" fmla="*/ 648 w 11"/>
                  <a:gd name="T103" fmla="*/ 1080 h 16"/>
                  <a:gd name="T104" fmla="*/ 432 w 11"/>
                  <a:gd name="T105" fmla="*/ 1080 h 16"/>
                  <a:gd name="T106" fmla="*/ 432 w 11"/>
                  <a:gd name="T107" fmla="*/ 1080 h 16"/>
                  <a:gd name="T108" fmla="*/ 432 w 11"/>
                  <a:gd name="T109" fmla="*/ 1512 h 16"/>
                  <a:gd name="T110" fmla="*/ 216 w 11"/>
                  <a:gd name="T111" fmla="*/ 1512 h 16"/>
                  <a:gd name="T112" fmla="*/ 216 w 11"/>
                  <a:gd name="T113" fmla="*/ 1728 h 16"/>
                  <a:gd name="T114" fmla="*/ 216 w 11"/>
                  <a:gd name="T115" fmla="*/ 1944 h 16"/>
                  <a:gd name="T116" fmla="*/ 0 w 11"/>
                  <a:gd name="T117" fmla="*/ 1944 h 16"/>
                  <a:gd name="T118" fmla="*/ 0 w 11"/>
                  <a:gd name="T119" fmla="*/ 1944 h 16"/>
                  <a:gd name="T120" fmla="*/ 0 w 11"/>
                  <a:gd name="T121" fmla="*/ 1944 h 16"/>
                  <a:gd name="T122" fmla="*/ 0 w 11"/>
                  <a:gd name="T123" fmla="*/ 1944 h 1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1"/>
                  <a:gd name="T187" fmla="*/ 0 h 16"/>
                  <a:gd name="T188" fmla="*/ 11 w 11"/>
                  <a:gd name="T189" fmla="*/ 16 h 1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1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9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3" name="Freeform 172"/>
              <p:cNvSpPr>
                <a:spLocks/>
              </p:cNvSpPr>
              <p:nvPr/>
            </p:nvSpPr>
            <p:spPr bwMode="auto">
              <a:xfrm>
                <a:off x="3566" y="3446"/>
                <a:ext cx="72" cy="102"/>
              </a:xfrm>
              <a:custGeom>
                <a:avLst/>
                <a:gdLst>
                  <a:gd name="T0" fmla="*/ 216 w 12"/>
                  <a:gd name="T1" fmla="*/ 1728 h 17"/>
                  <a:gd name="T2" fmla="*/ 216 w 12"/>
                  <a:gd name="T3" fmla="*/ 1512 h 17"/>
                  <a:gd name="T4" fmla="*/ 216 w 12"/>
                  <a:gd name="T5" fmla="*/ 1512 h 17"/>
                  <a:gd name="T6" fmla="*/ 432 w 12"/>
                  <a:gd name="T7" fmla="*/ 1080 h 17"/>
                  <a:gd name="T8" fmla="*/ 216 w 12"/>
                  <a:gd name="T9" fmla="*/ 864 h 17"/>
                  <a:gd name="T10" fmla="*/ 432 w 12"/>
                  <a:gd name="T11" fmla="*/ 864 h 17"/>
                  <a:gd name="T12" fmla="*/ 648 w 12"/>
                  <a:gd name="T13" fmla="*/ 864 h 17"/>
                  <a:gd name="T14" fmla="*/ 648 w 12"/>
                  <a:gd name="T15" fmla="*/ 648 h 17"/>
                  <a:gd name="T16" fmla="*/ 648 w 12"/>
                  <a:gd name="T17" fmla="*/ 216 h 17"/>
                  <a:gd name="T18" fmla="*/ 648 w 12"/>
                  <a:gd name="T19" fmla="*/ 0 h 17"/>
                  <a:gd name="T20" fmla="*/ 1296 w 12"/>
                  <a:gd name="T21" fmla="*/ 0 h 17"/>
                  <a:gd name="T22" fmla="*/ 1512 w 12"/>
                  <a:gd name="T23" fmla="*/ 216 h 17"/>
                  <a:gd name="T24" fmla="*/ 1728 w 12"/>
                  <a:gd name="T25" fmla="*/ 432 h 17"/>
                  <a:gd name="T26" fmla="*/ 1728 w 12"/>
                  <a:gd name="T27" fmla="*/ 648 h 17"/>
                  <a:gd name="T28" fmla="*/ 1728 w 12"/>
                  <a:gd name="T29" fmla="*/ 864 h 17"/>
                  <a:gd name="T30" fmla="*/ 1728 w 12"/>
                  <a:gd name="T31" fmla="*/ 1080 h 17"/>
                  <a:gd name="T32" fmla="*/ 1728 w 12"/>
                  <a:gd name="T33" fmla="*/ 1080 h 17"/>
                  <a:gd name="T34" fmla="*/ 1728 w 12"/>
                  <a:gd name="T35" fmla="*/ 1512 h 17"/>
                  <a:gd name="T36" fmla="*/ 1728 w 12"/>
                  <a:gd name="T37" fmla="*/ 1512 h 17"/>
                  <a:gd name="T38" fmla="*/ 1944 w 12"/>
                  <a:gd name="T39" fmla="*/ 1728 h 17"/>
                  <a:gd name="T40" fmla="*/ 1944 w 12"/>
                  <a:gd name="T41" fmla="*/ 1944 h 17"/>
                  <a:gd name="T42" fmla="*/ 2376 w 12"/>
                  <a:gd name="T43" fmla="*/ 1944 h 17"/>
                  <a:gd name="T44" fmla="*/ 2592 w 12"/>
                  <a:gd name="T45" fmla="*/ 2160 h 17"/>
                  <a:gd name="T46" fmla="*/ 2376 w 12"/>
                  <a:gd name="T47" fmla="*/ 2160 h 17"/>
                  <a:gd name="T48" fmla="*/ 1944 w 12"/>
                  <a:gd name="T49" fmla="*/ 2160 h 17"/>
                  <a:gd name="T50" fmla="*/ 1728 w 12"/>
                  <a:gd name="T51" fmla="*/ 2160 h 17"/>
                  <a:gd name="T52" fmla="*/ 1728 w 12"/>
                  <a:gd name="T53" fmla="*/ 2160 h 17"/>
                  <a:gd name="T54" fmla="*/ 1728 w 12"/>
                  <a:gd name="T55" fmla="*/ 2160 h 17"/>
                  <a:gd name="T56" fmla="*/ 1728 w 12"/>
                  <a:gd name="T57" fmla="*/ 2160 h 17"/>
                  <a:gd name="T58" fmla="*/ 1728 w 12"/>
                  <a:gd name="T59" fmla="*/ 2376 h 17"/>
                  <a:gd name="T60" fmla="*/ 1728 w 12"/>
                  <a:gd name="T61" fmla="*/ 2592 h 17"/>
                  <a:gd name="T62" fmla="*/ 1728 w 12"/>
                  <a:gd name="T63" fmla="*/ 2808 h 17"/>
                  <a:gd name="T64" fmla="*/ 1728 w 12"/>
                  <a:gd name="T65" fmla="*/ 2808 h 17"/>
                  <a:gd name="T66" fmla="*/ 1728 w 12"/>
                  <a:gd name="T67" fmla="*/ 3024 h 17"/>
                  <a:gd name="T68" fmla="*/ 1728 w 12"/>
                  <a:gd name="T69" fmla="*/ 3240 h 17"/>
                  <a:gd name="T70" fmla="*/ 1728 w 12"/>
                  <a:gd name="T71" fmla="*/ 3240 h 17"/>
                  <a:gd name="T72" fmla="*/ 1512 w 12"/>
                  <a:gd name="T73" fmla="*/ 3240 h 17"/>
                  <a:gd name="T74" fmla="*/ 1512 w 12"/>
                  <a:gd name="T75" fmla="*/ 3456 h 17"/>
                  <a:gd name="T76" fmla="*/ 1296 w 12"/>
                  <a:gd name="T77" fmla="*/ 3456 h 17"/>
                  <a:gd name="T78" fmla="*/ 1296 w 12"/>
                  <a:gd name="T79" fmla="*/ 3672 h 17"/>
                  <a:gd name="T80" fmla="*/ 1296 w 12"/>
                  <a:gd name="T81" fmla="*/ 3456 h 17"/>
                  <a:gd name="T82" fmla="*/ 864 w 12"/>
                  <a:gd name="T83" fmla="*/ 3456 h 17"/>
                  <a:gd name="T84" fmla="*/ 864 w 12"/>
                  <a:gd name="T85" fmla="*/ 3240 h 17"/>
                  <a:gd name="T86" fmla="*/ 648 w 12"/>
                  <a:gd name="T87" fmla="*/ 3024 h 17"/>
                  <a:gd name="T88" fmla="*/ 648 w 12"/>
                  <a:gd name="T89" fmla="*/ 2808 h 17"/>
                  <a:gd name="T90" fmla="*/ 864 w 12"/>
                  <a:gd name="T91" fmla="*/ 2592 h 17"/>
                  <a:gd name="T92" fmla="*/ 648 w 12"/>
                  <a:gd name="T93" fmla="*/ 2376 h 17"/>
                  <a:gd name="T94" fmla="*/ 648 w 12"/>
                  <a:gd name="T95" fmla="*/ 2160 h 17"/>
                  <a:gd name="T96" fmla="*/ 648 w 12"/>
                  <a:gd name="T97" fmla="*/ 2160 h 17"/>
                  <a:gd name="T98" fmla="*/ 648 w 12"/>
                  <a:gd name="T99" fmla="*/ 1944 h 17"/>
                  <a:gd name="T100" fmla="*/ 648 w 12"/>
                  <a:gd name="T101" fmla="*/ 1728 h 17"/>
                  <a:gd name="T102" fmla="*/ 648 w 12"/>
                  <a:gd name="T103" fmla="*/ 1512 h 17"/>
                  <a:gd name="T104" fmla="*/ 648 w 12"/>
                  <a:gd name="T105" fmla="*/ 1080 h 17"/>
                  <a:gd name="T106" fmla="*/ 648 w 12"/>
                  <a:gd name="T107" fmla="*/ 1512 h 17"/>
                  <a:gd name="T108" fmla="*/ 432 w 12"/>
                  <a:gd name="T109" fmla="*/ 1512 h 17"/>
                  <a:gd name="T110" fmla="*/ 432 w 12"/>
                  <a:gd name="T111" fmla="*/ 1728 h 17"/>
                  <a:gd name="T112" fmla="*/ 216 w 12"/>
                  <a:gd name="T113" fmla="*/ 1944 h 17"/>
                  <a:gd name="T114" fmla="*/ 216 w 12"/>
                  <a:gd name="T115" fmla="*/ 1944 h 17"/>
                  <a:gd name="T116" fmla="*/ 216 w 12"/>
                  <a:gd name="T117" fmla="*/ 2160 h 17"/>
                  <a:gd name="T118" fmla="*/ 216 w 12"/>
                  <a:gd name="T119" fmla="*/ 2160 h 17"/>
                  <a:gd name="T120" fmla="*/ 0 w 12"/>
                  <a:gd name="T121" fmla="*/ 1944 h 17"/>
                  <a:gd name="T122" fmla="*/ 0 w 12"/>
                  <a:gd name="T123" fmla="*/ 1944 h 17"/>
                  <a:gd name="T124" fmla="*/ 0 w 12"/>
                  <a:gd name="T125" fmla="*/ 1944 h 1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"/>
                  <a:gd name="T190" fmla="*/ 0 h 17"/>
                  <a:gd name="T191" fmla="*/ 12 w 12"/>
                  <a:gd name="T192" fmla="*/ 17 h 1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" h="17">
                    <a:moveTo>
                      <a:pt x="0" y="9"/>
                    </a:moveTo>
                    <a:lnTo>
                      <a:pt x="0" y="9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6" y="17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4" y="13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9"/>
                    </a:lnTo>
                    <a:lnTo>
                      <a:pt x="0" y="9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4" name="Freeform 173"/>
              <p:cNvSpPr>
                <a:spLocks/>
              </p:cNvSpPr>
              <p:nvPr/>
            </p:nvSpPr>
            <p:spPr bwMode="auto">
              <a:xfrm>
                <a:off x="3566" y="3446"/>
                <a:ext cx="72" cy="96"/>
              </a:xfrm>
              <a:custGeom>
                <a:avLst/>
                <a:gdLst>
                  <a:gd name="T0" fmla="*/ 216 w 12"/>
                  <a:gd name="T1" fmla="*/ 1728 h 16"/>
                  <a:gd name="T2" fmla="*/ 216 w 12"/>
                  <a:gd name="T3" fmla="*/ 1512 h 16"/>
                  <a:gd name="T4" fmla="*/ 216 w 12"/>
                  <a:gd name="T5" fmla="*/ 1080 h 16"/>
                  <a:gd name="T6" fmla="*/ 216 w 12"/>
                  <a:gd name="T7" fmla="*/ 1080 h 16"/>
                  <a:gd name="T8" fmla="*/ 216 w 12"/>
                  <a:gd name="T9" fmla="*/ 864 h 16"/>
                  <a:gd name="T10" fmla="*/ 432 w 12"/>
                  <a:gd name="T11" fmla="*/ 864 h 16"/>
                  <a:gd name="T12" fmla="*/ 432 w 12"/>
                  <a:gd name="T13" fmla="*/ 864 h 16"/>
                  <a:gd name="T14" fmla="*/ 648 w 12"/>
                  <a:gd name="T15" fmla="*/ 648 h 16"/>
                  <a:gd name="T16" fmla="*/ 648 w 12"/>
                  <a:gd name="T17" fmla="*/ 216 h 16"/>
                  <a:gd name="T18" fmla="*/ 648 w 12"/>
                  <a:gd name="T19" fmla="*/ 0 h 16"/>
                  <a:gd name="T20" fmla="*/ 1296 w 12"/>
                  <a:gd name="T21" fmla="*/ 0 h 16"/>
                  <a:gd name="T22" fmla="*/ 1512 w 12"/>
                  <a:gd name="T23" fmla="*/ 0 h 16"/>
                  <a:gd name="T24" fmla="*/ 1512 w 12"/>
                  <a:gd name="T25" fmla="*/ 432 h 16"/>
                  <a:gd name="T26" fmla="*/ 1728 w 12"/>
                  <a:gd name="T27" fmla="*/ 648 h 16"/>
                  <a:gd name="T28" fmla="*/ 1728 w 12"/>
                  <a:gd name="T29" fmla="*/ 864 h 16"/>
                  <a:gd name="T30" fmla="*/ 1728 w 12"/>
                  <a:gd name="T31" fmla="*/ 864 h 16"/>
                  <a:gd name="T32" fmla="*/ 1728 w 12"/>
                  <a:gd name="T33" fmla="*/ 1080 h 16"/>
                  <a:gd name="T34" fmla="*/ 1728 w 12"/>
                  <a:gd name="T35" fmla="*/ 1512 h 16"/>
                  <a:gd name="T36" fmla="*/ 1728 w 12"/>
                  <a:gd name="T37" fmla="*/ 1512 h 16"/>
                  <a:gd name="T38" fmla="*/ 1728 w 12"/>
                  <a:gd name="T39" fmla="*/ 1728 h 16"/>
                  <a:gd name="T40" fmla="*/ 1944 w 12"/>
                  <a:gd name="T41" fmla="*/ 1728 h 16"/>
                  <a:gd name="T42" fmla="*/ 2376 w 12"/>
                  <a:gd name="T43" fmla="*/ 1944 h 16"/>
                  <a:gd name="T44" fmla="*/ 2592 w 12"/>
                  <a:gd name="T45" fmla="*/ 2160 h 16"/>
                  <a:gd name="T46" fmla="*/ 2376 w 12"/>
                  <a:gd name="T47" fmla="*/ 2160 h 16"/>
                  <a:gd name="T48" fmla="*/ 1944 w 12"/>
                  <a:gd name="T49" fmla="*/ 2160 h 16"/>
                  <a:gd name="T50" fmla="*/ 1728 w 12"/>
                  <a:gd name="T51" fmla="*/ 2160 h 16"/>
                  <a:gd name="T52" fmla="*/ 1728 w 12"/>
                  <a:gd name="T53" fmla="*/ 2160 h 16"/>
                  <a:gd name="T54" fmla="*/ 1728 w 12"/>
                  <a:gd name="T55" fmla="*/ 2160 h 16"/>
                  <a:gd name="T56" fmla="*/ 1728 w 12"/>
                  <a:gd name="T57" fmla="*/ 2160 h 16"/>
                  <a:gd name="T58" fmla="*/ 1728 w 12"/>
                  <a:gd name="T59" fmla="*/ 2160 h 16"/>
                  <a:gd name="T60" fmla="*/ 1728 w 12"/>
                  <a:gd name="T61" fmla="*/ 2592 h 16"/>
                  <a:gd name="T62" fmla="*/ 1728 w 12"/>
                  <a:gd name="T63" fmla="*/ 2592 h 16"/>
                  <a:gd name="T64" fmla="*/ 1728 w 12"/>
                  <a:gd name="T65" fmla="*/ 2808 h 16"/>
                  <a:gd name="T66" fmla="*/ 1728 w 12"/>
                  <a:gd name="T67" fmla="*/ 3024 h 16"/>
                  <a:gd name="T68" fmla="*/ 1728 w 12"/>
                  <a:gd name="T69" fmla="*/ 3240 h 16"/>
                  <a:gd name="T70" fmla="*/ 1512 w 12"/>
                  <a:gd name="T71" fmla="*/ 3240 h 16"/>
                  <a:gd name="T72" fmla="*/ 1512 w 12"/>
                  <a:gd name="T73" fmla="*/ 3240 h 16"/>
                  <a:gd name="T74" fmla="*/ 1512 w 12"/>
                  <a:gd name="T75" fmla="*/ 3456 h 16"/>
                  <a:gd name="T76" fmla="*/ 1296 w 12"/>
                  <a:gd name="T77" fmla="*/ 3456 h 16"/>
                  <a:gd name="T78" fmla="*/ 1296 w 12"/>
                  <a:gd name="T79" fmla="*/ 3456 h 16"/>
                  <a:gd name="T80" fmla="*/ 1296 w 12"/>
                  <a:gd name="T81" fmla="*/ 3456 h 16"/>
                  <a:gd name="T82" fmla="*/ 864 w 12"/>
                  <a:gd name="T83" fmla="*/ 3456 h 16"/>
                  <a:gd name="T84" fmla="*/ 864 w 12"/>
                  <a:gd name="T85" fmla="*/ 3240 h 16"/>
                  <a:gd name="T86" fmla="*/ 648 w 12"/>
                  <a:gd name="T87" fmla="*/ 3024 h 16"/>
                  <a:gd name="T88" fmla="*/ 648 w 12"/>
                  <a:gd name="T89" fmla="*/ 2808 h 16"/>
                  <a:gd name="T90" fmla="*/ 864 w 12"/>
                  <a:gd name="T91" fmla="*/ 2592 h 16"/>
                  <a:gd name="T92" fmla="*/ 648 w 12"/>
                  <a:gd name="T93" fmla="*/ 2160 h 16"/>
                  <a:gd name="T94" fmla="*/ 648 w 12"/>
                  <a:gd name="T95" fmla="*/ 2160 h 16"/>
                  <a:gd name="T96" fmla="*/ 648 w 12"/>
                  <a:gd name="T97" fmla="*/ 1944 h 16"/>
                  <a:gd name="T98" fmla="*/ 648 w 12"/>
                  <a:gd name="T99" fmla="*/ 1944 h 16"/>
                  <a:gd name="T100" fmla="*/ 648 w 12"/>
                  <a:gd name="T101" fmla="*/ 1728 h 16"/>
                  <a:gd name="T102" fmla="*/ 648 w 12"/>
                  <a:gd name="T103" fmla="*/ 1512 h 16"/>
                  <a:gd name="T104" fmla="*/ 648 w 12"/>
                  <a:gd name="T105" fmla="*/ 1080 h 16"/>
                  <a:gd name="T106" fmla="*/ 432 w 12"/>
                  <a:gd name="T107" fmla="*/ 1080 h 16"/>
                  <a:gd name="T108" fmla="*/ 432 w 12"/>
                  <a:gd name="T109" fmla="*/ 1512 h 16"/>
                  <a:gd name="T110" fmla="*/ 216 w 12"/>
                  <a:gd name="T111" fmla="*/ 1728 h 16"/>
                  <a:gd name="T112" fmla="*/ 216 w 12"/>
                  <a:gd name="T113" fmla="*/ 1944 h 16"/>
                  <a:gd name="T114" fmla="*/ 216 w 12"/>
                  <a:gd name="T115" fmla="*/ 1944 h 16"/>
                  <a:gd name="T116" fmla="*/ 0 w 12"/>
                  <a:gd name="T117" fmla="*/ 2160 h 16"/>
                  <a:gd name="T118" fmla="*/ 0 w 12"/>
                  <a:gd name="T119" fmla="*/ 1944 h 16"/>
                  <a:gd name="T120" fmla="*/ 0 w 12"/>
                  <a:gd name="T121" fmla="*/ 1944 h 16"/>
                  <a:gd name="T122" fmla="*/ 0 w 12"/>
                  <a:gd name="T123" fmla="*/ 1944 h 1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"/>
                  <a:gd name="T187" fmla="*/ 0 h 16"/>
                  <a:gd name="T188" fmla="*/ 12 w 12"/>
                  <a:gd name="T189" fmla="*/ 16 h 1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" h="16">
                    <a:moveTo>
                      <a:pt x="0" y="9"/>
                    </a:moveTo>
                    <a:lnTo>
                      <a:pt x="0" y="9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2" y="9"/>
                    </a:lnTo>
                    <a:lnTo>
                      <a:pt x="12" y="10"/>
                    </a:lnTo>
                    <a:lnTo>
                      <a:pt x="11" y="10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4"/>
                    </a:lnTo>
                    <a:lnTo>
                      <a:pt x="8" y="15"/>
                    </a:lnTo>
                    <a:lnTo>
                      <a:pt x="7" y="15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4" y="14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3" y="9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9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5" name="Freeform 174"/>
              <p:cNvSpPr>
                <a:spLocks/>
              </p:cNvSpPr>
              <p:nvPr/>
            </p:nvSpPr>
            <p:spPr bwMode="auto">
              <a:xfrm>
                <a:off x="3812" y="3644"/>
                <a:ext cx="13" cy="13"/>
              </a:xfrm>
              <a:custGeom>
                <a:avLst/>
                <a:gdLst>
                  <a:gd name="T0" fmla="*/ 648 w 3"/>
                  <a:gd name="T1" fmla="*/ 0 h 3"/>
                  <a:gd name="T2" fmla="*/ 648 w 3"/>
                  <a:gd name="T3" fmla="*/ 0 h 3"/>
                  <a:gd name="T4" fmla="*/ 648 w 3"/>
                  <a:gd name="T5" fmla="*/ 0 h 3"/>
                  <a:gd name="T6" fmla="*/ 648 w 3"/>
                  <a:gd name="T7" fmla="*/ 0 h 3"/>
                  <a:gd name="T8" fmla="*/ 432 w 3"/>
                  <a:gd name="T9" fmla="*/ 0 h 3"/>
                  <a:gd name="T10" fmla="*/ 432 w 3"/>
                  <a:gd name="T11" fmla="*/ 0 h 3"/>
                  <a:gd name="T12" fmla="*/ 432 w 3"/>
                  <a:gd name="T13" fmla="*/ 0 h 3"/>
                  <a:gd name="T14" fmla="*/ 432 w 3"/>
                  <a:gd name="T15" fmla="*/ 0 h 3"/>
                  <a:gd name="T16" fmla="*/ 432 w 3"/>
                  <a:gd name="T17" fmla="*/ 0 h 3"/>
                  <a:gd name="T18" fmla="*/ 216 w 3"/>
                  <a:gd name="T19" fmla="*/ 0 h 3"/>
                  <a:gd name="T20" fmla="*/ 216 w 3"/>
                  <a:gd name="T21" fmla="*/ 0 h 3"/>
                  <a:gd name="T22" fmla="*/ 216 w 3"/>
                  <a:gd name="T23" fmla="*/ 216 h 3"/>
                  <a:gd name="T24" fmla="*/ 216 w 3"/>
                  <a:gd name="T25" fmla="*/ 216 h 3"/>
                  <a:gd name="T26" fmla="*/ 216 w 3"/>
                  <a:gd name="T27" fmla="*/ 216 h 3"/>
                  <a:gd name="T28" fmla="*/ 216 w 3"/>
                  <a:gd name="T29" fmla="*/ 216 h 3"/>
                  <a:gd name="T30" fmla="*/ 216 w 3"/>
                  <a:gd name="T31" fmla="*/ 216 h 3"/>
                  <a:gd name="T32" fmla="*/ 216 w 3"/>
                  <a:gd name="T33" fmla="*/ 216 h 3"/>
                  <a:gd name="T34" fmla="*/ 216 w 3"/>
                  <a:gd name="T35" fmla="*/ 216 h 3"/>
                  <a:gd name="T36" fmla="*/ 216 w 3"/>
                  <a:gd name="T37" fmla="*/ 432 h 3"/>
                  <a:gd name="T38" fmla="*/ 216 w 3"/>
                  <a:gd name="T39" fmla="*/ 432 h 3"/>
                  <a:gd name="T40" fmla="*/ 0 w 3"/>
                  <a:gd name="T41" fmla="*/ 432 h 3"/>
                  <a:gd name="T42" fmla="*/ 0 w 3"/>
                  <a:gd name="T43" fmla="*/ 432 h 3"/>
                  <a:gd name="T44" fmla="*/ 0 w 3"/>
                  <a:gd name="T45" fmla="*/ 432 h 3"/>
                  <a:gd name="T46" fmla="*/ 0 w 3"/>
                  <a:gd name="T47" fmla="*/ 432 h 3"/>
                  <a:gd name="T48" fmla="*/ 0 w 3"/>
                  <a:gd name="T49" fmla="*/ 648 h 3"/>
                  <a:gd name="T50" fmla="*/ 0 w 3"/>
                  <a:gd name="T51" fmla="*/ 648 h 3"/>
                  <a:gd name="T52" fmla="*/ 0 w 3"/>
                  <a:gd name="T53" fmla="*/ 648 h 3"/>
                  <a:gd name="T54" fmla="*/ 0 w 3"/>
                  <a:gd name="T55" fmla="*/ 648 h 3"/>
                  <a:gd name="T56" fmla="*/ 216 w 3"/>
                  <a:gd name="T57" fmla="*/ 648 h 3"/>
                  <a:gd name="T58" fmla="*/ 216 w 3"/>
                  <a:gd name="T59" fmla="*/ 648 h 3"/>
                  <a:gd name="T60" fmla="*/ 216 w 3"/>
                  <a:gd name="T61" fmla="*/ 648 h 3"/>
                  <a:gd name="T62" fmla="*/ 216 w 3"/>
                  <a:gd name="T63" fmla="*/ 648 h 3"/>
                  <a:gd name="T64" fmla="*/ 216 w 3"/>
                  <a:gd name="T65" fmla="*/ 648 h 3"/>
                  <a:gd name="T66" fmla="*/ 216 w 3"/>
                  <a:gd name="T67" fmla="*/ 648 h 3"/>
                  <a:gd name="T68" fmla="*/ 432 w 3"/>
                  <a:gd name="T69" fmla="*/ 432 h 3"/>
                  <a:gd name="T70" fmla="*/ 432 w 3"/>
                  <a:gd name="T71" fmla="*/ 432 h 3"/>
                  <a:gd name="T72" fmla="*/ 432 w 3"/>
                  <a:gd name="T73" fmla="*/ 432 h 3"/>
                  <a:gd name="T74" fmla="*/ 432 w 3"/>
                  <a:gd name="T75" fmla="*/ 432 h 3"/>
                  <a:gd name="T76" fmla="*/ 432 w 3"/>
                  <a:gd name="T77" fmla="*/ 432 h 3"/>
                  <a:gd name="T78" fmla="*/ 432 w 3"/>
                  <a:gd name="T79" fmla="*/ 216 h 3"/>
                  <a:gd name="T80" fmla="*/ 432 w 3"/>
                  <a:gd name="T81" fmla="*/ 216 h 3"/>
                  <a:gd name="T82" fmla="*/ 432 w 3"/>
                  <a:gd name="T83" fmla="*/ 216 h 3"/>
                  <a:gd name="T84" fmla="*/ 432 w 3"/>
                  <a:gd name="T85" fmla="*/ 216 h 3"/>
                  <a:gd name="T86" fmla="*/ 648 w 3"/>
                  <a:gd name="T87" fmla="*/ 216 h 3"/>
                  <a:gd name="T88" fmla="*/ 648 w 3"/>
                  <a:gd name="T89" fmla="*/ 216 h 3"/>
                  <a:gd name="T90" fmla="*/ 648 w 3"/>
                  <a:gd name="T91" fmla="*/ 216 h 3"/>
                  <a:gd name="T92" fmla="*/ 648 w 3"/>
                  <a:gd name="T93" fmla="*/ 216 h 3"/>
                  <a:gd name="T94" fmla="*/ 648 w 3"/>
                  <a:gd name="T95" fmla="*/ 216 h 3"/>
                  <a:gd name="T96" fmla="*/ 648 w 3"/>
                  <a:gd name="T97" fmla="*/ 216 h 3"/>
                  <a:gd name="T98" fmla="*/ 648 w 3"/>
                  <a:gd name="T99" fmla="*/ 0 h 3"/>
                  <a:gd name="T100" fmla="*/ 648 w 3"/>
                  <a:gd name="T101" fmla="*/ 0 h 3"/>
                  <a:gd name="T102" fmla="*/ 648 w 3"/>
                  <a:gd name="T103" fmla="*/ 0 h 3"/>
                  <a:gd name="T104" fmla="*/ 648 w 3"/>
                  <a:gd name="T105" fmla="*/ 0 h 3"/>
                  <a:gd name="T106" fmla="*/ 648 w 3"/>
                  <a:gd name="T107" fmla="*/ 0 h 3"/>
                  <a:gd name="T108" fmla="*/ 648 w 3"/>
                  <a:gd name="T109" fmla="*/ 0 h 3"/>
                  <a:gd name="T110" fmla="*/ 648 w 3"/>
                  <a:gd name="T111" fmla="*/ 0 h 3"/>
                  <a:gd name="T112" fmla="*/ 648 w 3"/>
                  <a:gd name="T113" fmla="*/ 0 h 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"/>
                  <a:gd name="T172" fmla="*/ 0 h 3"/>
                  <a:gd name="T173" fmla="*/ 3 w 3"/>
                  <a:gd name="T174" fmla="*/ 3 h 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6" name="Freeform 175"/>
              <p:cNvSpPr>
                <a:spLocks/>
              </p:cNvSpPr>
              <p:nvPr/>
            </p:nvSpPr>
            <p:spPr bwMode="auto">
              <a:xfrm>
                <a:off x="3818" y="3650"/>
                <a:ext cx="12" cy="18"/>
              </a:xfrm>
              <a:custGeom>
                <a:avLst/>
                <a:gdLst>
                  <a:gd name="T0" fmla="*/ 432 w 2"/>
                  <a:gd name="T1" fmla="*/ 0 h 3"/>
                  <a:gd name="T2" fmla="*/ 432 w 2"/>
                  <a:gd name="T3" fmla="*/ 0 h 3"/>
                  <a:gd name="T4" fmla="*/ 432 w 2"/>
                  <a:gd name="T5" fmla="*/ 0 h 3"/>
                  <a:gd name="T6" fmla="*/ 432 w 2"/>
                  <a:gd name="T7" fmla="*/ 0 h 3"/>
                  <a:gd name="T8" fmla="*/ 432 w 2"/>
                  <a:gd name="T9" fmla="*/ 0 h 3"/>
                  <a:gd name="T10" fmla="*/ 432 w 2"/>
                  <a:gd name="T11" fmla="*/ 0 h 3"/>
                  <a:gd name="T12" fmla="*/ 216 w 2"/>
                  <a:gd name="T13" fmla="*/ 0 h 3"/>
                  <a:gd name="T14" fmla="*/ 216 w 2"/>
                  <a:gd name="T15" fmla="*/ 0 h 3"/>
                  <a:gd name="T16" fmla="*/ 216 w 2"/>
                  <a:gd name="T17" fmla="*/ 0 h 3"/>
                  <a:gd name="T18" fmla="*/ 216 w 2"/>
                  <a:gd name="T19" fmla="*/ 0 h 3"/>
                  <a:gd name="T20" fmla="*/ 216 w 2"/>
                  <a:gd name="T21" fmla="*/ 0 h 3"/>
                  <a:gd name="T22" fmla="*/ 216 w 2"/>
                  <a:gd name="T23" fmla="*/ 0 h 3"/>
                  <a:gd name="T24" fmla="*/ 0 w 2"/>
                  <a:gd name="T25" fmla="*/ 0 h 3"/>
                  <a:gd name="T26" fmla="*/ 216 w 2"/>
                  <a:gd name="T27" fmla="*/ 0 h 3"/>
                  <a:gd name="T28" fmla="*/ 216 w 2"/>
                  <a:gd name="T29" fmla="*/ 0 h 3"/>
                  <a:gd name="T30" fmla="*/ 0 w 2"/>
                  <a:gd name="T31" fmla="*/ 0 h 3"/>
                  <a:gd name="T32" fmla="*/ 0 w 2"/>
                  <a:gd name="T33" fmla="*/ 0 h 3"/>
                  <a:gd name="T34" fmla="*/ 0 w 2"/>
                  <a:gd name="T35" fmla="*/ 216 h 3"/>
                  <a:gd name="T36" fmla="*/ 0 w 2"/>
                  <a:gd name="T37" fmla="*/ 216 h 3"/>
                  <a:gd name="T38" fmla="*/ 0 w 2"/>
                  <a:gd name="T39" fmla="*/ 216 h 3"/>
                  <a:gd name="T40" fmla="*/ 0 w 2"/>
                  <a:gd name="T41" fmla="*/ 216 h 3"/>
                  <a:gd name="T42" fmla="*/ 0 w 2"/>
                  <a:gd name="T43" fmla="*/ 216 h 3"/>
                  <a:gd name="T44" fmla="*/ 0 w 2"/>
                  <a:gd name="T45" fmla="*/ 216 h 3"/>
                  <a:gd name="T46" fmla="*/ 0 w 2"/>
                  <a:gd name="T47" fmla="*/ 432 h 3"/>
                  <a:gd name="T48" fmla="*/ 0 w 2"/>
                  <a:gd name="T49" fmla="*/ 432 h 3"/>
                  <a:gd name="T50" fmla="*/ 0 w 2"/>
                  <a:gd name="T51" fmla="*/ 432 h 3"/>
                  <a:gd name="T52" fmla="*/ 0 w 2"/>
                  <a:gd name="T53" fmla="*/ 432 h 3"/>
                  <a:gd name="T54" fmla="*/ 0 w 2"/>
                  <a:gd name="T55" fmla="*/ 432 h 3"/>
                  <a:gd name="T56" fmla="*/ 0 w 2"/>
                  <a:gd name="T57" fmla="*/ 648 h 3"/>
                  <a:gd name="T58" fmla="*/ 0 w 2"/>
                  <a:gd name="T59" fmla="*/ 432 h 3"/>
                  <a:gd name="T60" fmla="*/ 0 w 2"/>
                  <a:gd name="T61" fmla="*/ 432 h 3"/>
                  <a:gd name="T62" fmla="*/ 0 w 2"/>
                  <a:gd name="T63" fmla="*/ 432 h 3"/>
                  <a:gd name="T64" fmla="*/ 216 w 2"/>
                  <a:gd name="T65" fmla="*/ 432 h 3"/>
                  <a:gd name="T66" fmla="*/ 216 w 2"/>
                  <a:gd name="T67" fmla="*/ 432 h 3"/>
                  <a:gd name="T68" fmla="*/ 216 w 2"/>
                  <a:gd name="T69" fmla="*/ 432 h 3"/>
                  <a:gd name="T70" fmla="*/ 216 w 2"/>
                  <a:gd name="T71" fmla="*/ 432 h 3"/>
                  <a:gd name="T72" fmla="*/ 216 w 2"/>
                  <a:gd name="T73" fmla="*/ 216 h 3"/>
                  <a:gd name="T74" fmla="*/ 216 w 2"/>
                  <a:gd name="T75" fmla="*/ 216 h 3"/>
                  <a:gd name="T76" fmla="*/ 216 w 2"/>
                  <a:gd name="T77" fmla="*/ 216 h 3"/>
                  <a:gd name="T78" fmla="*/ 216 w 2"/>
                  <a:gd name="T79" fmla="*/ 216 h 3"/>
                  <a:gd name="T80" fmla="*/ 432 w 2"/>
                  <a:gd name="T81" fmla="*/ 0 h 3"/>
                  <a:gd name="T82" fmla="*/ 432 w 2"/>
                  <a:gd name="T83" fmla="*/ 0 h 3"/>
                  <a:gd name="T84" fmla="*/ 432 w 2"/>
                  <a:gd name="T85" fmla="*/ 0 h 3"/>
                  <a:gd name="T86" fmla="*/ 432 w 2"/>
                  <a:gd name="T87" fmla="*/ 0 h 3"/>
                  <a:gd name="T88" fmla="*/ 432 w 2"/>
                  <a:gd name="T89" fmla="*/ 0 h 3"/>
                  <a:gd name="T90" fmla="*/ 432 w 2"/>
                  <a:gd name="T91" fmla="*/ 0 h 3"/>
                  <a:gd name="T92" fmla="*/ 432 w 2"/>
                  <a:gd name="T93" fmla="*/ 0 h 3"/>
                  <a:gd name="T94" fmla="*/ 432 w 2"/>
                  <a:gd name="T95" fmla="*/ 0 h 3"/>
                  <a:gd name="T96" fmla="*/ 432 w 2"/>
                  <a:gd name="T97" fmla="*/ 0 h 3"/>
                  <a:gd name="T98" fmla="*/ 432 w 2"/>
                  <a:gd name="T99" fmla="*/ 0 h 3"/>
                  <a:gd name="T100" fmla="*/ 432 w 2"/>
                  <a:gd name="T101" fmla="*/ 0 h 3"/>
                  <a:gd name="T102" fmla="*/ 432 w 2"/>
                  <a:gd name="T103" fmla="*/ 0 h 3"/>
                  <a:gd name="T104" fmla="*/ 432 w 2"/>
                  <a:gd name="T105" fmla="*/ 0 h 3"/>
                  <a:gd name="T106" fmla="*/ 432 w 2"/>
                  <a:gd name="T107" fmla="*/ 0 h 3"/>
                  <a:gd name="T108" fmla="*/ 432 w 2"/>
                  <a:gd name="T109" fmla="*/ 0 h 3"/>
                  <a:gd name="T110" fmla="*/ 432 w 2"/>
                  <a:gd name="T111" fmla="*/ 0 h 3"/>
                  <a:gd name="T112" fmla="*/ 432 w 2"/>
                  <a:gd name="T113" fmla="*/ 0 h 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3"/>
                  <a:gd name="T173" fmla="*/ 2 w 2"/>
                  <a:gd name="T174" fmla="*/ 3 h 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7" name="Freeform 176"/>
              <p:cNvSpPr>
                <a:spLocks/>
              </p:cNvSpPr>
              <p:nvPr/>
            </p:nvSpPr>
            <p:spPr bwMode="auto">
              <a:xfrm>
                <a:off x="3818" y="3644"/>
                <a:ext cx="12" cy="13"/>
              </a:xfrm>
              <a:custGeom>
                <a:avLst/>
                <a:gdLst>
                  <a:gd name="T0" fmla="*/ 432 w 2"/>
                  <a:gd name="T1" fmla="*/ 216 h 3"/>
                  <a:gd name="T2" fmla="*/ 432 w 2"/>
                  <a:gd name="T3" fmla="*/ 216 h 3"/>
                  <a:gd name="T4" fmla="*/ 432 w 2"/>
                  <a:gd name="T5" fmla="*/ 216 h 3"/>
                  <a:gd name="T6" fmla="*/ 432 w 2"/>
                  <a:gd name="T7" fmla="*/ 216 h 3"/>
                  <a:gd name="T8" fmla="*/ 432 w 2"/>
                  <a:gd name="T9" fmla="*/ 216 h 3"/>
                  <a:gd name="T10" fmla="*/ 216 w 2"/>
                  <a:gd name="T11" fmla="*/ 0 h 3"/>
                  <a:gd name="T12" fmla="*/ 216 w 2"/>
                  <a:gd name="T13" fmla="*/ 0 h 3"/>
                  <a:gd name="T14" fmla="*/ 216 w 2"/>
                  <a:gd name="T15" fmla="*/ 0 h 3"/>
                  <a:gd name="T16" fmla="*/ 216 w 2"/>
                  <a:gd name="T17" fmla="*/ 0 h 3"/>
                  <a:gd name="T18" fmla="*/ 216 w 2"/>
                  <a:gd name="T19" fmla="*/ 0 h 3"/>
                  <a:gd name="T20" fmla="*/ 0 w 2"/>
                  <a:gd name="T21" fmla="*/ 216 h 3"/>
                  <a:gd name="T22" fmla="*/ 0 w 2"/>
                  <a:gd name="T23" fmla="*/ 216 h 3"/>
                  <a:gd name="T24" fmla="*/ 0 w 2"/>
                  <a:gd name="T25" fmla="*/ 216 h 3"/>
                  <a:gd name="T26" fmla="*/ 0 w 2"/>
                  <a:gd name="T27" fmla="*/ 216 h 3"/>
                  <a:gd name="T28" fmla="*/ 0 w 2"/>
                  <a:gd name="T29" fmla="*/ 216 h 3"/>
                  <a:gd name="T30" fmla="*/ 0 w 2"/>
                  <a:gd name="T31" fmla="*/ 216 h 3"/>
                  <a:gd name="T32" fmla="*/ 0 w 2"/>
                  <a:gd name="T33" fmla="*/ 216 h 3"/>
                  <a:gd name="T34" fmla="*/ 0 w 2"/>
                  <a:gd name="T35" fmla="*/ 216 h 3"/>
                  <a:gd name="T36" fmla="*/ 0 w 2"/>
                  <a:gd name="T37" fmla="*/ 432 h 3"/>
                  <a:gd name="T38" fmla="*/ 0 w 2"/>
                  <a:gd name="T39" fmla="*/ 432 h 3"/>
                  <a:gd name="T40" fmla="*/ 0 w 2"/>
                  <a:gd name="T41" fmla="*/ 432 h 3"/>
                  <a:gd name="T42" fmla="*/ 0 w 2"/>
                  <a:gd name="T43" fmla="*/ 432 h 3"/>
                  <a:gd name="T44" fmla="*/ 0 w 2"/>
                  <a:gd name="T45" fmla="*/ 432 h 3"/>
                  <a:gd name="T46" fmla="*/ 0 w 2"/>
                  <a:gd name="T47" fmla="*/ 648 h 3"/>
                  <a:gd name="T48" fmla="*/ 0 w 2"/>
                  <a:gd name="T49" fmla="*/ 648 h 3"/>
                  <a:gd name="T50" fmla="*/ 0 w 2"/>
                  <a:gd name="T51" fmla="*/ 648 h 3"/>
                  <a:gd name="T52" fmla="*/ 0 w 2"/>
                  <a:gd name="T53" fmla="*/ 648 h 3"/>
                  <a:gd name="T54" fmla="*/ 0 w 2"/>
                  <a:gd name="T55" fmla="*/ 648 h 3"/>
                  <a:gd name="T56" fmla="*/ 0 w 2"/>
                  <a:gd name="T57" fmla="*/ 648 h 3"/>
                  <a:gd name="T58" fmla="*/ 0 w 2"/>
                  <a:gd name="T59" fmla="*/ 648 h 3"/>
                  <a:gd name="T60" fmla="*/ 0 w 2"/>
                  <a:gd name="T61" fmla="*/ 648 h 3"/>
                  <a:gd name="T62" fmla="*/ 0 w 2"/>
                  <a:gd name="T63" fmla="*/ 648 h 3"/>
                  <a:gd name="T64" fmla="*/ 0 w 2"/>
                  <a:gd name="T65" fmla="*/ 648 h 3"/>
                  <a:gd name="T66" fmla="*/ 216 w 2"/>
                  <a:gd name="T67" fmla="*/ 648 h 3"/>
                  <a:gd name="T68" fmla="*/ 216 w 2"/>
                  <a:gd name="T69" fmla="*/ 648 h 3"/>
                  <a:gd name="T70" fmla="*/ 216 w 2"/>
                  <a:gd name="T71" fmla="*/ 432 h 3"/>
                  <a:gd name="T72" fmla="*/ 216 w 2"/>
                  <a:gd name="T73" fmla="*/ 432 h 3"/>
                  <a:gd name="T74" fmla="*/ 216 w 2"/>
                  <a:gd name="T75" fmla="*/ 432 h 3"/>
                  <a:gd name="T76" fmla="*/ 216 w 2"/>
                  <a:gd name="T77" fmla="*/ 432 h 3"/>
                  <a:gd name="T78" fmla="*/ 216 w 2"/>
                  <a:gd name="T79" fmla="*/ 216 h 3"/>
                  <a:gd name="T80" fmla="*/ 216 w 2"/>
                  <a:gd name="T81" fmla="*/ 216 h 3"/>
                  <a:gd name="T82" fmla="*/ 216 w 2"/>
                  <a:gd name="T83" fmla="*/ 216 h 3"/>
                  <a:gd name="T84" fmla="*/ 432 w 2"/>
                  <a:gd name="T85" fmla="*/ 216 h 3"/>
                  <a:gd name="T86" fmla="*/ 432 w 2"/>
                  <a:gd name="T87" fmla="*/ 216 h 3"/>
                  <a:gd name="T88" fmla="*/ 432 w 2"/>
                  <a:gd name="T89" fmla="*/ 216 h 3"/>
                  <a:gd name="T90" fmla="*/ 432 w 2"/>
                  <a:gd name="T91" fmla="*/ 216 h 3"/>
                  <a:gd name="T92" fmla="*/ 432 w 2"/>
                  <a:gd name="T93" fmla="*/ 216 h 3"/>
                  <a:gd name="T94" fmla="*/ 432 w 2"/>
                  <a:gd name="T95" fmla="*/ 216 h 3"/>
                  <a:gd name="T96" fmla="*/ 432 w 2"/>
                  <a:gd name="T97" fmla="*/ 216 h 3"/>
                  <a:gd name="T98" fmla="*/ 432 w 2"/>
                  <a:gd name="T99" fmla="*/ 216 h 3"/>
                  <a:gd name="T100" fmla="*/ 432 w 2"/>
                  <a:gd name="T101" fmla="*/ 216 h 3"/>
                  <a:gd name="T102" fmla="*/ 432 w 2"/>
                  <a:gd name="T103" fmla="*/ 216 h 3"/>
                  <a:gd name="T104" fmla="*/ 432 w 2"/>
                  <a:gd name="T105" fmla="*/ 216 h 3"/>
                  <a:gd name="T106" fmla="*/ 432 w 2"/>
                  <a:gd name="T107" fmla="*/ 216 h 3"/>
                  <a:gd name="T108" fmla="*/ 432 w 2"/>
                  <a:gd name="T109" fmla="*/ 216 h 3"/>
                  <a:gd name="T110" fmla="*/ 432 w 2"/>
                  <a:gd name="T111" fmla="*/ 216 h 3"/>
                  <a:gd name="T112" fmla="*/ 432 w 2"/>
                  <a:gd name="T113" fmla="*/ 216 h 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3"/>
                  <a:gd name="T173" fmla="*/ 2 w 2"/>
                  <a:gd name="T174" fmla="*/ 3 h 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3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8" name="Freeform 177"/>
              <p:cNvSpPr>
                <a:spLocks/>
              </p:cNvSpPr>
              <p:nvPr/>
            </p:nvSpPr>
            <p:spPr bwMode="auto">
              <a:xfrm>
                <a:off x="3704" y="3302"/>
                <a:ext cx="66" cy="66"/>
              </a:xfrm>
              <a:custGeom>
                <a:avLst/>
                <a:gdLst>
                  <a:gd name="T0" fmla="*/ 0 w 11"/>
                  <a:gd name="T1" fmla="*/ 1296 h 11"/>
                  <a:gd name="T2" fmla="*/ 0 w 11"/>
                  <a:gd name="T3" fmla="*/ 1512 h 11"/>
                  <a:gd name="T4" fmla="*/ 0 w 11"/>
                  <a:gd name="T5" fmla="*/ 1728 h 11"/>
                  <a:gd name="T6" fmla="*/ 216 w 11"/>
                  <a:gd name="T7" fmla="*/ 1512 h 11"/>
                  <a:gd name="T8" fmla="*/ 216 w 11"/>
                  <a:gd name="T9" fmla="*/ 1512 h 11"/>
                  <a:gd name="T10" fmla="*/ 216 w 11"/>
                  <a:gd name="T11" fmla="*/ 1296 h 11"/>
                  <a:gd name="T12" fmla="*/ 216 w 11"/>
                  <a:gd name="T13" fmla="*/ 1512 h 11"/>
                  <a:gd name="T14" fmla="*/ 216 w 11"/>
                  <a:gd name="T15" fmla="*/ 1512 h 11"/>
                  <a:gd name="T16" fmla="*/ 216 w 11"/>
                  <a:gd name="T17" fmla="*/ 1512 h 11"/>
                  <a:gd name="T18" fmla="*/ 432 w 11"/>
                  <a:gd name="T19" fmla="*/ 1512 h 11"/>
                  <a:gd name="T20" fmla="*/ 648 w 11"/>
                  <a:gd name="T21" fmla="*/ 1944 h 11"/>
                  <a:gd name="T22" fmla="*/ 648 w 11"/>
                  <a:gd name="T23" fmla="*/ 1944 h 11"/>
                  <a:gd name="T24" fmla="*/ 648 w 11"/>
                  <a:gd name="T25" fmla="*/ 2160 h 11"/>
                  <a:gd name="T26" fmla="*/ 1080 w 11"/>
                  <a:gd name="T27" fmla="*/ 2160 h 11"/>
                  <a:gd name="T28" fmla="*/ 1296 w 11"/>
                  <a:gd name="T29" fmla="*/ 2160 h 11"/>
                  <a:gd name="T30" fmla="*/ 1296 w 11"/>
                  <a:gd name="T31" fmla="*/ 2160 h 11"/>
                  <a:gd name="T32" fmla="*/ 1296 w 11"/>
                  <a:gd name="T33" fmla="*/ 2376 h 11"/>
                  <a:gd name="T34" fmla="*/ 1512 w 11"/>
                  <a:gd name="T35" fmla="*/ 2160 h 11"/>
                  <a:gd name="T36" fmla="*/ 1512 w 11"/>
                  <a:gd name="T37" fmla="*/ 1944 h 11"/>
                  <a:gd name="T38" fmla="*/ 1296 w 11"/>
                  <a:gd name="T39" fmla="*/ 1728 h 11"/>
                  <a:gd name="T40" fmla="*/ 1296 w 11"/>
                  <a:gd name="T41" fmla="*/ 1512 h 11"/>
                  <a:gd name="T42" fmla="*/ 1512 w 11"/>
                  <a:gd name="T43" fmla="*/ 1512 h 11"/>
                  <a:gd name="T44" fmla="*/ 1728 w 11"/>
                  <a:gd name="T45" fmla="*/ 1728 h 11"/>
                  <a:gd name="T46" fmla="*/ 1728 w 11"/>
                  <a:gd name="T47" fmla="*/ 1944 h 11"/>
                  <a:gd name="T48" fmla="*/ 1944 w 11"/>
                  <a:gd name="T49" fmla="*/ 1944 h 11"/>
                  <a:gd name="T50" fmla="*/ 1944 w 11"/>
                  <a:gd name="T51" fmla="*/ 2160 h 11"/>
                  <a:gd name="T52" fmla="*/ 2376 w 11"/>
                  <a:gd name="T53" fmla="*/ 1944 h 11"/>
                  <a:gd name="T54" fmla="*/ 2376 w 11"/>
                  <a:gd name="T55" fmla="*/ 1728 h 11"/>
                  <a:gd name="T56" fmla="*/ 2376 w 11"/>
                  <a:gd name="T57" fmla="*/ 1728 h 11"/>
                  <a:gd name="T58" fmla="*/ 2376 w 11"/>
                  <a:gd name="T59" fmla="*/ 1512 h 11"/>
                  <a:gd name="T60" fmla="*/ 2376 w 11"/>
                  <a:gd name="T61" fmla="*/ 1296 h 11"/>
                  <a:gd name="T62" fmla="*/ 2376 w 11"/>
                  <a:gd name="T63" fmla="*/ 864 h 11"/>
                  <a:gd name="T64" fmla="*/ 2376 w 11"/>
                  <a:gd name="T65" fmla="*/ 648 h 11"/>
                  <a:gd name="T66" fmla="*/ 1944 w 11"/>
                  <a:gd name="T67" fmla="*/ 648 h 11"/>
                  <a:gd name="T68" fmla="*/ 1944 w 11"/>
                  <a:gd name="T69" fmla="*/ 648 h 11"/>
                  <a:gd name="T70" fmla="*/ 1944 w 11"/>
                  <a:gd name="T71" fmla="*/ 648 h 11"/>
                  <a:gd name="T72" fmla="*/ 1944 w 11"/>
                  <a:gd name="T73" fmla="*/ 216 h 11"/>
                  <a:gd name="T74" fmla="*/ 1728 w 11"/>
                  <a:gd name="T75" fmla="*/ 216 h 11"/>
                  <a:gd name="T76" fmla="*/ 1512 w 11"/>
                  <a:gd name="T77" fmla="*/ 0 h 11"/>
                  <a:gd name="T78" fmla="*/ 1512 w 11"/>
                  <a:gd name="T79" fmla="*/ 216 h 11"/>
                  <a:gd name="T80" fmla="*/ 1512 w 11"/>
                  <a:gd name="T81" fmla="*/ 432 h 11"/>
                  <a:gd name="T82" fmla="*/ 1512 w 11"/>
                  <a:gd name="T83" fmla="*/ 648 h 11"/>
                  <a:gd name="T84" fmla="*/ 1296 w 11"/>
                  <a:gd name="T85" fmla="*/ 648 h 11"/>
                  <a:gd name="T86" fmla="*/ 1296 w 11"/>
                  <a:gd name="T87" fmla="*/ 648 h 11"/>
                  <a:gd name="T88" fmla="*/ 1296 w 11"/>
                  <a:gd name="T89" fmla="*/ 864 h 11"/>
                  <a:gd name="T90" fmla="*/ 1080 w 11"/>
                  <a:gd name="T91" fmla="*/ 648 h 11"/>
                  <a:gd name="T92" fmla="*/ 1080 w 11"/>
                  <a:gd name="T93" fmla="*/ 648 h 11"/>
                  <a:gd name="T94" fmla="*/ 1080 w 11"/>
                  <a:gd name="T95" fmla="*/ 864 h 11"/>
                  <a:gd name="T96" fmla="*/ 648 w 11"/>
                  <a:gd name="T97" fmla="*/ 864 h 11"/>
                  <a:gd name="T98" fmla="*/ 432 w 11"/>
                  <a:gd name="T99" fmla="*/ 864 h 11"/>
                  <a:gd name="T100" fmla="*/ 432 w 11"/>
                  <a:gd name="T101" fmla="*/ 648 h 11"/>
                  <a:gd name="T102" fmla="*/ 432 w 11"/>
                  <a:gd name="T103" fmla="*/ 648 h 11"/>
                  <a:gd name="T104" fmla="*/ 216 w 11"/>
                  <a:gd name="T105" fmla="*/ 648 h 11"/>
                  <a:gd name="T106" fmla="*/ 216 w 11"/>
                  <a:gd name="T107" fmla="*/ 648 h 11"/>
                  <a:gd name="T108" fmla="*/ 0 w 11"/>
                  <a:gd name="T109" fmla="*/ 864 h 11"/>
                  <a:gd name="T110" fmla="*/ 0 w 11"/>
                  <a:gd name="T111" fmla="*/ 864 h 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"/>
                  <a:gd name="T169" fmla="*/ 0 h 11"/>
                  <a:gd name="T170" fmla="*/ 11 w 11"/>
                  <a:gd name="T171" fmla="*/ 11 h 11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" h="11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8"/>
                    </a:lnTo>
                    <a:lnTo>
                      <a:pt x="3" y="9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9" y="9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1" y="7"/>
                    </a:lnTo>
                    <a:lnTo>
                      <a:pt x="11" y="6"/>
                    </a:lnTo>
                    <a:lnTo>
                      <a:pt x="11" y="4"/>
                    </a:lnTo>
                    <a:lnTo>
                      <a:pt x="11" y="3"/>
                    </a:lnTo>
                    <a:lnTo>
                      <a:pt x="9" y="3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19" name="Freeform 178"/>
              <p:cNvSpPr>
                <a:spLocks/>
              </p:cNvSpPr>
              <p:nvPr/>
            </p:nvSpPr>
            <p:spPr bwMode="auto">
              <a:xfrm>
                <a:off x="3644" y="3254"/>
                <a:ext cx="40" cy="54"/>
              </a:xfrm>
              <a:custGeom>
                <a:avLst/>
                <a:gdLst>
                  <a:gd name="T0" fmla="*/ 1080 w 6"/>
                  <a:gd name="T1" fmla="*/ 0 h 9"/>
                  <a:gd name="T2" fmla="*/ 1080 w 6"/>
                  <a:gd name="T3" fmla="*/ 432 h 9"/>
                  <a:gd name="T4" fmla="*/ 864 w 6"/>
                  <a:gd name="T5" fmla="*/ 648 h 9"/>
                  <a:gd name="T6" fmla="*/ 864 w 6"/>
                  <a:gd name="T7" fmla="*/ 648 h 9"/>
                  <a:gd name="T8" fmla="*/ 864 w 6"/>
                  <a:gd name="T9" fmla="*/ 864 h 9"/>
                  <a:gd name="T10" fmla="*/ 864 w 6"/>
                  <a:gd name="T11" fmla="*/ 864 h 9"/>
                  <a:gd name="T12" fmla="*/ 432 w 6"/>
                  <a:gd name="T13" fmla="*/ 864 h 9"/>
                  <a:gd name="T14" fmla="*/ 432 w 6"/>
                  <a:gd name="T15" fmla="*/ 864 h 9"/>
                  <a:gd name="T16" fmla="*/ 432 w 6"/>
                  <a:gd name="T17" fmla="*/ 1080 h 9"/>
                  <a:gd name="T18" fmla="*/ 216 w 6"/>
                  <a:gd name="T19" fmla="*/ 1080 h 9"/>
                  <a:gd name="T20" fmla="*/ 216 w 6"/>
                  <a:gd name="T21" fmla="*/ 1080 h 9"/>
                  <a:gd name="T22" fmla="*/ 216 w 6"/>
                  <a:gd name="T23" fmla="*/ 1296 h 9"/>
                  <a:gd name="T24" fmla="*/ 0 w 6"/>
                  <a:gd name="T25" fmla="*/ 1296 h 9"/>
                  <a:gd name="T26" fmla="*/ 0 w 6"/>
                  <a:gd name="T27" fmla="*/ 1512 h 9"/>
                  <a:gd name="T28" fmla="*/ 0 w 6"/>
                  <a:gd name="T29" fmla="*/ 1512 h 9"/>
                  <a:gd name="T30" fmla="*/ 0 w 6"/>
                  <a:gd name="T31" fmla="*/ 1728 h 9"/>
                  <a:gd name="T32" fmla="*/ 0 w 6"/>
                  <a:gd name="T33" fmla="*/ 1728 h 9"/>
                  <a:gd name="T34" fmla="*/ 0 w 6"/>
                  <a:gd name="T35" fmla="*/ 1728 h 9"/>
                  <a:gd name="T36" fmla="*/ 0 w 6"/>
                  <a:gd name="T37" fmla="*/ 1944 h 9"/>
                  <a:gd name="T38" fmla="*/ 0 w 6"/>
                  <a:gd name="T39" fmla="*/ 1944 h 9"/>
                  <a:gd name="T40" fmla="*/ 0 w 6"/>
                  <a:gd name="T41" fmla="*/ 1728 h 9"/>
                  <a:gd name="T42" fmla="*/ 0 w 6"/>
                  <a:gd name="T43" fmla="*/ 1728 h 9"/>
                  <a:gd name="T44" fmla="*/ 0 w 6"/>
                  <a:gd name="T45" fmla="*/ 1728 h 9"/>
                  <a:gd name="T46" fmla="*/ 0 w 6"/>
                  <a:gd name="T47" fmla="*/ 1728 h 9"/>
                  <a:gd name="T48" fmla="*/ 0 w 6"/>
                  <a:gd name="T49" fmla="*/ 1512 h 9"/>
                  <a:gd name="T50" fmla="*/ 216 w 6"/>
                  <a:gd name="T51" fmla="*/ 1512 h 9"/>
                  <a:gd name="T52" fmla="*/ 432 w 6"/>
                  <a:gd name="T53" fmla="*/ 1296 h 9"/>
                  <a:gd name="T54" fmla="*/ 864 w 6"/>
                  <a:gd name="T55" fmla="*/ 1296 h 9"/>
                  <a:gd name="T56" fmla="*/ 864 w 6"/>
                  <a:gd name="T57" fmla="*/ 1080 h 9"/>
                  <a:gd name="T58" fmla="*/ 864 w 6"/>
                  <a:gd name="T59" fmla="*/ 1080 h 9"/>
                  <a:gd name="T60" fmla="*/ 864 w 6"/>
                  <a:gd name="T61" fmla="*/ 1080 h 9"/>
                  <a:gd name="T62" fmla="*/ 864 w 6"/>
                  <a:gd name="T63" fmla="*/ 1080 h 9"/>
                  <a:gd name="T64" fmla="*/ 864 w 6"/>
                  <a:gd name="T65" fmla="*/ 1080 h 9"/>
                  <a:gd name="T66" fmla="*/ 864 w 6"/>
                  <a:gd name="T67" fmla="*/ 1080 h 9"/>
                  <a:gd name="T68" fmla="*/ 864 w 6"/>
                  <a:gd name="T69" fmla="*/ 864 h 9"/>
                  <a:gd name="T70" fmla="*/ 1080 w 6"/>
                  <a:gd name="T71" fmla="*/ 864 h 9"/>
                  <a:gd name="T72" fmla="*/ 1080 w 6"/>
                  <a:gd name="T73" fmla="*/ 864 h 9"/>
                  <a:gd name="T74" fmla="*/ 1080 w 6"/>
                  <a:gd name="T75" fmla="*/ 864 h 9"/>
                  <a:gd name="T76" fmla="*/ 1080 w 6"/>
                  <a:gd name="T77" fmla="*/ 864 h 9"/>
                  <a:gd name="T78" fmla="*/ 1296 w 6"/>
                  <a:gd name="T79" fmla="*/ 648 h 9"/>
                  <a:gd name="T80" fmla="*/ 1296 w 6"/>
                  <a:gd name="T81" fmla="*/ 648 h 9"/>
                  <a:gd name="T82" fmla="*/ 1296 w 6"/>
                  <a:gd name="T83" fmla="*/ 648 h 9"/>
                  <a:gd name="T84" fmla="*/ 1296 w 6"/>
                  <a:gd name="T85" fmla="*/ 648 h 9"/>
                  <a:gd name="T86" fmla="*/ 1296 w 6"/>
                  <a:gd name="T87" fmla="*/ 648 h 9"/>
                  <a:gd name="T88" fmla="*/ 1296 w 6"/>
                  <a:gd name="T89" fmla="*/ 648 h 9"/>
                  <a:gd name="T90" fmla="*/ 1080 w 6"/>
                  <a:gd name="T91" fmla="*/ 648 h 9"/>
                  <a:gd name="T92" fmla="*/ 1080 w 6"/>
                  <a:gd name="T93" fmla="*/ 648 h 9"/>
                  <a:gd name="T94" fmla="*/ 1080 w 6"/>
                  <a:gd name="T95" fmla="*/ 432 h 9"/>
                  <a:gd name="T96" fmla="*/ 1080 w 6"/>
                  <a:gd name="T97" fmla="*/ 432 h 9"/>
                  <a:gd name="T98" fmla="*/ 1080 w 6"/>
                  <a:gd name="T99" fmla="*/ 432 h 9"/>
                  <a:gd name="T100" fmla="*/ 1080 w 6"/>
                  <a:gd name="T101" fmla="*/ 0 h 9"/>
                  <a:gd name="T102" fmla="*/ 1080 w 6"/>
                  <a:gd name="T103" fmla="*/ 0 h 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"/>
                  <a:gd name="T157" fmla="*/ 0 h 9"/>
                  <a:gd name="T158" fmla="*/ 6 w 6"/>
                  <a:gd name="T159" fmla="*/ 9 h 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" h="9">
                    <a:moveTo>
                      <a:pt x="5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0" name="Freeform 179"/>
              <p:cNvSpPr>
                <a:spLocks/>
              </p:cNvSpPr>
              <p:nvPr/>
            </p:nvSpPr>
            <p:spPr bwMode="auto">
              <a:xfrm>
                <a:off x="3680" y="3266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216 w 1"/>
                  <a:gd name="T11" fmla="*/ 0 h 1"/>
                  <a:gd name="T12" fmla="*/ 216 w 1"/>
                  <a:gd name="T13" fmla="*/ 0 h 1"/>
                  <a:gd name="T14" fmla="*/ 216 w 1"/>
                  <a:gd name="T15" fmla="*/ 0 h 1"/>
                  <a:gd name="T16" fmla="*/ 216 w 1"/>
                  <a:gd name="T17" fmla="*/ 0 h 1"/>
                  <a:gd name="T18" fmla="*/ 216 w 1"/>
                  <a:gd name="T19" fmla="*/ 0 h 1"/>
                  <a:gd name="T20" fmla="*/ 216 w 1"/>
                  <a:gd name="T21" fmla="*/ 0 h 1"/>
                  <a:gd name="T22" fmla="*/ 216 w 1"/>
                  <a:gd name="T23" fmla="*/ 0 h 1"/>
                  <a:gd name="T24" fmla="*/ 216 w 1"/>
                  <a:gd name="T25" fmla="*/ 0 h 1"/>
                  <a:gd name="T26" fmla="*/ 216 w 1"/>
                  <a:gd name="T27" fmla="*/ 0 h 1"/>
                  <a:gd name="T28" fmla="*/ 216 w 1"/>
                  <a:gd name="T29" fmla="*/ 0 h 1"/>
                  <a:gd name="T30" fmla="*/ 216 w 1"/>
                  <a:gd name="T31" fmla="*/ 0 h 1"/>
                  <a:gd name="T32" fmla="*/ 216 w 1"/>
                  <a:gd name="T33" fmla="*/ 0 h 1"/>
                  <a:gd name="T34" fmla="*/ 216 w 1"/>
                  <a:gd name="T35" fmla="*/ 0 h 1"/>
                  <a:gd name="T36" fmla="*/ 216 w 1"/>
                  <a:gd name="T37" fmla="*/ 0 h 1"/>
                  <a:gd name="T38" fmla="*/ 216 w 1"/>
                  <a:gd name="T39" fmla="*/ 216 h 1"/>
                  <a:gd name="T40" fmla="*/ 216 w 1"/>
                  <a:gd name="T41" fmla="*/ 216 h 1"/>
                  <a:gd name="T42" fmla="*/ 216 w 1"/>
                  <a:gd name="T43" fmla="*/ 216 h 1"/>
                  <a:gd name="T44" fmla="*/ 216 w 1"/>
                  <a:gd name="T45" fmla="*/ 216 h 1"/>
                  <a:gd name="T46" fmla="*/ 216 w 1"/>
                  <a:gd name="T47" fmla="*/ 216 h 1"/>
                  <a:gd name="T48" fmla="*/ 216 w 1"/>
                  <a:gd name="T49" fmla="*/ 216 h 1"/>
                  <a:gd name="T50" fmla="*/ 216 w 1"/>
                  <a:gd name="T51" fmla="*/ 216 h 1"/>
                  <a:gd name="T52" fmla="*/ 216 w 1"/>
                  <a:gd name="T53" fmla="*/ 216 h 1"/>
                  <a:gd name="T54" fmla="*/ 216 w 1"/>
                  <a:gd name="T55" fmla="*/ 216 h 1"/>
                  <a:gd name="T56" fmla="*/ 216 w 1"/>
                  <a:gd name="T57" fmla="*/ 216 h 1"/>
                  <a:gd name="T58" fmla="*/ 216 w 1"/>
                  <a:gd name="T59" fmla="*/ 216 h 1"/>
                  <a:gd name="T60" fmla="*/ 216 w 1"/>
                  <a:gd name="T61" fmla="*/ 216 h 1"/>
                  <a:gd name="T62" fmla="*/ 216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"/>
                  <a:gd name="T124" fmla="*/ 0 h 1"/>
                  <a:gd name="T125" fmla="*/ 1 w 1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1" name="Freeform 180"/>
              <p:cNvSpPr>
                <a:spLocks/>
              </p:cNvSpPr>
              <p:nvPr/>
            </p:nvSpPr>
            <p:spPr bwMode="auto">
              <a:xfrm>
                <a:off x="3710" y="3284"/>
                <a:ext cx="6" cy="24"/>
              </a:xfrm>
              <a:custGeom>
                <a:avLst/>
                <a:gdLst>
                  <a:gd name="T0" fmla="*/ 216 w 1"/>
                  <a:gd name="T1" fmla="*/ 0 h 4"/>
                  <a:gd name="T2" fmla="*/ 216 w 1"/>
                  <a:gd name="T3" fmla="*/ 0 h 4"/>
                  <a:gd name="T4" fmla="*/ 0 w 1"/>
                  <a:gd name="T5" fmla="*/ 0 h 4"/>
                  <a:gd name="T6" fmla="*/ 0 w 1"/>
                  <a:gd name="T7" fmla="*/ 0 h 4"/>
                  <a:gd name="T8" fmla="*/ 0 w 1"/>
                  <a:gd name="T9" fmla="*/ 216 h 4"/>
                  <a:gd name="T10" fmla="*/ 0 w 1"/>
                  <a:gd name="T11" fmla="*/ 216 h 4"/>
                  <a:gd name="T12" fmla="*/ 0 w 1"/>
                  <a:gd name="T13" fmla="*/ 216 h 4"/>
                  <a:gd name="T14" fmla="*/ 0 w 1"/>
                  <a:gd name="T15" fmla="*/ 216 h 4"/>
                  <a:gd name="T16" fmla="*/ 0 w 1"/>
                  <a:gd name="T17" fmla="*/ 432 h 4"/>
                  <a:gd name="T18" fmla="*/ 0 w 1"/>
                  <a:gd name="T19" fmla="*/ 432 h 4"/>
                  <a:gd name="T20" fmla="*/ 0 w 1"/>
                  <a:gd name="T21" fmla="*/ 432 h 4"/>
                  <a:gd name="T22" fmla="*/ 0 w 1"/>
                  <a:gd name="T23" fmla="*/ 432 h 4"/>
                  <a:gd name="T24" fmla="*/ 0 w 1"/>
                  <a:gd name="T25" fmla="*/ 432 h 4"/>
                  <a:gd name="T26" fmla="*/ 0 w 1"/>
                  <a:gd name="T27" fmla="*/ 432 h 4"/>
                  <a:gd name="T28" fmla="*/ 0 w 1"/>
                  <a:gd name="T29" fmla="*/ 648 h 4"/>
                  <a:gd name="T30" fmla="*/ 0 w 1"/>
                  <a:gd name="T31" fmla="*/ 648 h 4"/>
                  <a:gd name="T32" fmla="*/ 0 w 1"/>
                  <a:gd name="T33" fmla="*/ 648 h 4"/>
                  <a:gd name="T34" fmla="*/ 0 w 1"/>
                  <a:gd name="T35" fmla="*/ 648 h 4"/>
                  <a:gd name="T36" fmla="*/ 0 w 1"/>
                  <a:gd name="T37" fmla="*/ 648 h 4"/>
                  <a:gd name="T38" fmla="*/ 0 w 1"/>
                  <a:gd name="T39" fmla="*/ 864 h 4"/>
                  <a:gd name="T40" fmla="*/ 0 w 1"/>
                  <a:gd name="T41" fmla="*/ 864 h 4"/>
                  <a:gd name="T42" fmla="*/ 216 w 1"/>
                  <a:gd name="T43" fmla="*/ 864 h 4"/>
                  <a:gd name="T44" fmla="*/ 216 w 1"/>
                  <a:gd name="T45" fmla="*/ 864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216 w 1"/>
                  <a:gd name="T55" fmla="*/ 864 h 4"/>
                  <a:gd name="T56" fmla="*/ 216 w 1"/>
                  <a:gd name="T57" fmla="*/ 864 h 4"/>
                  <a:gd name="T58" fmla="*/ 216 w 1"/>
                  <a:gd name="T59" fmla="*/ 864 h 4"/>
                  <a:gd name="T60" fmla="*/ 216 w 1"/>
                  <a:gd name="T61" fmla="*/ 864 h 4"/>
                  <a:gd name="T62" fmla="*/ 216 w 1"/>
                  <a:gd name="T63" fmla="*/ 648 h 4"/>
                  <a:gd name="T64" fmla="*/ 216 w 1"/>
                  <a:gd name="T65" fmla="*/ 648 h 4"/>
                  <a:gd name="T66" fmla="*/ 216 w 1"/>
                  <a:gd name="T67" fmla="*/ 648 h 4"/>
                  <a:gd name="T68" fmla="*/ 216 w 1"/>
                  <a:gd name="T69" fmla="*/ 648 h 4"/>
                  <a:gd name="T70" fmla="*/ 216 w 1"/>
                  <a:gd name="T71" fmla="*/ 432 h 4"/>
                  <a:gd name="T72" fmla="*/ 216 w 1"/>
                  <a:gd name="T73" fmla="*/ 216 h 4"/>
                  <a:gd name="T74" fmla="*/ 216 w 1"/>
                  <a:gd name="T75" fmla="*/ 216 h 4"/>
                  <a:gd name="T76" fmla="*/ 216 w 1"/>
                  <a:gd name="T77" fmla="*/ 216 h 4"/>
                  <a:gd name="T78" fmla="*/ 216 w 1"/>
                  <a:gd name="T79" fmla="*/ 216 h 4"/>
                  <a:gd name="T80" fmla="*/ 216 w 1"/>
                  <a:gd name="T81" fmla="*/ 216 h 4"/>
                  <a:gd name="T82" fmla="*/ 216 w 1"/>
                  <a:gd name="T83" fmla="*/ 0 h 4"/>
                  <a:gd name="T84" fmla="*/ 216 w 1"/>
                  <a:gd name="T85" fmla="*/ 0 h 4"/>
                  <a:gd name="T86" fmla="*/ 216 w 1"/>
                  <a:gd name="T87" fmla="*/ 0 h 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"/>
                  <a:gd name="T133" fmla="*/ 0 h 4"/>
                  <a:gd name="T134" fmla="*/ 1 w 1"/>
                  <a:gd name="T135" fmla="*/ 4 h 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2" name="Freeform 181"/>
              <p:cNvSpPr>
                <a:spLocks/>
              </p:cNvSpPr>
              <p:nvPr/>
            </p:nvSpPr>
            <p:spPr bwMode="auto">
              <a:xfrm>
                <a:off x="3722" y="3278"/>
                <a:ext cx="13" cy="24"/>
              </a:xfrm>
              <a:custGeom>
                <a:avLst/>
                <a:gdLst>
                  <a:gd name="T0" fmla="*/ 0 w 2"/>
                  <a:gd name="T1" fmla="*/ 648 h 4"/>
                  <a:gd name="T2" fmla="*/ 0 w 2"/>
                  <a:gd name="T3" fmla="*/ 432 h 4"/>
                  <a:gd name="T4" fmla="*/ 0 w 2"/>
                  <a:gd name="T5" fmla="*/ 432 h 4"/>
                  <a:gd name="T6" fmla="*/ 0 w 2"/>
                  <a:gd name="T7" fmla="*/ 432 h 4"/>
                  <a:gd name="T8" fmla="*/ 0 w 2"/>
                  <a:gd name="T9" fmla="*/ 432 h 4"/>
                  <a:gd name="T10" fmla="*/ 0 w 2"/>
                  <a:gd name="T11" fmla="*/ 216 h 4"/>
                  <a:gd name="T12" fmla="*/ 0 w 2"/>
                  <a:gd name="T13" fmla="*/ 216 h 4"/>
                  <a:gd name="T14" fmla="*/ 0 w 2"/>
                  <a:gd name="T15" fmla="*/ 216 h 4"/>
                  <a:gd name="T16" fmla="*/ 0 w 2"/>
                  <a:gd name="T17" fmla="*/ 216 h 4"/>
                  <a:gd name="T18" fmla="*/ 0 w 2"/>
                  <a:gd name="T19" fmla="*/ 216 h 4"/>
                  <a:gd name="T20" fmla="*/ 0 w 2"/>
                  <a:gd name="T21" fmla="*/ 216 h 4"/>
                  <a:gd name="T22" fmla="*/ 0 w 2"/>
                  <a:gd name="T23" fmla="*/ 216 h 4"/>
                  <a:gd name="T24" fmla="*/ 0 w 2"/>
                  <a:gd name="T25" fmla="*/ 216 h 4"/>
                  <a:gd name="T26" fmla="*/ 0 w 2"/>
                  <a:gd name="T27" fmla="*/ 216 h 4"/>
                  <a:gd name="T28" fmla="*/ 0 w 2"/>
                  <a:gd name="T29" fmla="*/ 0 h 4"/>
                  <a:gd name="T30" fmla="*/ 432 w 2"/>
                  <a:gd name="T31" fmla="*/ 0 h 4"/>
                  <a:gd name="T32" fmla="*/ 432 w 2"/>
                  <a:gd name="T33" fmla="*/ 0 h 4"/>
                  <a:gd name="T34" fmla="*/ 432 w 2"/>
                  <a:gd name="T35" fmla="*/ 0 h 4"/>
                  <a:gd name="T36" fmla="*/ 432 w 2"/>
                  <a:gd name="T37" fmla="*/ 216 h 4"/>
                  <a:gd name="T38" fmla="*/ 432 w 2"/>
                  <a:gd name="T39" fmla="*/ 216 h 4"/>
                  <a:gd name="T40" fmla="*/ 432 w 2"/>
                  <a:gd name="T41" fmla="*/ 216 h 4"/>
                  <a:gd name="T42" fmla="*/ 432 w 2"/>
                  <a:gd name="T43" fmla="*/ 216 h 4"/>
                  <a:gd name="T44" fmla="*/ 432 w 2"/>
                  <a:gd name="T45" fmla="*/ 432 h 4"/>
                  <a:gd name="T46" fmla="*/ 432 w 2"/>
                  <a:gd name="T47" fmla="*/ 648 h 4"/>
                  <a:gd name="T48" fmla="*/ 0 w 2"/>
                  <a:gd name="T49" fmla="*/ 648 h 4"/>
                  <a:gd name="T50" fmla="*/ 0 w 2"/>
                  <a:gd name="T51" fmla="*/ 648 h 4"/>
                  <a:gd name="T52" fmla="*/ 0 w 2"/>
                  <a:gd name="T53" fmla="*/ 648 h 4"/>
                  <a:gd name="T54" fmla="*/ 0 w 2"/>
                  <a:gd name="T55" fmla="*/ 648 h 4"/>
                  <a:gd name="T56" fmla="*/ 0 w 2"/>
                  <a:gd name="T57" fmla="*/ 648 h 4"/>
                  <a:gd name="T58" fmla="*/ 0 w 2"/>
                  <a:gd name="T59" fmla="*/ 864 h 4"/>
                  <a:gd name="T60" fmla="*/ 0 w 2"/>
                  <a:gd name="T61" fmla="*/ 648 h 4"/>
                  <a:gd name="T62" fmla="*/ 0 w 2"/>
                  <a:gd name="T63" fmla="*/ 648 h 4"/>
                  <a:gd name="T64" fmla="*/ 0 w 2"/>
                  <a:gd name="T65" fmla="*/ 648 h 4"/>
                  <a:gd name="T66" fmla="*/ 0 w 2"/>
                  <a:gd name="T67" fmla="*/ 648 h 4"/>
                  <a:gd name="T68" fmla="*/ 0 w 2"/>
                  <a:gd name="T69" fmla="*/ 648 h 4"/>
                  <a:gd name="T70" fmla="*/ 0 w 2"/>
                  <a:gd name="T71" fmla="*/ 648 h 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4"/>
                  <a:gd name="T110" fmla="*/ 2 w 2"/>
                  <a:gd name="T111" fmla="*/ 4 h 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4">
                    <a:moveTo>
                      <a:pt x="0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3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3" name="Freeform 182"/>
              <p:cNvSpPr>
                <a:spLocks/>
              </p:cNvSpPr>
              <p:nvPr/>
            </p:nvSpPr>
            <p:spPr bwMode="auto">
              <a:xfrm>
                <a:off x="3704" y="3266"/>
                <a:ext cx="12" cy="30"/>
              </a:xfrm>
              <a:custGeom>
                <a:avLst/>
                <a:gdLst>
                  <a:gd name="T0" fmla="*/ 0 w 2"/>
                  <a:gd name="T1" fmla="*/ 216 h 5"/>
                  <a:gd name="T2" fmla="*/ 0 w 2"/>
                  <a:gd name="T3" fmla="*/ 216 h 5"/>
                  <a:gd name="T4" fmla="*/ 0 w 2"/>
                  <a:gd name="T5" fmla="*/ 216 h 5"/>
                  <a:gd name="T6" fmla="*/ 0 w 2"/>
                  <a:gd name="T7" fmla="*/ 0 h 5"/>
                  <a:gd name="T8" fmla="*/ 0 w 2"/>
                  <a:gd name="T9" fmla="*/ 0 h 5"/>
                  <a:gd name="T10" fmla="*/ 0 w 2"/>
                  <a:gd name="T11" fmla="*/ 0 h 5"/>
                  <a:gd name="T12" fmla="*/ 216 w 2"/>
                  <a:gd name="T13" fmla="*/ 0 h 5"/>
                  <a:gd name="T14" fmla="*/ 216 w 2"/>
                  <a:gd name="T15" fmla="*/ 216 h 5"/>
                  <a:gd name="T16" fmla="*/ 216 w 2"/>
                  <a:gd name="T17" fmla="*/ 216 h 5"/>
                  <a:gd name="T18" fmla="*/ 216 w 2"/>
                  <a:gd name="T19" fmla="*/ 216 h 5"/>
                  <a:gd name="T20" fmla="*/ 216 w 2"/>
                  <a:gd name="T21" fmla="*/ 216 h 5"/>
                  <a:gd name="T22" fmla="*/ 216 w 2"/>
                  <a:gd name="T23" fmla="*/ 216 h 5"/>
                  <a:gd name="T24" fmla="*/ 216 w 2"/>
                  <a:gd name="T25" fmla="*/ 216 h 5"/>
                  <a:gd name="T26" fmla="*/ 216 w 2"/>
                  <a:gd name="T27" fmla="*/ 216 h 5"/>
                  <a:gd name="T28" fmla="*/ 216 w 2"/>
                  <a:gd name="T29" fmla="*/ 216 h 5"/>
                  <a:gd name="T30" fmla="*/ 432 w 2"/>
                  <a:gd name="T31" fmla="*/ 432 h 5"/>
                  <a:gd name="T32" fmla="*/ 432 w 2"/>
                  <a:gd name="T33" fmla="*/ 432 h 5"/>
                  <a:gd name="T34" fmla="*/ 432 w 2"/>
                  <a:gd name="T35" fmla="*/ 432 h 5"/>
                  <a:gd name="T36" fmla="*/ 432 w 2"/>
                  <a:gd name="T37" fmla="*/ 432 h 5"/>
                  <a:gd name="T38" fmla="*/ 432 w 2"/>
                  <a:gd name="T39" fmla="*/ 648 h 5"/>
                  <a:gd name="T40" fmla="*/ 432 w 2"/>
                  <a:gd name="T41" fmla="*/ 648 h 5"/>
                  <a:gd name="T42" fmla="*/ 432 w 2"/>
                  <a:gd name="T43" fmla="*/ 648 h 5"/>
                  <a:gd name="T44" fmla="*/ 216 w 2"/>
                  <a:gd name="T45" fmla="*/ 648 h 5"/>
                  <a:gd name="T46" fmla="*/ 216 w 2"/>
                  <a:gd name="T47" fmla="*/ 648 h 5"/>
                  <a:gd name="T48" fmla="*/ 216 w 2"/>
                  <a:gd name="T49" fmla="*/ 648 h 5"/>
                  <a:gd name="T50" fmla="*/ 216 w 2"/>
                  <a:gd name="T51" fmla="*/ 864 h 5"/>
                  <a:gd name="T52" fmla="*/ 216 w 2"/>
                  <a:gd name="T53" fmla="*/ 864 h 5"/>
                  <a:gd name="T54" fmla="*/ 216 w 2"/>
                  <a:gd name="T55" fmla="*/ 864 h 5"/>
                  <a:gd name="T56" fmla="*/ 216 w 2"/>
                  <a:gd name="T57" fmla="*/ 864 h 5"/>
                  <a:gd name="T58" fmla="*/ 216 w 2"/>
                  <a:gd name="T59" fmla="*/ 864 h 5"/>
                  <a:gd name="T60" fmla="*/ 216 w 2"/>
                  <a:gd name="T61" fmla="*/ 864 h 5"/>
                  <a:gd name="T62" fmla="*/ 216 w 2"/>
                  <a:gd name="T63" fmla="*/ 864 h 5"/>
                  <a:gd name="T64" fmla="*/ 216 w 2"/>
                  <a:gd name="T65" fmla="*/ 1080 h 5"/>
                  <a:gd name="T66" fmla="*/ 216 w 2"/>
                  <a:gd name="T67" fmla="*/ 1080 h 5"/>
                  <a:gd name="T68" fmla="*/ 216 w 2"/>
                  <a:gd name="T69" fmla="*/ 1080 h 5"/>
                  <a:gd name="T70" fmla="*/ 0 w 2"/>
                  <a:gd name="T71" fmla="*/ 1080 h 5"/>
                  <a:gd name="T72" fmla="*/ 0 w 2"/>
                  <a:gd name="T73" fmla="*/ 1080 h 5"/>
                  <a:gd name="T74" fmla="*/ 0 w 2"/>
                  <a:gd name="T75" fmla="*/ 1080 h 5"/>
                  <a:gd name="T76" fmla="*/ 0 w 2"/>
                  <a:gd name="T77" fmla="*/ 864 h 5"/>
                  <a:gd name="T78" fmla="*/ 0 w 2"/>
                  <a:gd name="T79" fmla="*/ 864 h 5"/>
                  <a:gd name="T80" fmla="*/ 0 w 2"/>
                  <a:gd name="T81" fmla="*/ 648 h 5"/>
                  <a:gd name="T82" fmla="*/ 0 w 2"/>
                  <a:gd name="T83" fmla="*/ 648 h 5"/>
                  <a:gd name="T84" fmla="*/ 0 w 2"/>
                  <a:gd name="T85" fmla="*/ 648 h 5"/>
                  <a:gd name="T86" fmla="*/ 0 w 2"/>
                  <a:gd name="T87" fmla="*/ 432 h 5"/>
                  <a:gd name="T88" fmla="*/ 0 w 2"/>
                  <a:gd name="T89" fmla="*/ 432 h 5"/>
                  <a:gd name="T90" fmla="*/ 0 w 2"/>
                  <a:gd name="T91" fmla="*/ 432 h 5"/>
                  <a:gd name="T92" fmla="*/ 0 w 2"/>
                  <a:gd name="T93" fmla="*/ 216 h 5"/>
                  <a:gd name="T94" fmla="*/ 0 w 2"/>
                  <a:gd name="T95" fmla="*/ 216 h 5"/>
                  <a:gd name="T96" fmla="*/ 0 w 2"/>
                  <a:gd name="T97" fmla="*/ 216 h 5"/>
                  <a:gd name="T98" fmla="*/ 0 w 2"/>
                  <a:gd name="T99" fmla="*/ 216 h 5"/>
                  <a:gd name="T100" fmla="*/ 0 w 2"/>
                  <a:gd name="T101" fmla="*/ 216 h 5"/>
                  <a:gd name="T102" fmla="*/ 0 w 2"/>
                  <a:gd name="T103" fmla="*/ 216 h 5"/>
                  <a:gd name="T104" fmla="*/ 0 w 2"/>
                  <a:gd name="T105" fmla="*/ 216 h 5"/>
                  <a:gd name="T106" fmla="*/ 0 w 2"/>
                  <a:gd name="T107" fmla="*/ 216 h 5"/>
                  <a:gd name="T108" fmla="*/ 0 w 2"/>
                  <a:gd name="T109" fmla="*/ 216 h 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"/>
                  <a:gd name="T166" fmla="*/ 0 h 5"/>
                  <a:gd name="T167" fmla="*/ 2 w 2"/>
                  <a:gd name="T168" fmla="*/ 5 h 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4" name="Freeform 183"/>
              <p:cNvSpPr>
                <a:spLocks/>
              </p:cNvSpPr>
              <p:nvPr/>
            </p:nvSpPr>
            <p:spPr bwMode="auto">
              <a:xfrm>
                <a:off x="3734" y="3254"/>
                <a:ext cx="12" cy="30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0 h 5"/>
                  <a:gd name="T6" fmla="*/ 216 w 2"/>
                  <a:gd name="T7" fmla="*/ 0 h 5"/>
                  <a:gd name="T8" fmla="*/ 216 w 2"/>
                  <a:gd name="T9" fmla="*/ 432 h 5"/>
                  <a:gd name="T10" fmla="*/ 216 w 2"/>
                  <a:gd name="T11" fmla="*/ 432 h 5"/>
                  <a:gd name="T12" fmla="*/ 216 w 2"/>
                  <a:gd name="T13" fmla="*/ 432 h 5"/>
                  <a:gd name="T14" fmla="*/ 216 w 2"/>
                  <a:gd name="T15" fmla="*/ 432 h 5"/>
                  <a:gd name="T16" fmla="*/ 216 w 2"/>
                  <a:gd name="T17" fmla="*/ 864 h 5"/>
                  <a:gd name="T18" fmla="*/ 216 w 2"/>
                  <a:gd name="T19" fmla="*/ 864 h 5"/>
                  <a:gd name="T20" fmla="*/ 216 w 2"/>
                  <a:gd name="T21" fmla="*/ 864 h 5"/>
                  <a:gd name="T22" fmla="*/ 216 w 2"/>
                  <a:gd name="T23" fmla="*/ 864 h 5"/>
                  <a:gd name="T24" fmla="*/ 216 w 2"/>
                  <a:gd name="T25" fmla="*/ 864 h 5"/>
                  <a:gd name="T26" fmla="*/ 216 w 2"/>
                  <a:gd name="T27" fmla="*/ 864 h 5"/>
                  <a:gd name="T28" fmla="*/ 216 w 2"/>
                  <a:gd name="T29" fmla="*/ 864 h 5"/>
                  <a:gd name="T30" fmla="*/ 432 w 2"/>
                  <a:gd name="T31" fmla="*/ 1080 h 5"/>
                  <a:gd name="T32" fmla="*/ 432 w 2"/>
                  <a:gd name="T33" fmla="*/ 1080 h 5"/>
                  <a:gd name="T34" fmla="*/ 432 w 2"/>
                  <a:gd name="T35" fmla="*/ 1080 h 5"/>
                  <a:gd name="T36" fmla="*/ 432 w 2"/>
                  <a:gd name="T37" fmla="*/ 1080 h 5"/>
                  <a:gd name="T38" fmla="*/ 432 w 2"/>
                  <a:gd name="T39" fmla="*/ 1080 h 5"/>
                  <a:gd name="T40" fmla="*/ 432 w 2"/>
                  <a:gd name="T41" fmla="*/ 1080 h 5"/>
                  <a:gd name="T42" fmla="*/ 432 w 2"/>
                  <a:gd name="T43" fmla="*/ 1080 h 5"/>
                  <a:gd name="T44" fmla="*/ 432 w 2"/>
                  <a:gd name="T45" fmla="*/ 864 h 5"/>
                  <a:gd name="T46" fmla="*/ 432 w 2"/>
                  <a:gd name="T47" fmla="*/ 864 h 5"/>
                  <a:gd name="T48" fmla="*/ 432 w 2"/>
                  <a:gd name="T49" fmla="*/ 864 h 5"/>
                  <a:gd name="T50" fmla="*/ 432 w 2"/>
                  <a:gd name="T51" fmla="*/ 864 h 5"/>
                  <a:gd name="T52" fmla="*/ 432 w 2"/>
                  <a:gd name="T53" fmla="*/ 648 h 5"/>
                  <a:gd name="T54" fmla="*/ 432 w 2"/>
                  <a:gd name="T55" fmla="*/ 648 h 5"/>
                  <a:gd name="T56" fmla="*/ 432 w 2"/>
                  <a:gd name="T57" fmla="*/ 648 h 5"/>
                  <a:gd name="T58" fmla="*/ 432 w 2"/>
                  <a:gd name="T59" fmla="*/ 432 h 5"/>
                  <a:gd name="T60" fmla="*/ 432 w 2"/>
                  <a:gd name="T61" fmla="*/ 432 h 5"/>
                  <a:gd name="T62" fmla="*/ 432 w 2"/>
                  <a:gd name="T63" fmla="*/ 432 h 5"/>
                  <a:gd name="T64" fmla="*/ 432 w 2"/>
                  <a:gd name="T65" fmla="*/ 0 h 5"/>
                  <a:gd name="T66" fmla="*/ 432 w 2"/>
                  <a:gd name="T67" fmla="*/ 0 h 5"/>
                  <a:gd name="T68" fmla="*/ 432 w 2"/>
                  <a:gd name="T69" fmla="*/ 0 h 5"/>
                  <a:gd name="T70" fmla="*/ 432 w 2"/>
                  <a:gd name="T71" fmla="*/ 0 h 5"/>
                  <a:gd name="T72" fmla="*/ 432 w 2"/>
                  <a:gd name="T73" fmla="*/ 0 h 5"/>
                  <a:gd name="T74" fmla="*/ 432 w 2"/>
                  <a:gd name="T75" fmla="*/ 0 h 5"/>
                  <a:gd name="T76" fmla="*/ 216 w 2"/>
                  <a:gd name="T77" fmla="*/ 0 h 5"/>
                  <a:gd name="T78" fmla="*/ 216 w 2"/>
                  <a:gd name="T79" fmla="*/ 0 h 5"/>
                  <a:gd name="T80" fmla="*/ 216 w 2"/>
                  <a:gd name="T81" fmla="*/ 0 h 5"/>
                  <a:gd name="T82" fmla="*/ 216 w 2"/>
                  <a:gd name="T83" fmla="*/ 0 h 5"/>
                  <a:gd name="T84" fmla="*/ 216 w 2"/>
                  <a:gd name="T85" fmla="*/ 0 h 5"/>
                  <a:gd name="T86" fmla="*/ 216 w 2"/>
                  <a:gd name="T87" fmla="*/ 0 h 5"/>
                  <a:gd name="T88" fmla="*/ 216 w 2"/>
                  <a:gd name="T89" fmla="*/ 0 h 5"/>
                  <a:gd name="T90" fmla="*/ 216 w 2"/>
                  <a:gd name="T91" fmla="*/ 0 h 5"/>
                  <a:gd name="T92" fmla="*/ 216 w 2"/>
                  <a:gd name="T93" fmla="*/ 0 h 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"/>
                  <a:gd name="T142" fmla="*/ 0 h 5"/>
                  <a:gd name="T143" fmla="*/ 2 w 2"/>
                  <a:gd name="T144" fmla="*/ 5 h 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" h="5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5" name="Freeform 184"/>
              <p:cNvSpPr>
                <a:spLocks/>
              </p:cNvSpPr>
              <p:nvPr/>
            </p:nvSpPr>
            <p:spPr bwMode="auto">
              <a:xfrm>
                <a:off x="3734" y="3272"/>
                <a:ext cx="6" cy="24"/>
              </a:xfrm>
              <a:custGeom>
                <a:avLst/>
                <a:gdLst>
                  <a:gd name="T0" fmla="*/ 216 w 1"/>
                  <a:gd name="T1" fmla="*/ 216 h 4"/>
                  <a:gd name="T2" fmla="*/ 216 w 1"/>
                  <a:gd name="T3" fmla="*/ 216 h 4"/>
                  <a:gd name="T4" fmla="*/ 216 w 1"/>
                  <a:gd name="T5" fmla="*/ 216 h 4"/>
                  <a:gd name="T6" fmla="*/ 216 w 1"/>
                  <a:gd name="T7" fmla="*/ 216 h 4"/>
                  <a:gd name="T8" fmla="*/ 216 w 1"/>
                  <a:gd name="T9" fmla="*/ 216 h 4"/>
                  <a:gd name="T10" fmla="*/ 216 w 1"/>
                  <a:gd name="T11" fmla="*/ 216 h 4"/>
                  <a:gd name="T12" fmla="*/ 216 w 1"/>
                  <a:gd name="T13" fmla="*/ 432 h 4"/>
                  <a:gd name="T14" fmla="*/ 216 w 1"/>
                  <a:gd name="T15" fmla="*/ 432 h 4"/>
                  <a:gd name="T16" fmla="*/ 216 w 1"/>
                  <a:gd name="T17" fmla="*/ 432 h 4"/>
                  <a:gd name="T18" fmla="*/ 216 w 1"/>
                  <a:gd name="T19" fmla="*/ 432 h 4"/>
                  <a:gd name="T20" fmla="*/ 216 w 1"/>
                  <a:gd name="T21" fmla="*/ 432 h 4"/>
                  <a:gd name="T22" fmla="*/ 216 w 1"/>
                  <a:gd name="T23" fmla="*/ 432 h 4"/>
                  <a:gd name="T24" fmla="*/ 216 w 1"/>
                  <a:gd name="T25" fmla="*/ 432 h 4"/>
                  <a:gd name="T26" fmla="*/ 216 w 1"/>
                  <a:gd name="T27" fmla="*/ 648 h 4"/>
                  <a:gd name="T28" fmla="*/ 216 w 1"/>
                  <a:gd name="T29" fmla="*/ 648 h 4"/>
                  <a:gd name="T30" fmla="*/ 216 w 1"/>
                  <a:gd name="T31" fmla="*/ 648 h 4"/>
                  <a:gd name="T32" fmla="*/ 216 w 1"/>
                  <a:gd name="T33" fmla="*/ 648 h 4"/>
                  <a:gd name="T34" fmla="*/ 216 w 1"/>
                  <a:gd name="T35" fmla="*/ 648 h 4"/>
                  <a:gd name="T36" fmla="*/ 216 w 1"/>
                  <a:gd name="T37" fmla="*/ 648 h 4"/>
                  <a:gd name="T38" fmla="*/ 216 w 1"/>
                  <a:gd name="T39" fmla="*/ 864 h 4"/>
                  <a:gd name="T40" fmla="*/ 216 w 1"/>
                  <a:gd name="T41" fmla="*/ 864 h 4"/>
                  <a:gd name="T42" fmla="*/ 216 w 1"/>
                  <a:gd name="T43" fmla="*/ 864 h 4"/>
                  <a:gd name="T44" fmla="*/ 216 w 1"/>
                  <a:gd name="T45" fmla="*/ 864 h 4"/>
                  <a:gd name="T46" fmla="*/ 216 w 1"/>
                  <a:gd name="T47" fmla="*/ 864 h 4"/>
                  <a:gd name="T48" fmla="*/ 216 w 1"/>
                  <a:gd name="T49" fmla="*/ 864 h 4"/>
                  <a:gd name="T50" fmla="*/ 216 w 1"/>
                  <a:gd name="T51" fmla="*/ 864 h 4"/>
                  <a:gd name="T52" fmla="*/ 216 w 1"/>
                  <a:gd name="T53" fmla="*/ 864 h 4"/>
                  <a:gd name="T54" fmla="*/ 216 w 1"/>
                  <a:gd name="T55" fmla="*/ 864 h 4"/>
                  <a:gd name="T56" fmla="*/ 216 w 1"/>
                  <a:gd name="T57" fmla="*/ 864 h 4"/>
                  <a:gd name="T58" fmla="*/ 216 w 1"/>
                  <a:gd name="T59" fmla="*/ 864 h 4"/>
                  <a:gd name="T60" fmla="*/ 216 w 1"/>
                  <a:gd name="T61" fmla="*/ 864 h 4"/>
                  <a:gd name="T62" fmla="*/ 216 w 1"/>
                  <a:gd name="T63" fmla="*/ 648 h 4"/>
                  <a:gd name="T64" fmla="*/ 216 w 1"/>
                  <a:gd name="T65" fmla="*/ 648 h 4"/>
                  <a:gd name="T66" fmla="*/ 216 w 1"/>
                  <a:gd name="T67" fmla="*/ 648 h 4"/>
                  <a:gd name="T68" fmla="*/ 216 w 1"/>
                  <a:gd name="T69" fmla="*/ 648 h 4"/>
                  <a:gd name="T70" fmla="*/ 216 w 1"/>
                  <a:gd name="T71" fmla="*/ 648 h 4"/>
                  <a:gd name="T72" fmla="*/ 216 w 1"/>
                  <a:gd name="T73" fmla="*/ 432 h 4"/>
                  <a:gd name="T74" fmla="*/ 216 w 1"/>
                  <a:gd name="T75" fmla="*/ 432 h 4"/>
                  <a:gd name="T76" fmla="*/ 216 w 1"/>
                  <a:gd name="T77" fmla="*/ 432 h 4"/>
                  <a:gd name="T78" fmla="*/ 216 w 1"/>
                  <a:gd name="T79" fmla="*/ 432 h 4"/>
                  <a:gd name="T80" fmla="*/ 216 w 1"/>
                  <a:gd name="T81" fmla="*/ 432 h 4"/>
                  <a:gd name="T82" fmla="*/ 216 w 1"/>
                  <a:gd name="T83" fmla="*/ 432 h 4"/>
                  <a:gd name="T84" fmla="*/ 216 w 1"/>
                  <a:gd name="T85" fmla="*/ 432 h 4"/>
                  <a:gd name="T86" fmla="*/ 216 w 1"/>
                  <a:gd name="T87" fmla="*/ 216 h 4"/>
                  <a:gd name="T88" fmla="*/ 216 w 1"/>
                  <a:gd name="T89" fmla="*/ 216 h 4"/>
                  <a:gd name="T90" fmla="*/ 216 w 1"/>
                  <a:gd name="T91" fmla="*/ 216 h 4"/>
                  <a:gd name="T92" fmla="*/ 216 w 1"/>
                  <a:gd name="T93" fmla="*/ 216 h 4"/>
                  <a:gd name="T94" fmla="*/ 0 w 1"/>
                  <a:gd name="T95" fmla="*/ 216 h 4"/>
                  <a:gd name="T96" fmla="*/ 0 w 1"/>
                  <a:gd name="T97" fmla="*/ 216 h 4"/>
                  <a:gd name="T98" fmla="*/ 0 w 1"/>
                  <a:gd name="T99" fmla="*/ 0 h 4"/>
                  <a:gd name="T100" fmla="*/ 0 w 1"/>
                  <a:gd name="T101" fmla="*/ 0 h 4"/>
                  <a:gd name="T102" fmla="*/ 0 w 1"/>
                  <a:gd name="T103" fmla="*/ 0 h 4"/>
                  <a:gd name="T104" fmla="*/ 0 w 1"/>
                  <a:gd name="T105" fmla="*/ 0 h 4"/>
                  <a:gd name="T106" fmla="*/ 216 w 1"/>
                  <a:gd name="T107" fmla="*/ 0 h 4"/>
                  <a:gd name="T108" fmla="*/ 216 w 1"/>
                  <a:gd name="T109" fmla="*/ 0 h 4"/>
                  <a:gd name="T110" fmla="*/ 216 w 1"/>
                  <a:gd name="T111" fmla="*/ 0 h 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"/>
                  <a:gd name="T169" fmla="*/ 0 h 4"/>
                  <a:gd name="T170" fmla="*/ 1 w 1"/>
                  <a:gd name="T171" fmla="*/ 4 h 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" h="4">
                    <a:moveTo>
                      <a:pt x="1" y="0"/>
                    </a:moveTo>
                    <a:lnTo>
                      <a:pt x="1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6" name="Freeform 185"/>
              <p:cNvSpPr>
                <a:spLocks/>
              </p:cNvSpPr>
              <p:nvPr/>
            </p:nvSpPr>
            <p:spPr bwMode="auto">
              <a:xfrm>
                <a:off x="3680" y="3224"/>
                <a:ext cx="30" cy="18"/>
              </a:xfrm>
              <a:custGeom>
                <a:avLst/>
                <a:gdLst>
                  <a:gd name="T0" fmla="*/ 216 w 5"/>
                  <a:gd name="T1" fmla="*/ 0 h 3"/>
                  <a:gd name="T2" fmla="*/ 216 w 5"/>
                  <a:gd name="T3" fmla="*/ 0 h 3"/>
                  <a:gd name="T4" fmla="*/ 216 w 5"/>
                  <a:gd name="T5" fmla="*/ 0 h 3"/>
                  <a:gd name="T6" fmla="*/ 216 w 5"/>
                  <a:gd name="T7" fmla="*/ 0 h 3"/>
                  <a:gd name="T8" fmla="*/ 432 w 5"/>
                  <a:gd name="T9" fmla="*/ 0 h 3"/>
                  <a:gd name="T10" fmla="*/ 432 w 5"/>
                  <a:gd name="T11" fmla="*/ 0 h 3"/>
                  <a:gd name="T12" fmla="*/ 432 w 5"/>
                  <a:gd name="T13" fmla="*/ 0 h 3"/>
                  <a:gd name="T14" fmla="*/ 432 w 5"/>
                  <a:gd name="T15" fmla="*/ 0 h 3"/>
                  <a:gd name="T16" fmla="*/ 432 w 5"/>
                  <a:gd name="T17" fmla="*/ 0 h 3"/>
                  <a:gd name="T18" fmla="*/ 432 w 5"/>
                  <a:gd name="T19" fmla="*/ 0 h 3"/>
                  <a:gd name="T20" fmla="*/ 864 w 5"/>
                  <a:gd name="T21" fmla="*/ 0 h 3"/>
                  <a:gd name="T22" fmla="*/ 864 w 5"/>
                  <a:gd name="T23" fmla="*/ 0 h 3"/>
                  <a:gd name="T24" fmla="*/ 864 w 5"/>
                  <a:gd name="T25" fmla="*/ 0 h 3"/>
                  <a:gd name="T26" fmla="*/ 864 w 5"/>
                  <a:gd name="T27" fmla="*/ 216 h 3"/>
                  <a:gd name="T28" fmla="*/ 864 w 5"/>
                  <a:gd name="T29" fmla="*/ 216 h 3"/>
                  <a:gd name="T30" fmla="*/ 1080 w 5"/>
                  <a:gd name="T31" fmla="*/ 216 h 3"/>
                  <a:gd name="T32" fmla="*/ 1080 w 5"/>
                  <a:gd name="T33" fmla="*/ 216 h 3"/>
                  <a:gd name="T34" fmla="*/ 1080 w 5"/>
                  <a:gd name="T35" fmla="*/ 216 h 3"/>
                  <a:gd name="T36" fmla="*/ 1080 w 5"/>
                  <a:gd name="T37" fmla="*/ 216 h 3"/>
                  <a:gd name="T38" fmla="*/ 1080 w 5"/>
                  <a:gd name="T39" fmla="*/ 432 h 3"/>
                  <a:gd name="T40" fmla="*/ 1080 w 5"/>
                  <a:gd name="T41" fmla="*/ 432 h 3"/>
                  <a:gd name="T42" fmla="*/ 1080 w 5"/>
                  <a:gd name="T43" fmla="*/ 432 h 3"/>
                  <a:gd name="T44" fmla="*/ 1080 w 5"/>
                  <a:gd name="T45" fmla="*/ 432 h 3"/>
                  <a:gd name="T46" fmla="*/ 1080 w 5"/>
                  <a:gd name="T47" fmla="*/ 432 h 3"/>
                  <a:gd name="T48" fmla="*/ 1080 w 5"/>
                  <a:gd name="T49" fmla="*/ 432 h 3"/>
                  <a:gd name="T50" fmla="*/ 1080 w 5"/>
                  <a:gd name="T51" fmla="*/ 648 h 3"/>
                  <a:gd name="T52" fmla="*/ 1080 w 5"/>
                  <a:gd name="T53" fmla="*/ 648 h 3"/>
                  <a:gd name="T54" fmla="*/ 864 w 5"/>
                  <a:gd name="T55" fmla="*/ 648 h 3"/>
                  <a:gd name="T56" fmla="*/ 864 w 5"/>
                  <a:gd name="T57" fmla="*/ 648 h 3"/>
                  <a:gd name="T58" fmla="*/ 864 w 5"/>
                  <a:gd name="T59" fmla="*/ 648 h 3"/>
                  <a:gd name="T60" fmla="*/ 432 w 5"/>
                  <a:gd name="T61" fmla="*/ 648 h 3"/>
                  <a:gd name="T62" fmla="*/ 432 w 5"/>
                  <a:gd name="T63" fmla="*/ 648 h 3"/>
                  <a:gd name="T64" fmla="*/ 432 w 5"/>
                  <a:gd name="T65" fmla="*/ 648 h 3"/>
                  <a:gd name="T66" fmla="*/ 432 w 5"/>
                  <a:gd name="T67" fmla="*/ 648 h 3"/>
                  <a:gd name="T68" fmla="*/ 432 w 5"/>
                  <a:gd name="T69" fmla="*/ 648 h 3"/>
                  <a:gd name="T70" fmla="*/ 432 w 5"/>
                  <a:gd name="T71" fmla="*/ 648 h 3"/>
                  <a:gd name="T72" fmla="*/ 432 w 5"/>
                  <a:gd name="T73" fmla="*/ 648 h 3"/>
                  <a:gd name="T74" fmla="*/ 432 w 5"/>
                  <a:gd name="T75" fmla="*/ 432 h 3"/>
                  <a:gd name="T76" fmla="*/ 216 w 5"/>
                  <a:gd name="T77" fmla="*/ 216 h 3"/>
                  <a:gd name="T78" fmla="*/ 216 w 5"/>
                  <a:gd name="T79" fmla="*/ 216 h 3"/>
                  <a:gd name="T80" fmla="*/ 216 w 5"/>
                  <a:gd name="T81" fmla="*/ 216 h 3"/>
                  <a:gd name="T82" fmla="*/ 216 w 5"/>
                  <a:gd name="T83" fmla="*/ 0 h 3"/>
                  <a:gd name="T84" fmla="*/ 216 w 5"/>
                  <a:gd name="T85" fmla="*/ 0 h 3"/>
                  <a:gd name="T86" fmla="*/ 0 w 5"/>
                  <a:gd name="T87" fmla="*/ 0 h 3"/>
                  <a:gd name="T88" fmla="*/ 0 w 5"/>
                  <a:gd name="T89" fmla="*/ 0 h 3"/>
                  <a:gd name="T90" fmla="*/ 0 w 5"/>
                  <a:gd name="T91" fmla="*/ 0 h 3"/>
                  <a:gd name="T92" fmla="*/ 0 w 5"/>
                  <a:gd name="T93" fmla="*/ 0 h 3"/>
                  <a:gd name="T94" fmla="*/ 216 w 5"/>
                  <a:gd name="T95" fmla="*/ 0 h 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"/>
                  <a:gd name="T145" fmla="*/ 0 h 3"/>
                  <a:gd name="T146" fmla="*/ 5 w 5"/>
                  <a:gd name="T147" fmla="*/ 3 h 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" h="3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7" name="Freeform 186"/>
              <p:cNvSpPr>
                <a:spLocks/>
              </p:cNvSpPr>
              <p:nvPr/>
            </p:nvSpPr>
            <p:spPr bwMode="auto">
              <a:xfrm>
                <a:off x="3674" y="3164"/>
                <a:ext cx="67" cy="90"/>
              </a:xfrm>
              <a:custGeom>
                <a:avLst/>
                <a:gdLst>
                  <a:gd name="T0" fmla="*/ 0 w 12"/>
                  <a:gd name="T1" fmla="*/ 0 h 15"/>
                  <a:gd name="T2" fmla="*/ 216 w 12"/>
                  <a:gd name="T3" fmla="*/ 0 h 15"/>
                  <a:gd name="T4" fmla="*/ 432 w 12"/>
                  <a:gd name="T5" fmla="*/ 216 h 15"/>
                  <a:gd name="T6" fmla="*/ 432 w 12"/>
                  <a:gd name="T7" fmla="*/ 432 h 15"/>
                  <a:gd name="T8" fmla="*/ 432 w 12"/>
                  <a:gd name="T9" fmla="*/ 864 h 15"/>
                  <a:gd name="T10" fmla="*/ 648 w 12"/>
                  <a:gd name="T11" fmla="*/ 1080 h 15"/>
                  <a:gd name="T12" fmla="*/ 1080 w 12"/>
                  <a:gd name="T13" fmla="*/ 1080 h 15"/>
                  <a:gd name="T14" fmla="*/ 1296 w 12"/>
                  <a:gd name="T15" fmla="*/ 1080 h 15"/>
                  <a:gd name="T16" fmla="*/ 1296 w 12"/>
                  <a:gd name="T17" fmla="*/ 1296 h 15"/>
                  <a:gd name="T18" fmla="*/ 1512 w 12"/>
                  <a:gd name="T19" fmla="*/ 1512 h 15"/>
                  <a:gd name="T20" fmla="*/ 1512 w 12"/>
                  <a:gd name="T21" fmla="*/ 1512 h 15"/>
                  <a:gd name="T22" fmla="*/ 2160 w 12"/>
                  <a:gd name="T23" fmla="*/ 1512 h 15"/>
                  <a:gd name="T24" fmla="*/ 2160 w 12"/>
                  <a:gd name="T25" fmla="*/ 1944 h 15"/>
                  <a:gd name="T26" fmla="*/ 2160 w 12"/>
                  <a:gd name="T27" fmla="*/ 2160 h 15"/>
                  <a:gd name="T28" fmla="*/ 2160 w 12"/>
                  <a:gd name="T29" fmla="*/ 2160 h 15"/>
                  <a:gd name="T30" fmla="*/ 2376 w 12"/>
                  <a:gd name="T31" fmla="*/ 2376 h 15"/>
                  <a:gd name="T32" fmla="*/ 2376 w 12"/>
                  <a:gd name="T33" fmla="*/ 2376 h 15"/>
                  <a:gd name="T34" fmla="*/ 2376 w 12"/>
                  <a:gd name="T35" fmla="*/ 2592 h 15"/>
                  <a:gd name="T36" fmla="*/ 2592 w 12"/>
                  <a:gd name="T37" fmla="*/ 2592 h 15"/>
                  <a:gd name="T38" fmla="*/ 2592 w 12"/>
                  <a:gd name="T39" fmla="*/ 2808 h 15"/>
                  <a:gd name="T40" fmla="*/ 2376 w 12"/>
                  <a:gd name="T41" fmla="*/ 2808 h 15"/>
                  <a:gd name="T42" fmla="*/ 2376 w 12"/>
                  <a:gd name="T43" fmla="*/ 2808 h 15"/>
                  <a:gd name="T44" fmla="*/ 2160 w 12"/>
                  <a:gd name="T45" fmla="*/ 2808 h 15"/>
                  <a:gd name="T46" fmla="*/ 2160 w 12"/>
                  <a:gd name="T47" fmla="*/ 3240 h 15"/>
                  <a:gd name="T48" fmla="*/ 2160 w 12"/>
                  <a:gd name="T49" fmla="*/ 3240 h 15"/>
                  <a:gd name="T50" fmla="*/ 1728 w 12"/>
                  <a:gd name="T51" fmla="*/ 2808 h 15"/>
                  <a:gd name="T52" fmla="*/ 1728 w 12"/>
                  <a:gd name="T53" fmla="*/ 2808 h 15"/>
                  <a:gd name="T54" fmla="*/ 1728 w 12"/>
                  <a:gd name="T55" fmla="*/ 2592 h 15"/>
                  <a:gd name="T56" fmla="*/ 1296 w 12"/>
                  <a:gd name="T57" fmla="*/ 2592 h 15"/>
                  <a:gd name="T58" fmla="*/ 1296 w 12"/>
                  <a:gd name="T59" fmla="*/ 2808 h 15"/>
                  <a:gd name="T60" fmla="*/ 1296 w 12"/>
                  <a:gd name="T61" fmla="*/ 2592 h 15"/>
                  <a:gd name="T62" fmla="*/ 1296 w 12"/>
                  <a:gd name="T63" fmla="*/ 2592 h 15"/>
                  <a:gd name="T64" fmla="*/ 1512 w 12"/>
                  <a:gd name="T65" fmla="*/ 2376 h 15"/>
                  <a:gd name="T66" fmla="*/ 1728 w 12"/>
                  <a:gd name="T67" fmla="*/ 2376 h 15"/>
                  <a:gd name="T68" fmla="*/ 1728 w 12"/>
                  <a:gd name="T69" fmla="*/ 2160 h 15"/>
                  <a:gd name="T70" fmla="*/ 1512 w 12"/>
                  <a:gd name="T71" fmla="*/ 2160 h 15"/>
                  <a:gd name="T72" fmla="*/ 1512 w 12"/>
                  <a:gd name="T73" fmla="*/ 1944 h 15"/>
                  <a:gd name="T74" fmla="*/ 1296 w 12"/>
                  <a:gd name="T75" fmla="*/ 1512 h 15"/>
                  <a:gd name="T76" fmla="*/ 1296 w 12"/>
                  <a:gd name="T77" fmla="*/ 1512 h 15"/>
                  <a:gd name="T78" fmla="*/ 1080 w 12"/>
                  <a:gd name="T79" fmla="*/ 1296 h 15"/>
                  <a:gd name="T80" fmla="*/ 648 w 12"/>
                  <a:gd name="T81" fmla="*/ 1296 h 15"/>
                  <a:gd name="T82" fmla="*/ 1080 w 12"/>
                  <a:gd name="T83" fmla="*/ 1512 h 15"/>
                  <a:gd name="T84" fmla="*/ 432 w 12"/>
                  <a:gd name="T85" fmla="*/ 1728 h 15"/>
                  <a:gd name="T86" fmla="*/ 432 w 12"/>
                  <a:gd name="T87" fmla="*/ 1296 h 15"/>
                  <a:gd name="T88" fmla="*/ 216 w 12"/>
                  <a:gd name="T89" fmla="*/ 1296 h 15"/>
                  <a:gd name="T90" fmla="*/ 216 w 12"/>
                  <a:gd name="T91" fmla="*/ 1080 h 15"/>
                  <a:gd name="T92" fmla="*/ 0 w 12"/>
                  <a:gd name="T93" fmla="*/ 864 h 15"/>
                  <a:gd name="T94" fmla="*/ 0 w 12"/>
                  <a:gd name="T95" fmla="*/ 864 h 15"/>
                  <a:gd name="T96" fmla="*/ 0 w 12"/>
                  <a:gd name="T97" fmla="*/ 432 h 15"/>
                  <a:gd name="T98" fmla="*/ 0 w 12"/>
                  <a:gd name="T99" fmla="*/ 432 h 15"/>
                  <a:gd name="T100" fmla="*/ 0 w 12"/>
                  <a:gd name="T101" fmla="*/ 432 h 15"/>
                  <a:gd name="T102" fmla="*/ 0 w 12"/>
                  <a:gd name="T103" fmla="*/ 432 h 15"/>
                  <a:gd name="T104" fmla="*/ 0 w 12"/>
                  <a:gd name="T105" fmla="*/ 216 h 15"/>
                  <a:gd name="T106" fmla="*/ 0 w 12"/>
                  <a:gd name="T107" fmla="*/ 0 h 1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2"/>
                  <a:gd name="T163" fmla="*/ 0 h 15"/>
                  <a:gd name="T164" fmla="*/ 12 w 12"/>
                  <a:gd name="T165" fmla="*/ 15 h 1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2" h="15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6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10" y="10"/>
                    </a:lnTo>
                    <a:lnTo>
                      <a:pt x="11" y="11"/>
                    </a:lnTo>
                    <a:lnTo>
                      <a:pt x="11" y="12"/>
                    </a:lnTo>
                    <a:lnTo>
                      <a:pt x="12" y="12"/>
                    </a:lnTo>
                    <a:lnTo>
                      <a:pt x="12" y="13"/>
                    </a:lnTo>
                    <a:lnTo>
                      <a:pt x="11" y="13"/>
                    </a:lnTo>
                    <a:lnTo>
                      <a:pt x="10" y="13"/>
                    </a:lnTo>
                    <a:lnTo>
                      <a:pt x="10" y="15"/>
                    </a:lnTo>
                    <a:lnTo>
                      <a:pt x="8" y="13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3"/>
                    </a:lnTo>
                    <a:lnTo>
                      <a:pt x="6" y="12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8" y="10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6" y="7"/>
                    </a:lnTo>
                    <a:lnTo>
                      <a:pt x="5" y="6"/>
                    </a:lnTo>
                    <a:lnTo>
                      <a:pt x="3" y="6"/>
                    </a:lnTo>
                    <a:lnTo>
                      <a:pt x="5" y="7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8" name="Freeform 187"/>
              <p:cNvSpPr>
                <a:spLocks/>
              </p:cNvSpPr>
              <p:nvPr/>
            </p:nvSpPr>
            <p:spPr bwMode="auto">
              <a:xfrm>
                <a:off x="3278" y="3470"/>
                <a:ext cx="12" cy="6"/>
              </a:xfrm>
              <a:custGeom>
                <a:avLst/>
                <a:gdLst>
                  <a:gd name="T0" fmla="*/ 432 w 2"/>
                  <a:gd name="T1" fmla="*/ 216 h 1"/>
                  <a:gd name="T2" fmla="*/ 432 w 2"/>
                  <a:gd name="T3" fmla="*/ 216 h 1"/>
                  <a:gd name="T4" fmla="*/ 432 w 2"/>
                  <a:gd name="T5" fmla="*/ 216 h 1"/>
                  <a:gd name="T6" fmla="*/ 432 w 2"/>
                  <a:gd name="T7" fmla="*/ 216 h 1"/>
                  <a:gd name="T8" fmla="*/ 432 w 2"/>
                  <a:gd name="T9" fmla="*/ 216 h 1"/>
                  <a:gd name="T10" fmla="*/ 432 w 2"/>
                  <a:gd name="T11" fmla="*/ 216 h 1"/>
                  <a:gd name="T12" fmla="*/ 432 w 2"/>
                  <a:gd name="T13" fmla="*/ 216 h 1"/>
                  <a:gd name="T14" fmla="*/ 216 w 2"/>
                  <a:gd name="T15" fmla="*/ 216 h 1"/>
                  <a:gd name="T16" fmla="*/ 216 w 2"/>
                  <a:gd name="T17" fmla="*/ 0 h 1"/>
                  <a:gd name="T18" fmla="*/ 216 w 2"/>
                  <a:gd name="T19" fmla="*/ 0 h 1"/>
                  <a:gd name="T20" fmla="*/ 216 w 2"/>
                  <a:gd name="T21" fmla="*/ 0 h 1"/>
                  <a:gd name="T22" fmla="*/ 216 w 2"/>
                  <a:gd name="T23" fmla="*/ 0 h 1"/>
                  <a:gd name="T24" fmla="*/ 216 w 2"/>
                  <a:gd name="T25" fmla="*/ 0 h 1"/>
                  <a:gd name="T26" fmla="*/ 216 w 2"/>
                  <a:gd name="T27" fmla="*/ 0 h 1"/>
                  <a:gd name="T28" fmla="*/ 216 w 2"/>
                  <a:gd name="T29" fmla="*/ 0 h 1"/>
                  <a:gd name="T30" fmla="*/ 216 w 2"/>
                  <a:gd name="T31" fmla="*/ 0 h 1"/>
                  <a:gd name="T32" fmla="*/ 216 w 2"/>
                  <a:gd name="T33" fmla="*/ 0 h 1"/>
                  <a:gd name="T34" fmla="*/ 0 w 2"/>
                  <a:gd name="T35" fmla="*/ 0 h 1"/>
                  <a:gd name="T36" fmla="*/ 0 w 2"/>
                  <a:gd name="T37" fmla="*/ 0 h 1"/>
                  <a:gd name="T38" fmla="*/ 0 w 2"/>
                  <a:gd name="T39" fmla="*/ 0 h 1"/>
                  <a:gd name="T40" fmla="*/ 0 w 2"/>
                  <a:gd name="T41" fmla="*/ 0 h 1"/>
                  <a:gd name="T42" fmla="*/ 0 w 2"/>
                  <a:gd name="T43" fmla="*/ 0 h 1"/>
                  <a:gd name="T44" fmla="*/ 0 w 2"/>
                  <a:gd name="T45" fmla="*/ 0 h 1"/>
                  <a:gd name="T46" fmla="*/ 0 w 2"/>
                  <a:gd name="T47" fmla="*/ 0 h 1"/>
                  <a:gd name="T48" fmla="*/ 0 w 2"/>
                  <a:gd name="T49" fmla="*/ 0 h 1"/>
                  <a:gd name="T50" fmla="*/ 0 w 2"/>
                  <a:gd name="T51" fmla="*/ 0 h 1"/>
                  <a:gd name="T52" fmla="*/ 0 w 2"/>
                  <a:gd name="T53" fmla="*/ 216 h 1"/>
                  <a:gd name="T54" fmla="*/ 0 w 2"/>
                  <a:gd name="T55" fmla="*/ 216 h 1"/>
                  <a:gd name="T56" fmla="*/ 216 w 2"/>
                  <a:gd name="T57" fmla="*/ 216 h 1"/>
                  <a:gd name="T58" fmla="*/ 216 w 2"/>
                  <a:gd name="T59" fmla="*/ 216 h 1"/>
                  <a:gd name="T60" fmla="*/ 216 w 2"/>
                  <a:gd name="T61" fmla="*/ 216 h 1"/>
                  <a:gd name="T62" fmla="*/ 216 w 2"/>
                  <a:gd name="T63" fmla="*/ 216 h 1"/>
                  <a:gd name="T64" fmla="*/ 216 w 2"/>
                  <a:gd name="T65" fmla="*/ 216 h 1"/>
                  <a:gd name="T66" fmla="*/ 216 w 2"/>
                  <a:gd name="T67" fmla="*/ 216 h 1"/>
                  <a:gd name="T68" fmla="*/ 216 w 2"/>
                  <a:gd name="T69" fmla="*/ 216 h 1"/>
                  <a:gd name="T70" fmla="*/ 216 w 2"/>
                  <a:gd name="T71" fmla="*/ 216 h 1"/>
                  <a:gd name="T72" fmla="*/ 216 w 2"/>
                  <a:gd name="T73" fmla="*/ 216 h 1"/>
                  <a:gd name="T74" fmla="*/ 216 w 2"/>
                  <a:gd name="T75" fmla="*/ 216 h 1"/>
                  <a:gd name="T76" fmla="*/ 216 w 2"/>
                  <a:gd name="T77" fmla="*/ 216 h 1"/>
                  <a:gd name="T78" fmla="*/ 216 w 2"/>
                  <a:gd name="T79" fmla="*/ 216 h 1"/>
                  <a:gd name="T80" fmla="*/ 216 w 2"/>
                  <a:gd name="T81" fmla="*/ 216 h 1"/>
                  <a:gd name="T82" fmla="*/ 216 w 2"/>
                  <a:gd name="T83" fmla="*/ 216 h 1"/>
                  <a:gd name="T84" fmla="*/ 432 w 2"/>
                  <a:gd name="T85" fmla="*/ 216 h 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1"/>
                  <a:gd name="T131" fmla="*/ 2 w 2"/>
                  <a:gd name="T132" fmla="*/ 1 h 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1">
                    <a:moveTo>
                      <a:pt x="2" y="1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29" name="Freeform 188"/>
              <p:cNvSpPr>
                <a:spLocks/>
              </p:cNvSpPr>
              <p:nvPr/>
            </p:nvSpPr>
            <p:spPr bwMode="auto">
              <a:xfrm>
                <a:off x="3284" y="3470"/>
                <a:ext cx="6" cy="18"/>
              </a:xfrm>
              <a:custGeom>
                <a:avLst/>
                <a:gdLst>
                  <a:gd name="T0" fmla="*/ 216 w 1"/>
                  <a:gd name="T1" fmla="*/ 648 h 3"/>
                  <a:gd name="T2" fmla="*/ 216 w 1"/>
                  <a:gd name="T3" fmla="*/ 216 h 3"/>
                  <a:gd name="T4" fmla="*/ 216 w 1"/>
                  <a:gd name="T5" fmla="*/ 216 h 3"/>
                  <a:gd name="T6" fmla="*/ 216 w 1"/>
                  <a:gd name="T7" fmla="*/ 216 h 3"/>
                  <a:gd name="T8" fmla="*/ 216 w 1"/>
                  <a:gd name="T9" fmla="*/ 216 h 3"/>
                  <a:gd name="T10" fmla="*/ 216 w 1"/>
                  <a:gd name="T11" fmla="*/ 216 h 3"/>
                  <a:gd name="T12" fmla="*/ 216 w 1"/>
                  <a:gd name="T13" fmla="*/ 216 h 3"/>
                  <a:gd name="T14" fmla="*/ 216 w 1"/>
                  <a:gd name="T15" fmla="*/ 216 h 3"/>
                  <a:gd name="T16" fmla="*/ 216 w 1"/>
                  <a:gd name="T17" fmla="*/ 216 h 3"/>
                  <a:gd name="T18" fmla="*/ 216 w 1"/>
                  <a:gd name="T19" fmla="*/ 216 h 3"/>
                  <a:gd name="T20" fmla="*/ 0 w 1"/>
                  <a:gd name="T21" fmla="*/ 0 h 3"/>
                  <a:gd name="T22" fmla="*/ 0 w 1"/>
                  <a:gd name="T23" fmla="*/ 0 h 3"/>
                  <a:gd name="T24" fmla="*/ 0 w 1"/>
                  <a:gd name="T25" fmla="*/ 0 h 3"/>
                  <a:gd name="T26" fmla="*/ 0 w 1"/>
                  <a:gd name="T27" fmla="*/ 0 h 3"/>
                  <a:gd name="T28" fmla="*/ 0 w 1"/>
                  <a:gd name="T29" fmla="*/ 0 h 3"/>
                  <a:gd name="T30" fmla="*/ 0 w 1"/>
                  <a:gd name="T31" fmla="*/ 0 h 3"/>
                  <a:gd name="T32" fmla="*/ 0 w 1"/>
                  <a:gd name="T33" fmla="*/ 0 h 3"/>
                  <a:gd name="T34" fmla="*/ 0 w 1"/>
                  <a:gd name="T35" fmla="*/ 0 h 3"/>
                  <a:gd name="T36" fmla="*/ 0 w 1"/>
                  <a:gd name="T37" fmla="*/ 0 h 3"/>
                  <a:gd name="T38" fmla="*/ 0 w 1"/>
                  <a:gd name="T39" fmla="*/ 0 h 3"/>
                  <a:gd name="T40" fmla="*/ 0 w 1"/>
                  <a:gd name="T41" fmla="*/ 0 h 3"/>
                  <a:gd name="T42" fmla="*/ 0 w 1"/>
                  <a:gd name="T43" fmla="*/ 0 h 3"/>
                  <a:gd name="T44" fmla="*/ 0 w 1"/>
                  <a:gd name="T45" fmla="*/ 216 h 3"/>
                  <a:gd name="T46" fmla="*/ 0 w 1"/>
                  <a:gd name="T47" fmla="*/ 216 h 3"/>
                  <a:gd name="T48" fmla="*/ 0 w 1"/>
                  <a:gd name="T49" fmla="*/ 216 h 3"/>
                  <a:gd name="T50" fmla="*/ 0 w 1"/>
                  <a:gd name="T51" fmla="*/ 216 h 3"/>
                  <a:gd name="T52" fmla="*/ 0 w 1"/>
                  <a:gd name="T53" fmla="*/ 216 h 3"/>
                  <a:gd name="T54" fmla="*/ 0 w 1"/>
                  <a:gd name="T55" fmla="*/ 216 h 3"/>
                  <a:gd name="T56" fmla="*/ 0 w 1"/>
                  <a:gd name="T57" fmla="*/ 216 h 3"/>
                  <a:gd name="T58" fmla="*/ 0 w 1"/>
                  <a:gd name="T59" fmla="*/ 216 h 3"/>
                  <a:gd name="T60" fmla="*/ 0 w 1"/>
                  <a:gd name="T61" fmla="*/ 216 h 3"/>
                  <a:gd name="T62" fmla="*/ 0 w 1"/>
                  <a:gd name="T63" fmla="*/ 216 h 3"/>
                  <a:gd name="T64" fmla="*/ 0 w 1"/>
                  <a:gd name="T65" fmla="*/ 216 h 3"/>
                  <a:gd name="T66" fmla="*/ 0 w 1"/>
                  <a:gd name="T67" fmla="*/ 216 h 3"/>
                  <a:gd name="T68" fmla="*/ 0 w 1"/>
                  <a:gd name="T69" fmla="*/ 216 h 3"/>
                  <a:gd name="T70" fmla="*/ 0 w 1"/>
                  <a:gd name="T71" fmla="*/ 648 h 3"/>
                  <a:gd name="T72" fmla="*/ 0 w 1"/>
                  <a:gd name="T73" fmla="*/ 648 h 3"/>
                  <a:gd name="T74" fmla="*/ 0 w 1"/>
                  <a:gd name="T75" fmla="*/ 648 h 3"/>
                  <a:gd name="T76" fmla="*/ 0 w 1"/>
                  <a:gd name="T77" fmla="*/ 648 h 3"/>
                  <a:gd name="T78" fmla="*/ 0 w 1"/>
                  <a:gd name="T79" fmla="*/ 648 h 3"/>
                  <a:gd name="T80" fmla="*/ 216 w 1"/>
                  <a:gd name="T81" fmla="*/ 648 h 3"/>
                  <a:gd name="T82" fmla="*/ 216 w 1"/>
                  <a:gd name="T83" fmla="*/ 648 h 3"/>
                  <a:gd name="T84" fmla="*/ 216 w 1"/>
                  <a:gd name="T85" fmla="*/ 648 h 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"/>
                  <a:gd name="T130" fmla="*/ 0 h 3"/>
                  <a:gd name="T131" fmla="*/ 1 w 1"/>
                  <a:gd name="T132" fmla="*/ 3 h 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" h="3">
                    <a:moveTo>
                      <a:pt x="1" y="3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0" name="Freeform 189"/>
              <p:cNvSpPr>
                <a:spLocks/>
              </p:cNvSpPr>
              <p:nvPr/>
            </p:nvSpPr>
            <p:spPr bwMode="auto">
              <a:xfrm>
                <a:off x="3278" y="3470"/>
                <a:ext cx="12" cy="18"/>
              </a:xfrm>
              <a:custGeom>
                <a:avLst/>
                <a:gdLst>
                  <a:gd name="T0" fmla="*/ 432 w 2"/>
                  <a:gd name="T1" fmla="*/ 648 h 3"/>
                  <a:gd name="T2" fmla="*/ 432 w 2"/>
                  <a:gd name="T3" fmla="*/ 216 h 3"/>
                  <a:gd name="T4" fmla="*/ 432 w 2"/>
                  <a:gd name="T5" fmla="*/ 216 h 3"/>
                  <a:gd name="T6" fmla="*/ 432 w 2"/>
                  <a:gd name="T7" fmla="*/ 216 h 3"/>
                  <a:gd name="T8" fmla="*/ 432 w 2"/>
                  <a:gd name="T9" fmla="*/ 216 h 3"/>
                  <a:gd name="T10" fmla="*/ 432 w 2"/>
                  <a:gd name="T11" fmla="*/ 216 h 3"/>
                  <a:gd name="T12" fmla="*/ 432 w 2"/>
                  <a:gd name="T13" fmla="*/ 216 h 3"/>
                  <a:gd name="T14" fmla="*/ 432 w 2"/>
                  <a:gd name="T15" fmla="*/ 216 h 3"/>
                  <a:gd name="T16" fmla="*/ 216 w 2"/>
                  <a:gd name="T17" fmla="*/ 216 h 3"/>
                  <a:gd name="T18" fmla="*/ 216 w 2"/>
                  <a:gd name="T19" fmla="*/ 0 h 3"/>
                  <a:gd name="T20" fmla="*/ 216 w 2"/>
                  <a:gd name="T21" fmla="*/ 0 h 3"/>
                  <a:gd name="T22" fmla="*/ 216 w 2"/>
                  <a:gd name="T23" fmla="*/ 0 h 3"/>
                  <a:gd name="T24" fmla="*/ 216 w 2"/>
                  <a:gd name="T25" fmla="*/ 0 h 3"/>
                  <a:gd name="T26" fmla="*/ 216 w 2"/>
                  <a:gd name="T27" fmla="*/ 0 h 3"/>
                  <a:gd name="T28" fmla="*/ 216 w 2"/>
                  <a:gd name="T29" fmla="*/ 0 h 3"/>
                  <a:gd name="T30" fmla="*/ 216 w 2"/>
                  <a:gd name="T31" fmla="*/ 0 h 3"/>
                  <a:gd name="T32" fmla="*/ 216 w 2"/>
                  <a:gd name="T33" fmla="*/ 0 h 3"/>
                  <a:gd name="T34" fmla="*/ 216 w 2"/>
                  <a:gd name="T35" fmla="*/ 0 h 3"/>
                  <a:gd name="T36" fmla="*/ 216 w 2"/>
                  <a:gd name="T37" fmla="*/ 0 h 3"/>
                  <a:gd name="T38" fmla="*/ 216 w 2"/>
                  <a:gd name="T39" fmla="*/ 0 h 3"/>
                  <a:gd name="T40" fmla="*/ 216 w 2"/>
                  <a:gd name="T41" fmla="*/ 0 h 3"/>
                  <a:gd name="T42" fmla="*/ 0 w 2"/>
                  <a:gd name="T43" fmla="*/ 0 h 3"/>
                  <a:gd name="T44" fmla="*/ 0 w 2"/>
                  <a:gd name="T45" fmla="*/ 0 h 3"/>
                  <a:gd name="T46" fmla="*/ 0 w 2"/>
                  <a:gd name="T47" fmla="*/ 0 h 3"/>
                  <a:gd name="T48" fmla="*/ 216 w 2"/>
                  <a:gd name="T49" fmla="*/ 216 h 3"/>
                  <a:gd name="T50" fmla="*/ 216 w 2"/>
                  <a:gd name="T51" fmla="*/ 216 h 3"/>
                  <a:gd name="T52" fmla="*/ 216 w 2"/>
                  <a:gd name="T53" fmla="*/ 216 h 3"/>
                  <a:gd name="T54" fmla="*/ 216 w 2"/>
                  <a:gd name="T55" fmla="*/ 216 h 3"/>
                  <a:gd name="T56" fmla="*/ 216 w 2"/>
                  <a:gd name="T57" fmla="*/ 216 h 3"/>
                  <a:gd name="T58" fmla="*/ 216 w 2"/>
                  <a:gd name="T59" fmla="*/ 216 h 3"/>
                  <a:gd name="T60" fmla="*/ 216 w 2"/>
                  <a:gd name="T61" fmla="*/ 216 h 3"/>
                  <a:gd name="T62" fmla="*/ 216 w 2"/>
                  <a:gd name="T63" fmla="*/ 216 h 3"/>
                  <a:gd name="T64" fmla="*/ 216 w 2"/>
                  <a:gd name="T65" fmla="*/ 216 h 3"/>
                  <a:gd name="T66" fmla="*/ 216 w 2"/>
                  <a:gd name="T67" fmla="*/ 216 h 3"/>
                  <a:gd name="T68" fmla="*/ 216 w 2"/>
                  <a:gd name="T69" fmla="*/ 216 h 3"/>
                  <a:gd name="T70" fmla="*/ 216 w 2"/>
                  <a:gd name="T71" fmla="*/ 216 h 3"/>
                  <a:gd name="T72" fmla="*/ 216 w 2"/>
                  <a:gd name="T73" fmla="*/ 216 h 3"/>
                  <a:gd name="T74" fmla="*/ 216 w 2"/>
                  <a:gd name="T75" fmla="*/ 216 h 3"/>
                  <a:gd name="T76" fmla="*/ 216 w 2"/>
                  <a:gd name="T77" fmla="*/ 648 h 3"/>
                  <a:gd name="T78" fmla="*/ 216 w 2"/>
                  <a:gd name="T79" fmla="*/ 648 h 3"/>
                  <a:gd name="T80" fmla="*/ 216 w 2"/>
                  <a:gd name="T81" fmla="*/ 648 h 3"/>
                  <a:gd name="T82" fmla="*/ 432 w 2"/>
                  <a:gd name="T83" fmla="*/ 648 h 3"/>
                  <a:gd name="T84" fmla="*/ 432 w 2"/>
                  <a:gd name="T85" fmla="*/ 648 h 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3"/>
                  <a:gd name="T131" fmla="*/ 2 w 2"/>
                  <a:gd name="T132" fmla="*/ 3 h 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3">
                    <a:moveTo>
                      <a:pt x="2" y="3"/>
                    </a:move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2" y="3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1" name="Freeform 190"/>
              <p:cNvSpPr>
                <a:spLocks/>
              </p:cNvSpPr>
              <p:nvPr/>
            </p:nvSpPr>
            <p:spPr bwMode="auto">
              <a:xfrm>
                <a:off x="3302" y="3494"/>
                <a:ext cx="12" cy="18"/>
              </a:xfrm>
              <a:custGeom>
                <a:avLst/>
                <a:gdLst>
                  <a:gd name="T0" fmla="*/ 432 w 2"/>
                  <a:gd name="T1" fmla="*/ 432 h 3"/>
                  <a:gd name="T2" fmla="*/ 432 w 2"/>
                  <a:gd name="T3" fmla="*/ 432 h 3"/>
                  <a:gd name="T4" fmla="*/ 432 w 2"/>
                  <a:gd name="T5" fmla="*/ 432 h 3"/>
                  <a:gd name="T6" fmla="*/ 432 w 2"/>
                  <a:gd name="T7" fmla="*/ 432 h 3"/>
                  <a:gd name="T8" fmla="*/ 432 w 2"/>
                  <a:gd name="T9" fmla="*/ 432 h 3"/>
                  <a:gd name="T10" fmla="*/ 432 w 2"/>
                  <a:gd name="T11" fmla="*/ 432 h 3"/>
                  <a:gd name="T12" fmla="*/ 432 w 2"/>
                  <a:gd name="T13" fmla="*/ 648 h 3"/>
                  <a:gd name="T14" fmla="*/ 432 w 2"/>
                  <a:gd name="T15" fmla="*/ 648 h 3"/>
                  <a:gd name="T16" fmla="*/ 432 w 2"/>
                  <a:gd name="T17" fmla="*/ 648 h 3"/>
                  <a:gd name="T18" fmla="*/ 432 w 2"/>
                  <a:gd name="T19" fmla="*/ 648 h 3"/>
                  <a:gd name="T20" fmla="*/ 432 w 2"/>
                  <a:gd name="T21" fmla="*/ 648 h 3"/>
                  <a:gd name="T22" fmla="*/ 432 w 2"/>
                  <a:gd name="T23" fmla="*/ 648 h 3"/>
                  <a:gd name="T24" fmla="*/ 432 w 2"/>
                  <a:gd name="T25" fmla="*/ 648 h 3"/>
                  <a:gd name="T26" fmla="*/ 432 w 2"/>
                  <a:gd name="T27" fmla="*/ 648 h 3"/>
                  <a:gd name="T28" fmla="*/ 432 w 2"/>
                  <a:gd name="T29" fmla="*/ 648 h 3"/>
                  <a:gd name="T30" fmla="*/ 216 w 2"/>
                  <a:gd name="T31" fmla="*/ 648 h 3"/>
                  <a:gd name="T32" fmla="*/ 216 w 2"/>
                  <a:gd name="T33" fmla="*/ 648 h 3"/>
                  <a:gd name="T34" fmla="*/ 216 w 2"/>
                  <a:gd name="T35" fmla="*/ 432 h 3"/>
                  <a:gd name="T36" fmla="*/ 216 w 2"/>
                  <a:gd name="T37" fmla="*/ 432 h 3"/>
                  <a:gd name="T38" fmla="*/ 0 w 2"/>
                  <a:gd name="T39" fmla="*/ 216 h 3"/>
                  <a:gd name="T40" fmla="*/ 0 w 2"/>
                  <a:gd name="T41" fmla="*/ 216 h 3"/>
                  <a:gd name="T42" fmla="*/ 0 w 2"/>
                  <a:gd name="T43" fmla="*/ 216 h 3"/>
                  <a:gd name="T44" fmla="*/ 0 w 2"/>
                  <a:gd name="T45" fmla="*/ 216 h 3"/>
                  <a:gd name="T46" fmla="*/ 0 w 2"/>
                  <a:gd name="T47" fmla="*/ 216 h 3"/>
                  <a:gd name="T48" fmla="*/ 216 w 2"/>
                  <a:gd name="T49" fmla="*/ 0 h 3"/>
                  <a:gd name="T50" fmla="*/ 216 w 2"/>
                  <a:gd name="T51" fmla="*/ 216 h 3"/>
                  <a:gd name="T52" fmla="*/ 216 w 2"/>
                  <a:gd name="T53" fmla="*/ 216 h 3"/>
                  <a:gd name="T54" fmla="*/ 216 w 2"/>
                  <a:gd name="T55" fmla="*/ 216 h 3"/>
                  <a:gd name="T56" fmla="*/ 216 w 2"/>
                  <a:gd name="T57" fmla="*/ 216 h 3"/>
                  <a:gd name="T58" fmla="*/ 432 w 2"/>
                  <a:gd name="T59" fmla="*/ 216 h 3"/>
                  <a:gd name="T60" fmla="*/ 432 w 2"/>
                  <a:gd name="T61" fmla="*/ 216 h 3"/>
                  <a:gd name="T62" fmla="*/ 432 w 2"/>
                  <a:gd name="T63" fmla="*/ 216 h 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"/>
                  <a:gd name="T97" fmla="*/ 0 h 3"/>
                  <a:gd name="T98" fmla="*/ 2 w 2"/>
                  <a:gd name="T99" fmla="*/ 3 h 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" h="3">
                    <a:moveTo>
                      <a:pt x="2" y="2"/>
                    </a:moveTo>
                    <a:lnTo>
                      <a:pt x="2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2" name="Freeform 191"/>
              <p:cNvSpPr>
                <a:spLocks/>
              </p:cNvSpPr>
              <p:nvPr/>
            </p:nvSpPr>
            <p:spPr bwMode="auto">
              <a:xfrm>
                <a:off x="3308" y="3500"/>
                <a:ext cx="12" cy="18"/>
              </a:xfrm>
              <a:custGeom>
                <a:avLst/>
                <a:gdLst>
                  <a:gd name="T0" fmla="*/ 216 w 2"/>
                  <a:gd name="T1" fmla="*/ 216 h 3"/>
                  <a:gd name="T2" fmla="*/ 216 w 2"/>
                  <a:gd name="T3" fmla="*/ 216 h 3"/>
                  <a:gd name="T4" fmla="*/ 216 w 2"/>
                  <a:gd name="T5" fmla="*/ 216 h 3"/>
                  <a:gd name="T6" fmla="*/ 216 w 2"/>
                  <a:gd name="T7" fmla="*/ 216 h 3"/>
                  <a:gd name="T8" fmla="*/ 432 w 2"/>
                  <a:gd name="T9" fmla="*/ 216 h 3"/>
                  <a:gd name="T10" fmla="*/ 432 w 2"/>
                  <a:gd name="T11" fmla="*/ 432 h 3"/>
                  <a:gd name="T12" fmla="*/ 432 w 2"/>
                  <a:gd name="T13" fmla="*/ 432 h 3"/>
                  <a:gd name="T14" fmla="*/ 432 w 2"/>
                  <a:gd name="T15" fmla="*/ 432 h 3"/>
                  <a:gd name="T16" fmla="*/ 432 w 2"/>
                  <a:gd name="T17" fmla="*/ 648 h 3"/>
                  <a:gd name="T18" fmla="*/ 216 w 2"/>
                  <a:gd name="T19" fmla="*/ 648 h 3"/>
                  <a:gd name="T20" fmla="*/ 216 w 2"/>
                  <a:gd name="T21" fmla="*/ 648 h 3"/>
                  <a:gd name="T22" fmla="*/ 216 w 2"/>
                  <a:gd name="T23" fmla="*/ 648 h 3"/>
                  <a:gd name="T24" fmla="*/ 216 w 2"/>
                  <a:gd name="T25" fmla="*/ 648 h 3"/>
                  <a:gd name="T26" fmla="*/ 216 w 2"/>
                  <a:gd name="T27" fmla="*/ 648 h 3"/>
                  <a:gd name="T28" fmla="*/ 216 w 2"/>
                  <a:gd name="T29" fmla="*/ 432 h 3"/>
                  <a:gd name="T30" fmla="*/ 216 w 2"/>
                  <a:gd name="T31" fmla="*/ 432 h 3"/>
                  <a:gd name="T32" fmla="*/ 0 w 2"/>
                  <a:gd name="T33" fmla="*/ 432 h 3"/>
                  <a:gd name="T34" fmla="*/ 0 w 2"/>
                  <a:gd name="T35" fmla="*/ 432 h 3"/>
                  <a:gd name="T36" fmla="*/ 0 w 2"/>
                  <a:gd name="T37" fmla="*/ 216 h 3"/>
                  <a:gd name="T38" fmla="*/ 0 w 2"/>
                  <a:gd name="T39" fmla="*/ 216 h 3"/>
                  <a:gd name="T40" fmla="*/ 0 w 2"/>
                  <a:gd name="T41" fmla="*/ 0 h 3"/>
                  <a:gd name="T42" fmla="*/ 0 w 2"/>
                  <a:gd name="T43" fmla="*/ 0 h 3"/>
                  <a:gd name="T44" fmla="*/ 0 w 2"/>
                  <a:gd name="T45" fmla="*/ 0 h 3"/>
                  <a:gd name="T46" fmla="*/ 0 w 2"/>
                  <a:gd name="T47" fmla="*/ 0 h 3"/>
                  <a:gd name="T48" fmla="*/ 0 w 2"/>
                  <a:gd name="T49" fmla="*/ 0 h 3"/>
                  <a:gd name="T50" fmla="*/ 0 w 2"/>
                  <a:gd name="T51" fmla="*/ 0 h 3"/>
                  <a:gd name="T52" fmla="*/ 0 w 2"/>
                  <a:gd name="T53" fmla="*/ 0 h 3"/>
                  <a:gd name="T54" fmla="*/ 0 w 2"/>
                  <a:gd name="T55" fmla="*/ 0 h 3"/>
                  <a:gd name="T56" fmla="*/ 216 w 2"/>
                  <a:gd name="T57" fmla="*/ 0 h 3"/>
                  <a:gd name="T58" fmla="*/ 216 w 2"/>
                  <a:gd name="T59" fmla="*/ 0 h 3"/>
                  <a:gd name="T60" fmla="*/ 216 w 2"/>
                  <a:gd name="T61" fmla="*/ 216 h 3"/>
                  <a:gd name="T62" fmla="*/ 216 w 2"/>
                  <a:gd name="T63" fmla="*/ 216 h 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"/>
                  <a:gd name="T97" fmla="*/ 0 h 3"/>
                  <a:gd name="T98" fmla="*/ 2 w 2"/>
                  <a:gd name="T99" fmla="*/ 3 h 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" h="3">
                    <a:moveTo>
                      <a:pt x="1" y="1"/>
                    </a:move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3" name="Freeform 192"/>
              <p:cNvSpPr>
                <a:spLocks/>
              </p:cNvSpPr>
              <p:nvPr/>
            </p:nvSpPr>
            <p:spPr bwMode="auto">
              <a:xfrm>
                <a:off x="3302" y="3500"/>
                <a:ext cx="12" cy="18"/>
              </a:xfrm>
              <a:custGeom>
                <a:avLst/>
                <a:gdLst>
                  <a:gd name="T0" fmla="*/ 432 w 2"/>
                  <a:gd name="T1" fmla="*/ 216 h 3"/>
                  <a:gd name="T2" fmla="*/ 432 w 2"/>
                  <a:gd name="T3" fmla="*/ 216 h 3"/>
                  <a:gd name="T4" fmla="*/ 432 w 2"/>
                  <a:gd name="T5" fmla="*/ 216 h 3"/>
                  <a:gd name="T6" fmla="*/ 432 w 2"/>
                  <a:gd name="T7" fmla="*/ 216 h 3"/>
                  <a:gd name="T8" fmla="*/ 432 w 2"/>
                  <a:gd name="T9" fmla="*/ 216 h 3"/>
                  <a:gd name="T10" fmla="*/ 432 w 2"/>
                  <a:gd name="T11" fmla="*/ 216 h 3"/>
                  <a:gd name="T12" fmla="*/ 432 w 2"/>
                  <a:gd name="T13" fmla="*/ 432 h 3"/>
                  <a:gd name="T14" fmla="*/ 432 w 2"/>
                  <a:gd name="T15" fmla="*/ 432 h 3"/>
                  <a:gd name="T16" fmla="*/ 432 w 2"/>
                  <a:gd name="T17" fmla="*/ 432 h 3"/>
                  <a:gd name="T18" fmla="*/ 432 w 2"/>
                  <a:gd name="T19" fmla="*/ 648 h 3"/>
                  <a:gd name="T20" fmla="*/ 432 w 2"/>
                  <a:gd name="T21" fmla="*/ 648 h 3"/>
                  <a:gd name="T22" fmla="*/ 432 w 2"/>
                  <a:gd name="T23" fmla="*/ 648 h 3"/>
                  <a:gd name="T24" fmla="*/ 432 w 2"/>
                  <a:gd name="T25" fmla="*/ 648 h 3"/>
                  <a:gd name="T26" fmla="*/ 432 w 2"/>
                  <a:gd name="T27" fmla="*/ 432 h 3"/>
                  <a:gd name="T28" fmla="*/ 432 w 2"/>
                  <a:gd name="T29" fmla="*/ 432 h 3"/>
                  <a:gd name="T30" fmla="*/ 432 w 2"/>
                  <a:gd name="T31" fmla="*/ 432 h 3"/>
                  <a:gd name="T32" fmla="*/ 216 w 2"/>
                  <a:gd name="T33" fmla="*/ 432 h 3"/>
                  <a:gd name="T34" fmla="*/ 216 w 2"/>
                  <a:gd name="T35" fmla="*/ 216 h 3"/>
                  <a:gd name="T36" fmla="*/ 216 w 2"/>
                  <a:gd name="T37" fmla="*/ 216 h 3"/>
                  <a:gd name="T38" fmla="*/ 216 w 2"/>
                  <a:gd name="T39" fmla="*/ 0 h 3"/>
                  <a:gd name="T40" fmla="*/ 0 w 2"/>
                  <a:gd name="T41" fmla="*/ 0 h 3"/>
                  <a:gd name="T42" fmla="*/ 0 w 2"/>
                  <a:gd name="T43" fmla="*/ 0 h 3"/>
                  <a:gd name="T44" fmla="*/ 216 w 2"/>
                  <a:gd name="T45" fmla="*/ 0 h 3"/>
                  <a:gd name="T46" fmla="*/ 216 w 2"/>
                  <a:gd name="T47" fmla="*/ 0 h 3"/>
                  <a:gd name="T48" fmla="*/ 216 w 2"/>
                  <a:gd name="T49" fmla="*/ 0 h 3"/>
                  <a:gd name="T50" fmla="*/ 216 w 2"/>
                  <a:gd name="T51" fmla="*/ 0 h 3"/>
                  <a:gd name="T52" fmla="*/ 216 w 2"/>
                  <a:gd name="T53" fmla="*/ 0 h 3"/>
                  <a:gd name="T54" fmla="*/ 216 w 2"/>
                  <a:gd name="T55" fmla="*/ 0 h 3"/>
                  <a:gd name="T56" fmla="*/ 432 w 2"/>
                  <a:gd name="T57" fmla="*/ 0 h 3"/>
                  <a:gd name="T58" fmla="*/ 432 w 2"/>
                  <a:gd name="T59" fmla="*/ 0 h 3"/>
                  <a:gd name="T60" fmla="*/ 432 w 2"/>
                  <a:gd name="T61" fmla="*/ 0 h 3"/>
                  <a:gd name="T62" fmla="*/ 432 w 2"/>
                  <a:gd name="T63" fmla="*/ 216 h 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"/>
                  <a:gd name="T97" fmla="*/ 0 h 3"/>
                  <a:gd name="T98" fmla="*/ 2 w 2"/>
                  <a:gd name="T99" fmla="*/ 3 h 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" h="3">
                    <a:moveTo>
                      <a:pt x="2" y="1"/>
                    </a:moveTo>
                    <a:lnTo>
                      <a:pt x="2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4" name="Freeform 193"/>
              <p:cNvSpPr>
                <a:spLocks/>
              </p:cNvSpPr>
              <p:nvPr/>
            </p:nvSpPr>
            <p:spPr bwMode="auto">
              <a:xfrm>
                <a:off x="3326" y="3542"/>
                <a:ext cx="13" cy="18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216 h 3"/>
                  <a:gd name="T10" fmla="*/ 216 w 2"/>
                  <a:gd name="T11" fmla="*/ 216 h 3"/>
                  <a:gd name="T12" fmla="*/ 216 w 2"/>
                  <a:gd name="T13" fmla="*/ 216 h 3"/>
                  <a:gd name="T14" fmla="*/ 216 w 2"/>
                  <a:gd name="T15" fmla="*/ 216 h 3"/>
                  <a:gd name="T16" fmla="*/ 216 w 2"/>
                  <a:gd name="T17" fmla="*/ 648 h 3"/>
                  <a:gd name="T18" fmla="*/ 216 w 2"/>
                  <a:gd name="T19" fmla="*/ 648 h 3"/>
                  <a:gd name="T20" fmla="*/ 216 w 2"/>
                  <a:gd name="T21" fmla="*/ 648 h 3"/>
                  <a:gd name="T22" fmla="*/ 216 w 2"/>
                  <a:gd name="T23" fmla="*/ 648 h 3"/>
                  <a:gd name="T24" fmla="*/ 216 w 2"/>
                  <a:gd name="T25" fmla="*/ 648 h 3"/>
                  <a:gd name="T26" fmla="*/ 216 w 2"/>
                  <a:gd name="T27" fmla="*/ 648 h 3"/>
                  <a:gd name="T28" fmla="*/ 216 w 2"/>
                  <a:gd name="T29" fmla="*/ 648 h 3"/>
                  <a:gd name="T30" fmla="*/ 216 w 2"/>
                  <a:gd name="T31" fmla="*/ 648 h 3"/>
                  <a:gd name="T32" fmla="*/ 216 w 2"/>
                  <a:gd name="T33" fmla="*/ 648 h 3"/>
                  <a:gd name="T34" fmla="*/ 216 w 2"/>
                  <a:gd name="T35" fmla="*/ 648 h 3"/>
                  <a:gd name="T36" fmla="*/ 216 w 2"/>
                  <a:gd name="T37" fmla="*/ 648 h 3"/>
                  <a:gd name="T38" fmla="*/ 216 w 2"/>
                  <a:gd name="T39" fmla="*/ 648 h 3"/>
                  <a:gd name="T40" fmla="*/ 432 w 2"/>
                  <a:gd name="T41" fmla="*/ 648 h 3"/>
                  <a:gd name="T42" fmla="*/ 432 w 2"/>
                  <a:gd name="T43" fmla="*/ 648 h 3"/>
                  <a:gd name="T44" fmla="*/ 432 w 2"/>
                  <a:gd name="T45" fmla="*/ 648 h 3"/>
                  <a:gd name="T46" fmla="*/ 432 w 2"/>
                  <a:gd name="T47" fmla="*/ 216 h 3"/>
                  <a:gd name="T48" fmla="*/ 432 w 2"/>
                  <a:gd name="T49" fmla="*/ 216 h 3"/>
                  <a:gd name="T50" fmla="*/ 216 w 2"/>
                  <a:gd name="T51" fmla="*/ 216 h 3"/>
                  <a:gd name="T52" fmla="*/ 216 w 2"/>
                  <a:gd name="T53" fmla="*/ 216 h 3"/>
                  <a:gd name="T54" fmla="*/ 216 w 2"/>
                  <a:gd name="T55" fmla="*/ 0 h 3"/>
                  <a:gd name="T56" fmla="*/ 216 w 2"/>
                  <a:gd name="T57" fmla="*/ 0 h 3"/>
                  <a:gd name="T58" fmla="*/ 216 w 2"/>
                  <a:gd name="T59" fmla="*/ 0 h 3"/>
                  <a:gd name="T60" fmla="*/ 216 w 2"/>
                  <a:gd name="T61" fmla="*/ 0 h 3"/>
                  <a:gd name="T62" fmla="*/ 216 w 2"/>
                  <a:gd name="T63" fmla="*/ 0 h 3"/>
                  <a:gd name="T64" fmla="*/ 216 w 2"/>
                  <a:gd name="T65" fmla="*/ 0 h 3"/>
                  <a:gd name="T66" fmla="*/ 0 w 2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"/>
                  <a:gd name="T103" fmla="*/ 0 h 3"/>
                  <a:gd name="T104" fmla="*/ 2 w 2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5" name="Freeform 194"/>
              <p:cNvSpPr>
                <a:spLocks/>
              </p:cNvSpPr>
              <p:nvPr/>
            </p:nvSpPr>
            <p:spPr bwMode="auto">
              <a:xfrm>
                <a:off x="3332" y="3542"/>
                <a:ext cx="6" cy="1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216 h 3"/>
                  <a:gd name="T8" fmla="*/ 0 w 1"/>
                  <a:gd name="T9" fmla="*/ 216 h 3"/>
                  <a:gd name="T10" fmla="*/ 0 w 1"/>
                  <a:gd name="T11" fmla="*/ 216 h 3"/>
                  <a:gd name="T12" fmla="*/ 0 w 1"/>
                  <a:gd name="T13" fmla="*/ 216 h 3"/>
                  <a:gd name="T14" fmla="*/ 0 w 1"/>
                  <a:gd name="T15" fmla="*/ 648 h 3"/>
                  <a:gd name="T16" fmla="*/ 0 w 1"/>
                  <a:gd name="T17" fmla="*/ 648 h 3"/>
                  <a:gd name="T18" fmla="*/ 0 w 1"/>
                  <a:gd name="T19" fmla="*/ 648 h 3"/>
                  <a:gd name="T20" fmla="*/ 0 w 1"/>
                  <a:gd name="T21" fmla="*/ 648 h 3"/>
                  <a:gd name="T22" fmla="*/ 0 w 1"/>
                  <a:gd name="T23" fmla="*/ 648 h 3"/>
                  <a:gd name="T24" fmla="*/ 0 w 1"/>
                  <a:gd name="T25" fmla="*/ 648 h 3"/>
                  <a:gd name="T26" fmla="*/ 0 w 1"/>
                  <a:gd name="T27" fmla="*/ 648 h 3"/>
                  <a:gd name="T28" fmla="*/ 0 w 1"/>
                  <a:gd name="T29" fmla="*/ 648 h 3"/>
                  <a:gd name="T30" fmla="*/ 0 w 1"/>
                  <a:gd name="T31" fmla="*/ 648 h 3"/>
                  <a:gd name="T32" fmla="*/ 0 w 1"/>
                  <a:gd name="T33" fmla="*/ 648 h 3"/>
                  <a:gd name="T34" fmla="*/ 0 w 1"/>
                  <a:gd name="T35" fmla="*/ 648 h 3"/>
                  <a:gd name="T36" fmla="*/ 0 w 1"/>
                  <a:gd name="T37" fmla="*/ 648 h 3"/>
                  <a:gd name="T38" fmla="*/ 216 w 1"/>
                  <a:gd name="T39" fmla="*/ 648 h 3"/>
                  <a:gd name="T40" fmla="*/ 216 w 1"/>
                  <a:gd name="T41" fmla="*/ 648 h 3"/>
                  <a:gd name="T42" fmla="*/ 216 w 1"/>
                  <a:gd name="T43" fmla="*/ 648 h 3"/>
                  <a:gd name="T44" fmla="*/ 216 w 1"/>
                  <a:gd name="T45" fmla="*/ 648 h 3"/>
                  <a:gd name="T46" fmla="*/ 216 w 1"/>
                  <a:gd name="T47" fmla="*/ 648 h 3"/>
                  <a:gd name="T48" fmla="*/ 216 w 1"/>
                  <a:gd name="T49" fmla="*/ 216 h 3"/>
                  <a:gd name="T50" fmla="*/ 216 w 1"/>
                  <a:gd name="T51" fmla="*/ 216 h 3"/>
                  <a:gd name="T52" fmla="*/ 0 w 1"/>
                  <a:gd name="T53" fmla="*/ 216 h 3"/>
                  <a:gd name="T54" fmla="*/ 0 w 1"/>
                  <a:gd name="T55" fmla="*/ 216 h 3"/>
                  <a:gd name="T56" fmla="*/ 0 w 1"/>
                  <a:gd name="T57" fmla="*/ 0 h 3"/>
                  <a:gd name="T58" fmla="*/ 0 w 1"/>
                  <a:gd name="T59" fmla="*/ 0 h 3"/>
                  <a:gd name="T60" fmla="*/ 0 w 1"/>
                  <a:gd name="T61" fmla="*/ 0 h 3"/>
                  <a:gd name="T62" fmla="*/ 0 w 1"/>
                  <a:gd name="T63" fmla="*/ 0 h 3"/>
                  <a:gd name="T64" fmla="*/ 0 w 1"/>
                  <a:gd name="T65" fmla="*/ 0 h 3"/>
                  <a:gd name="T66" fmla="*/ 0 w 1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"/>
                  <a:gd name="T103" fmla="*/ 0 h 3"/>
                  <a:gd name="T104" fmla="*/ 1 w 1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6" name="Freeform 195"/>
              <p:cNvSpPr>
                <a:spLocks/>
              </p:cNvSpPr>
              <p:nvPr/>
            </p:nvSpPr>
            <p:spPr bwMode="auto">
              <a:xfrm>
                <a:off x="3326" y="3542"/>
                <a:ext cx="13" cy="18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16 w 2"/>
                  <a:gd name="T9" fmla="*/ 216 h 3"/>
                  <a:gd name="T10" fmla="*/ 216 w 2"/>
                  <a:gd name="T11" fmla="*/ 216 h 3"/>
                  <a:gd name="T12" fmla="*/ 216 w 2"/>
                  <a:gd name="T13" fmla="*/ 216 h 3"/>
                  <a:gd name="T14" fmla="*/ 216 w 2"/>
                  <a:gd name="T15" fmla="*/ 648 h 3"/>
                  <a:gd name="T16" fmla="*/ 216 w 2"/>
                  <a:gd name="T17" fmla="*/ 648 h 3"/>
                  <a:gd name="T18" fmla="*/ 216 w 2"/>
                  <a:gd name="T19" fmla="*/ 648 h 3"/>
                  <a:gd name="T20" fmla="*/ 216 w 2"/>
                  <a:gd name="T21" fmla="*/ 648 h 3"/>
                  <a:gd name="T22" fmla="*/ 216 w 2"/>
                  <a:gd name="T23" fmla="*/ 648 h 3"/>
                  <a:gd name="T24" fmla="*/ 216 w 2"/>
                  <a:gd name="T25" fmla="*/ 648 h 3"/>
                  <a:gd name="T26" fmla="*/ 216 w 2"/>
                  <a:gd name="T27" fmla="*/ 648 h 3"/>
                  <a:gd name="T28" fmla="*/ 216 w 2"/>
                  <a:gd name="T29" fmla="*/ 648 h 3"/>
                  <a:gd name="T30" fmla="*/ 216 w 2"/>
                  <a:gd name="T31" fmla="*/ 648 h 3"/>
                  <a:gd name="T32" fmla="*/ 216 w 2"/>
                  <a:gd name="T33" fmla="*/ 648 h 3"/>
                  <a:gd name="T34" fmla="*/ 216 w 2"/>
                  <a:gd name="T35" fmla="*/ 648 h 3"/>
                  <a:gd name="T36" fmla="*/ 216 w 2"/>
                  <a:gd name="T37" fmla="*/ 648 h 3"/>
                  <a:gd name="T38" fmla="*/ 432 w 2"/>
                  <a:gd name="T39" fmla="*/ 648 h 3"/>
                  <a:gd name="T40" fmla="*/ 432 w 2"/>
                  <a:gd name="T41" fmla="*/ 648 h 3"/>
                  <a:gd name="T42" fmla="*/ 432 w 2"/>
                  <a:gd name="T43" fmla="*/ 648 h 3"/>
                  <a:gd name="T44" fmla="*/ 432 w 2"/>
                  <a:gd name="T45" fmla="*/ 648 h 3"/>
                  <a:gd name="T46" fmla="*/ 432 w 2"/>
                  <a:gd name="T47" fmla="*/ 216 h 3"/>
                  <a:gd name="T48" fmla="*/ 432 w 2"/>
                  <a:gd name="T49" fmla="*/ 216 h 3"/>
                  <a:gd name="T50" fmla="*/ 432 w 2"/>
                  <a:gd name="T51" fmla="*/ 216 h 3"/>
                  <a:gd name="T52" fmla="*/ 216 w 2"/>
                  <a:gd name="T53" fmla="*/ 216 h 3"/>
                  <a:gd name="T54" fmla="*/ 216 w 2"/>
                  <a:gd name="T55" fmla="*/ 0 h 3"/>
                  <a:gd name="T56" fmla="*/ 216 w 2"/>
                  <a:gd name="T57" fmla="*/ 0 h 3"/>
                  <a:gd name="T58" fmla="*/ 216 w 2"/>
                  <a:gd name="T59" fmla="*/ 0 h 3"/>
                  <a:gd name="T60" fmla="*/ 216 w 2"/>
                  <a:gd name="T61" fmla="*/ 0 h 3"/>
                  <a:gd name="T62" fmla="*/ 216 w 2"/>
                  <a:gd name="T63" fmla="*/ 0 h 3"/>
                  <a:gd name="T64" fmla="*/ 216 w 2"/>
                  <a:gd name="T65" fmla="*/ 0 h 3"/>
                  <a:gd name="T66" fmla="*/ 216 w 2"/>
                  <a:gd name="T67" fmla="*/ 0 h 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"/>
                  <a:gd name="T103" fmla="*/ 0 h 3"/>
                  <a:gd name="T104" fmla="*/ 2 w 2"/>
                  <a:gd name="T105" fmla="*/ 3 h 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" h="3">
                    <a:moveTo>
                      <a:pt x="1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7" name="Freeform 196"/>
              <p:cNvSpPr>
                <a:spLocks/>
              </p:cNvSpPr>
              <p:nvPr/>
            </p:nvSpPr>
            <p:spPr bwMode="auto">
              <a:xfrm>
                <a:off x="3272" y="3422"/>
                <a:ext cx="132" cy="120"/>
              </a:xfrm>
              <a:custGeom>
                <a:avLst/>
                <a:gdLst>
                  <a:gd name="T0" fmla="*/ 2808 w 22"/>
                  <a:gd name="T1" fmla="*/ 3024 h 20"/>
                  <a:gd name="T2" fmla="*/ 2808 w 22"/>
                  <a:gd name="T3" fmla="*/ 3024 h 20"/>
                  <a:gd name="T4" fmla="*/ 3024 w 22"/>
                  <a:gd name="T5" fmla="*/ 3240 h 20"/>
                  <a:gd name="T6" fmla="*/ 3240 w 22"/>
                  <a:gd name="T7" fmla="*/ 3240 h 20"/>
                  <a:gd name="T8" fmla="*/ 3456 w 22"/>
                  <a:gd name="T9" fmla="*/ 3456 h 20"/>
                  <a:gd name="T10" fmla="*/ 3888 w 22"/>
                  <a:gd name="T11" fmla="*/ 3888 h 20"/>
                  <a:gd name="T12" fmla="*/ 4104 w 22"/>
                  <a:gd name="T13" fmla="*/ 4104 h 20"/>
                  <a:gd name="T14" fmla="*/ 4320 w 22"/>
                  <a:gd name="T15" fmla="*/ 4320 h 20"/>
                  <a:gd name="T16" fmla="*/ 4536 w 22"/>
                  <a:gd name="T17" fmla="*/ 4104 h 20"/>
                  <a:gd name="T18" fmla="*/ 4752 w 22"/>
                  <a:gd name="T19" fmla="*/ 4104 h 20"/>
                  <a:gd name="T20" fmla="*/ 4536 w 22"/>
                  <a:gd name="T21" fmla="*/ 3888 h 20"/>
                  <a:gd name="T22" fmla="*/ 4752 w 22"/>
                  <a:gd name="T23" fmla="*/ 3888 h 20"/>
                  <a:gd name="T24" fmla="*/ 4752 w 22"/>
                  <a:gd name="T25" fmla="*/ 3672 h 20"/>
                  <a:gd name="T26" fmla="*/ 4752 w 22"/>
                  <a:gd name="T27" fmla="*/ 3672 h 20"/>
                  <a:gd name="T28" fmla="*/ 4752 w 22"/>
                  <a:gd name="T29" fmla="*/ 3456 h 20"/>
                  <a:gd name="T30" fmla="*/ 4320 w 22"/>
                  <a:gd name="T31" fmla="*/ 3456 h 20"/>
                  <a:gd name="T32" fmla="*/ 4320 w 22"/>
                  <a:gd name="T33" fmla="*/ 3240 h 20"/>
                  <a:gd name="T34" fmla="*/ 4536 w 22"/>
                  <a:gd name="T35" fmla="*/ 3240 h 20"/>
                  <a:gd name="T36" fmla="*/ 4320 w 22"/>
                  <a:gd name="T37" fmla="*/ 3240 h 20"/>
                  <a:gd name="T38" fmla="*/ 3888 w 22"/>
                  <a:gd name="T39" fmla="*/ 3024 h 20"/>
                  <a:gd name="T40" fmla="*/ 3672 w 22"/>
                  <a:gd name="T41" fmla="*/ 2808 h 20"/>
                  <a:gd name="T42" fmla="*/ 3672 w 22"/>
                  <a:gd name="T43" fmla="*/ 2592 h 20"/>
                  <a:gd name="T44" fmla="*/ 3456 w 22"/>
                  <a:gd name="T45" fmla="*/ 2592 h 20"/>
                  <a:gd name="T46" fmla="*/ 3456 w 22"/>
                  <a:gd name="T47" fmla="*/ 2376 h 20"/>
                  <a:gd name="T48" fmla="*/ 3240 w 22"/>
                  <a:gd name="T49" fmla="*/ 1944 h 20"/>
                  <a:gd name="T50" fmla="*/ 3024 w 22"/>
                  <a:gd name="T51" fmla="*/ 1944 h 20"/>
                  <a:gd name="T52" fmla="*/ 3024 w 22"/>
                  <a:gd name="T53" fmla="*/ 1944 h 20"/>
                  <a:gd name="T54" fmla="*/ 2592 w 22"/>
                  <a:gd name="T55" fmla="*/ 1728 h 20"/>
                  <a:gd name="T56" fmla="*/ 2592 w 22"/>
                  <a:gd name="T57" fmla="*/ 1512 h 20"/>
                  <a:gd name="T58" fmla="*/ 2160 w 22"/>
                  <a:gd name="T59" fmla="*/ 1296 h 20"/>
                  <a:gd name="T60" fmla="*/ 1944 w 22"/>
                  <a:gd name="T61" fmla="*/ 864 h 20"/>
                  <a:gd name="T62" fmla="*/ 1728 w 22"/>
                  <a:gd name="T63" fmla="*/ 1080 h 20"/>
                  <a:gd name="T64" fmla="*/ 1728 w 22"/>
                  <a:gd name="T65" fmla="*/ 864 h 20"/>
                  <a:gd name="T66" fmla="*/ 1728 w 22"/>
                  <a:gd name="T67" fmla="*/ 648 h 20"/>
                  <a:gd name="T68" fmla="*/ 1512 w 22"/>
                  <a:gd name="T69" fmla="*/ 432 h 20"/>
                  <a:gd name="T70" fmla="*/ 1296 w 22"/>
                  <a:gd name="T71" fmla="*/ 216 h 20"/>
                  <a:gd name="T72" fmla="*/ 1296 w 22"/>
                  <a:gd name="T73" fmla="*/ 216 h 20"/>
                  <a:gd name="T74" fmla="*/ 864 w 22"/>
                  <a:gd name="T75" fmla="*/ 216 h 20"/>
                  <a:gd name="T76" fmla="*/ 432 w 22"/>
                  <a:gd name="T77" fmla="*/ 216 h 20"/>
                  <a:gd name="T78" fmla="*/ 432 w 22"/>
                  <a:gd name="T79" fmla="*/ 216 h 20"/>
                  <a:gd name="T80" fmla="*/ 216 w 22"/>
                  <a:gd name="T81" fmla="*/ 216 h 20"/>
                  <a:gd name="T82" fmla="*/ 0 w 22"/>
                  <a:gd name="T83" fmla="*/ 0 h 20"/>
                  <a:gd name="T84" fmla="*/ 0 w 22"/>
                  <a:gd name="T85" fmla="*/ 216 h 20"/>
                  <a:gd name="T86" fmla="*/ 0 w 22"/>
                  <a:gd name="T87" fmla="*/ 432 h 20"/>
                  <a:gd name="T88" fmla="*/ 216 w 22"/>
                  <a:gd name="T89" fmla="*/ 648 h 20"/>
                  <a:gd name="T90" fmla="*/ 432 w 22"/>
                  <a:gd name="T91" fmla="*/ 864 h 20"/>
                  <a:gd name="T92" fmla="*/ 648 w 22"/>
                  <a:gd name="T93" fmla="*/ 1296 h 20"/>
                  <a:gd name="T94" fmla="*/ 864 w 22"/>
                  <a:gd name="T95" fmla="*/ 1296 h 20"/>
                  <a:gd name="T96" fmla="*/ 1080 w 22"/>
                  <a:gd name="T97" fmla="*/ 1512 h 20"/>
                  <a:gd name="T98" fmla="*/ 1296 w 22"/>
                  <a:gd name="T99" fmla="*/ 1728 h 20"/>
                  <a:gd name="T100" fmla="*/ 1296 w 22"/>
                  <a:gd name="T101" fmla="*/ 2376 h 20"/>
                  <a:gd name="T102" fmla="*/ 1512 w 22"/>
                  <a:gd name="T103" fmla="*/ 2592 h 20"/>
                  <a:gd name="T104" fmla="*/ 1944 w 22"/>
                  <a:gd name="T105" fmla="*/ 2592 h 20"/>
                  <a:gd name="T106" fmla="*/ 1944 w 22"/>
                  <a:gd name="T107" fmla="*/ 2592 h 20"/>
                  <a:gd name="T108" fmla="*/ 1944 w 22"/>
                  <a:gd name="T109" fmla="*/ 3024 h 20"/>
                  <a:gd name="T110" fmla="*/ 2160 w 22"/>
                  <a:gd name="T111" fmla="*/ 3240 h 20"/>
                  <a:gd name="T112" fmla="*/ 2160 w 22"/>
                  <a:gd name="T113" fmla="*/ 3456 h 20"/>
                  <a:gd name="T114" fmla="*/ 2808 w 22"/>
                  <a:gd name="T115" fmla="*/ 3672 h 2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2"/>
                  <a:gd name="T175" fmla="*/ 0 h 20"/>
                  <a:gd name="T176" fmla="*/ 22 w 22"/>
                  <a:gd name="T177" fmla="*/ 20 h 2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2" h="20">
                    <a:moveTo>
                      <a:pt x="13" y="16"/>
                    </a:moveTo>
                    <a:lnTo>
                      <a:pt x="13" y="16"/>
                    </a:lnTo>
                    <a:lnTo>
                      <a:pt x="13" y="15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4" y="15"/>
                    </a:lnTo>
                    <a:lnTo>
                      <a:pt x="15" y="15"/>
                    </a:lnTo>
                    <a:lnTo>
                      <a:pt x="15" y="16"/>
                    </a:lnTo>
                    <a:lnTo>
                      <a:pt x="16" y="16"/>
                    </a:lnTo>
                    <a:lnTo>
                      <a:pt x="17" y="17"/>
                    </a:lnTo>
                    <a:lnTo>
                      <a:pt x="18" y="17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19" y="19"/>
                    </a:lnTo>
                    <a:lnTo>
                      <a:pt x="20" y="19"/>
                    </a:lnTo>
                    <a:lnTo>
                      <a:pt x="20" y="20"/>
                    </a:lnTo>
                    <a:lnTo>
                      <a:pt x="20" y="19"/>
                    </a:lnTo>
                    <a:lnTo>
                      <a:pt x="21" y="19"/>
                    </a:lnTo>
                    <a:lnTo>
                      <a:pt x="22" y="19"/>
                    </a:lnTo>
                    <a:lnTo>
                      <a:pt x="21" y="18"/>
                    </a:lnTo>
                    <a:lnTo>
                      <a:pt x="22" y="18"/>
                    </a:lnTo>
                    <a:lnTo>
                      <a:pt x="22" y="17"/>
                    </a:lnTo>
                    <a:lnTo>
                      <a:pt x="21" y="17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1" y="16"/>
                    </a:lnTo>
                    <a:lnTo>
                      <a:pt x="20" y="16"/>
                    </a:lnTo>
                    <a:lnTo>
                      <a:pt x="20" y="15"/>
                    </a:lnTo>
                    <a:lnTo>
                      <a:pt x="21" y="15"/>
                    </a:lnTo>
                    <a:lnTo>
                      <a:pt x="20" y="15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18" y="14"/>
                    </a:lnTo>
                    <a:lnTo>
                      <a:pt x="18" y="13"/>
                    </a:lnTo>
                    <a:lnTo>
                      <a:pt x="17" y="13"/>
                    </a:lnTo>
                    <a:lnTo>
                      <a:pt x="17" y="12"/>
                    </a:lnTo>
                    <a:lnTo>
                      <a:pt x="16" y="12"/>
                    </a:lnTo>
                    <a:lnTo>
                      <a:pt x="16" y="11"/>
                    </a:lnTo>
                    <a:lnTo>
                      <a:pt x="16" y="9"/>
                    </a:lnTo>
                    <a:lnTo>
                      <a:pt x="15" y="9"/>
                    </a:lnTo>
                    <a:lnTo>
                      <a:pt x="14" y="9"/>
                    </a:lnTo>
                    <a:lnTo>
                      <a:pt x="13" y="9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2" y="7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8" y="5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9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10" y="14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1" y="16"/>
                    </a:lnTo>
                    <a:lnTo>
                      <a:pt x="11" y="17"/>
                    </a:lnTo>
                    <a:lnTo>
                      <a:pt x="12" y="17"/>
                    </a:lnTo>
                    <a:lnTo>
                      <a:pt x="13" y="17"/>
                    </a:lnTo>
                    <a:lnTo>
                      <a:pt x="13" y="16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8" name="Freeform 197"/>
              <p:cNvSpPr>
                <a:spLocks/>
              </p:cNvSpPr>
              <p:nvPr/>
            </p:nvSpPr>
            <p:spPr bwMode="auto">
              <a:xfrm>
                <a:off x="3272" y="3428"/>
                <a:ext cx="147" cy="114"/>
              </a:xfrm>
              <a:custGeom>
                <a:avLst/>
                <a:gdLst>
                  <a:gd name="T0" fmla="*/ 2808 w 23"/>
                  <a:gd name="T1" fmla="*/ 3024 h 19"/>
                  <a:gd name="T2" fmla="*/ 2808 w 23"/>
                  <a:gd name="T3" fmla="*/ 2808 h 19"/>
                  <a:gd name="T4" fmla="*/ 3024 w 23"/>
                  <a:gd name="T5" fmla="*/ 3024 h 19"/>
                  <a:gd name="T6" fmla="*/ 3240 w 23"/>
                  <a:gd name="T7" fmla="*/ 3240 h 19"/>
                  <a:gd name="T8" fmla="*/ 3672 w 23"/>
                  <a:gd name="T9" fmla="*/ 3456 h 19"/>
                  <a:gd name="T10" fmla="*/ 4104 w 23"/>
                  <a:gd name="T11" fmla="*/ 3672 h 19"/>
                  <a:gd name="T12" fmla="*/ 4104 w 23"/>
                  <a:gd name="T13" fmla="*/ 3888 h 19"/>
                  <a:gd name="T14" fmla="*/ 4320 w 23"/>
                  <a:gd name="T15" fmla="*/ 4104 h 19"/>
                  <a:gd name="T16" fmla="*/ 4536 w 23"/>
                  <a:gd name="T17" fmla="*/ 4104 h 19"/>
                  <a:gd name="T18" fmla="*/ 4752 w 23"/>
                  <a:gd name="T19" fmla="*/ 3888 h 19"/>
                  <a:gd name="T20" fmla="*/ 4752 w 23"/>
                  <a:gd name="T21" fmla="*/ 3888 h 19"/>
                  <a:gd name="T22" fmla="*/ 4752 w 23"/>
                  <a:gd name="T23" fmla="*/ 3672 h 19"/>
                  <a:gd name="T24" fmla="*/ 4752 w 23"/>
                  <a:gd name="T25" fmla="*/ 3456 h 19"/>
                  <a:gd name="T26" fmla="*/ 4752 w 23"/>
                  <a:gd name="T27" fmla="*/ 3456 h 19"/>
                  <a:gd name="T28" fmla="*/ 4752 w 23"/>
                  <a:gd name="T29" fmla="*/ 3240 h 19"/>
                  <a:gd name="T30" fmla="*/ 4536 w 23"/>
                  <a:gd name="T31" fmla="*/ 3240 h 19"/>
                  <a:gd name="T32" fmla="*/ 4320 w 23"/>
                  <a:gd name="T33" fmla="*/ 3240 h 19"/>
                  <a:gd name="T34" fmla="*/ 4536 w 23"/>
                  <a:gd name="T35" fmla="*/ 3024 h 19"/>
                  <a:gd name="T36" fmla="*/ 4320 w 23"/>
                  <a:gd name="T37" fmla="*/ 3024 h 19"/>
                  <a:gd name="T38" fmla="*/ 4104 w 23"/>
                  <a:gd name="T39" fmla="*/ 2808 h 19"/>
                  <a:gd name="T40" fmla="*/ 3888 w 23"/>
                  <a:gd name="T41" fmla="*/ 2592 h 19"/>
                  <a:gd name="T42" fmla="*/ 3672 w 23"/>
                  <a:gd name="T43" fmla="*/ 2376 h 19"/>
                  <a:gd name="T44" fmla="*/ 3456 w 23"/>
                  <a:gd name="T45" fmla="*/ 2376 h 19"/>
                  <a:gd name="T46" fmla="*/ 3456 w 23"/>
                  <a:gd name="T47" fmla="*/ 2160 h 19"/>
                  <a:gd name="T48" fmla="*/ 3240 w 23"/>
                  <a:gd name="T49" fmla="*/ 2160 h 19"/>
                  <a:gd name="T50" fmla="*/ 3024 w 23"/>
                  <a:gd name="T51" fmla="*/ 2160 h 19"/>
                  <a:gd name="T52" fmla="*/ 3024 w 23"/>
                  <a:gd name="T53" fmla="*/ 1728 h 19"/>
                  <a:gd name="T54" fmla="*/ 2592 w 23"/>
                  <a:gd name="T55" fmla="*/ 1512 h 19"/>
                  <a:gd name="T56" fmla="*/ 2592 w 23"/>
                  <a:gd name="T57" fmla="*/ 1296 h 19"/>
                  <a:gd name="T58" fmla="*/ 2160 w 23"/>
                  <a:gd name="T59" fmla="*/ 1080 h 19"/>
                  <a:gd name="T60" fmla="*/ 1944 w 23"/>
                  <a:gd name="T61" fmla="*/ 864 h 19"/>
                  <a:gd name="T62" fmla="*/ 1944 w 23"/>
                  <a:gd name="T63" fmla="*/ 864 h 19"/>
                  <a:gd name="T64" fmla="*/ 1728 w 23"/>
                  <a:gd name="T65" fmla="*/ 648 h 19"/>
                  <a:gd name="T66" fmla="*/ 1728 w 23"/>
                  <a:gd name="T67" fmla="*/ 432 h 19"/>
                  <a:gd name="T68" fmla="*/ 1512 w 23"/>
                  <a:gd name="T69" fmla="*/ 216 h 19"/>
                  <a:gd name="T70" fmla="*/ 1296 w 23"/>
                  <a:gd name="T71" fmla="*/ 216 h 19"/>
                  <a:gd name="T72" fmla="*/ 1296 w 23"/>
                  <a:gd name="T73" fmla="*/ 0 h 19"/>
                  <a:gd name="T74" fmla="*/ 864 w 23"/>
                  <a:gd name="T75" fmla="*/ 0 h 19"/>
                  <a:gd name="T76" fmla="*/ 648 w 23"/>
                  <a:gd name="T77" fmla="*/ 0 h 19"/>
                  <a:gd name="T78" fmla="*/ 432 w 23"/>
                  <a:gd name="T79" fmla="*/ 0 h 19"/>
                  <a:gd name="T80" fmla="*/ 216 w 23"/>
                  <a:gd name="T81" fmla="*/ 0 h 19"/>
                  <a:gd name="T82" fmla="*/ 0 w 23"/>
                  <a:gd name="T83" fmla="*/ 0 h 19"/>
                  <a:gd name="T84" fmla="*/ 0 w 23"/>
                  <a:gd name="T85" fmla="*/ 216 h 19"/>
                  <a:gd name="T86" fmla="*/ 216 w 23"/>
                  <a:gd name="T87" fmla="*/ 432 h 19"/>
                  <a:gd name="T88" fmla="*/ 216 w 23"/>
                  <a:gd name="T89" fmla="*/ 648 h 19"/>
                  <a:gd name="T90" fmla="*/ 432 w 23"/>
                  <a:gd name="T91" fmla="*/ 864 h 19"/>
                  <a:gd name="T92" fmla="*/ 648 w 23"/>
                  <a:gd name="T93" fmla="*/ 1080 h 19"/>
                  <a:gd name="T94" fmla="*/ 864 w 23"/>
                  <a:gd name="T95" fmla="*/ 1296 h 19"/>
                  <a:gd name="T96" fmla="*/ 1080 w 23"/>
                  <a:gd name="T97" fmla="*/ 1296 h 19"/>
                  <a:gd name="T98" fmla="*/ 1296 w 23"/>
                  <a:gd name="T99" fmla="*/ 1728 h 19"/>
                  <a:gd name="T100" fmla="*/ 1512 w 23"/>
                  <a:gd name="T101" fmla="*/ 2160 h 19"/>
                  <a:gd name="T102" fmla="*/ 1728 w 23"/>
                  <a:gd name="T103" fmla="*/ 2376 h 19"/>
                  <a:gd name="T104" fmla="*/ 1944 w 23"/>
                  <a:gd name="T105" fmla="*/ 2376 h 19"/>
                  <a:gd name="T106" fmla="*/ 2160 w 23"/>
                  <a:gd name="T107" fmla="*/ 2592 h 19"/>
                  <a:gd name="T108" fmla="*/ 2160 w 23"/>
                  <a:gd name="T109" fmla="*/ 2808 h 19"/>
                  <a:gd name="T110" fmla="*/ 2160 w 23"/>
                  <a:gd name="T111" fmla="*/ 3024 h 19"/>
                  <a:gd name="T112" fmla="*/ 2376 w 23"/>
                  <a:gd name="T113" fmla="*/ 3456 h 19"/>
                  <a:gd name="T114" fmla="*/ 2808 w 23"/>
                  <a:gd name="T115" fmla="*/ 3456 h 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"/>
                  <a:gd name="T175" fmla="*/ 0 h 19"/>
                  <a:gd name="T176" fmla="*/ 23 w 23"/>
                  <a:gd name="T177" fmla="*/ 19 h 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" h="19">
                    <a:moveTo>
                      <a:pt x="14" y="16"/>
                    </a:moveTo>
                    <a:lnTo>
                      <a:pt x="14" y="15"/>
                    </a:lnTo>
                    <a:lnTo>
                      <a:pt x="13" y="15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5" y="14"/>
                    </a:lnTo>
                    <a:lnTo>
                      <a:pt x="15" y="15"/>
                    </a:lnTo>
                    <a:lnTo>
                      <a:pt x="16" y="15"/>
                    </a:lnTo>
                    <a:lnTo>
                      <a:pt x="17" y="15"/>
                    </a:lnTo>
                    <a:lnTo>
                      <a:pt x="17" y="16"/>
                    </a:lnTo>
                    <a:lnTo>
                      <a:pt x="18" y="16"/>
                    </a:lnTo>
                    <a:lnTo>
                      <a:pt x="18" y="17"/>
                    </a:lnTo>
                    <a:lnTo>
                      <a:pt x="19" y="17"/>
                    </a:lnTo>
                    <a:lnTo>
                      <a:pt x="19" y="18"/>
                    </a:lnTo>
                    <a:lnTo>
                      <a:pt x="20" y="18"/>
                    </a:lnTo>
                    <a:lnTo>
                      <a:pt x="20" y="19"/>
                    </a:lnTo>
                    <a:lnTo>
                      <a:pt x="21" y="19"/>
                    </a:lnTo>
                    <a:lnTo>
                      <a:pt x="21" y="18"/>
                    </a:lnTo>
                    <a:lnTo>
                      <a:pt x="22" y="18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2" y="15"/>
                    </a:lnTo>
                    <a:lnTo>
                      <a:pt x="21" y="15"/>
                    </a:lnTo>
                    <a:lnTo>
                      <a:pt x="20" y="15"/>
                    </a:lnTo>
                    <a:lnTo>
                      <a:pt x="21" y="15"/>
                    </a:lnTo>
                    <a:lnTo>
                      <a:pt x="21" y="14"/>
                    </a:lnTo>
                    <a:lnTo>
                      <a:pt x="20" y="14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3"/>
                    </a:lnTo>
                    <a:lnTo>
                      <a:pt x="18" y="12"/>
                    </a:lnTo>
                    <a:lnTo>
                      <a:pt x="17" y="12"/>
                    </a:lnTo>
                    <a:lnTo>
                      <a:pt x="17" y="11"/>
                    </a:lnTo>
                    <a:lnTo>
                      <a:pt x="16" y="11"/>
                    </a:lnTo>
                    <a:lnTo>
                      <a:pt x="16" y="12"/>
                    </a:lnTo>
                    <a:lnTo>
                      <a:pt x="16" y="11"/>
                    </a:lnTo>
                    <a:lnTo>
                      <a:pt x="16" y="10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4" y="8"/>
                    </a:lnTo>
                    <a:lnTo>
                      <a:pt x="13" y="8"/>
                    </a:lnTo>
                    <a:lnTo>
                      <a:pt x="13" y="7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1" y="5"/>
                    </a:lnTo>
                    <a:lnTo>
                      <a:pt x="10" y="5"/>
                    </a:lnTo>
                    <a:lnTo>
                      <a:pt x="10" y="4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6" y="7"/>
                    </a:lnTo>
                    <a:lnTo>
                      <a:pt x="6" y="8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7" y="11"/>
                    </a:lnTo>
                    <a:lnTo>
                      <a:pt x="8" y="11"/>
                    </a:lnTo>
                    <a:lnTo>
                      <a:pt x="9" y="11"/>
                    </a:lnTo>
                    <a:lnTo>
                      <a:pt x="9" y="12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6"/>
                    </a:lnTo>
                    <a:lnTo>
                      <a:pt x="12" y="16"/>
                    </a:lnTo>
                    <a:lnTo>
                      <a:pt x="13" y="16"/>
                    </a:lnTo>
                    <a:lnTo>
                      <a:pt x="14" y="16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39" name="Freeform 198"/>
              <p:cNvSpPr>
                <a:spLocks/>
              </p:cNvSpPr>
              <p:nvPr/>
            </p:nvSpPr>
            <p:spPr bwMode="auto">
              <a:xfrm>
                <a:off x="3272" y="3422"/>
                <a:ext cx="132" cy="120"/>
              </a:xfrm>
              <a:custGeom>
                <a:avLst/>
                <a:gdLst>
                  <a:gd name="T0" fmla="*/ 2808 w 22"/>
                  <a:gd name="T1" fmla="*/ 3240 h 20"/>
                  <a:gd name="T2" fmla="*/ 2808 w 22"/>
                  <a:gd name="T3" fmla="*/ 3024 h 20"/>
                  <a:gd name="T4" fmla="*/ 3024 w 22"/>
                  <a:gd name="T5" fmla="*/ 3240 h 20"/>
                  <a:gd name="T6" fmla="*/ 3240 w 22"/>
                  <a:gd name="T7" fmla="*/ 3456 h 20"/>
                  <a:gd name="T8" fmla="*/ 3672 w 22"/>
                  <a:gd name="T9" fmla="*/ 3456 h 20"/>
                  <a:gd name="T10" fmla="*/ 4104 w 22"/>
                  <a:gd name="T11" fmla="*/ 3888 h 20"/>
                  <a:gd name="T12" fmla="*/ 4104 w 22"/>
                  <a:gd name="T13" fmla="*/ 4104 h 20"/>
                  <a:gd name="T14" fmla="*/ 4320 w 22"/>
                  <a:gd name="T15" fmla="*/ 4320 h 20"/>
                  <a:gd name="T16" fmla="*/ 4536 w 22"/>
                  <a:gd name="T17" fmla="*/ 4104 h 20"/>
                  <a:gd name="T18" fmla="*/ 4752 w 22"/>
                  <a:gd name="T19" fmla="*/ 4104 h 20"/>
                  <a:gd name="T20" fmla="*/ 4752 w 22"/>
                  <a:gd name="T21" fmla="*/ 4104 h 20"/>
                  <a:gd name="T22" fmla="*/ 4752 w 22"/>
                  <a:gd name="T23" fmla="*/ 3888 h 20"/>
                  <a:gd name="T24" fmla="*/ 4752 w 22"/>
                  <a:gd name="T25" fmla="*/ 3672 h 20"/>
                  <a:gd name="T26" fmla="*/ 4752 w 22"/>
                  <a:gd name="T27" fmla="*/ 3672 h 20"/>
                  <a:gd name="T28" fmla="*/ 4752 w 22"/>
                  <a:gd name="T29" fmla="*/ 3456 h 20"/>
                  <a:gd name="T30" fmla="*/ 4536 w 22"/>
                  <a:gd name="T31" fmla="*/ 3456 h 20"/>
                  <a:gd name="T32" fmla="*/ 4320 w 22"/>
                  <a:gd name="T33" fmla="*/ 3456 h 20"/>
                  <a:gd name="T34" fmla="*/ 4536 w 22"/>
                  <a:gd name="T35" fmla="*/ 3240 h 20"/>
                  <a:gd name="T36" fmla="*/ 4320 w 22"/>
                  <a:gd name="T37" fmla="*/ 3240 h 20"/>
                  <a:gd name="T38" fmla="*/ 4104 w 22"/>
                  <a:gd name="T39" fmla="*/ 3024 h 20"/>
                  <a:gd name="T40" fmla="*/ 3672 w 22"/>
                  <a:gd name="T41" fmla="*/ 2808 h 20"/>
                  <a:gd name="T42" fmla="*/ 3672 w 22"/>
                  <a:gd name="T43" fmla="*/ 2592 h 20"/>
                  <a:gd name="T44" fmla="*/ 3456 w 22"/>
                  <a:gd name="T45" fmla="*/ 2592 h 20"/>
                  <a:gd name="T46" fmla="*/ 3456 w 22"/>
                  <a:gd name="T47" fmla="*/ 2376 h 20"/>
                  <a:gd name="T48" fmla="*/ 3240 w 22"/>
                  <a:gd name="T49" fmla="*/ 2376 h 20"/>
                  <a:gd name="T50" fmla="*/ 3024 w 22"/>
                  <a:gd name="T51" fmla="*/ 1944 h 20"/>
                  <a:gd name="T52" fmla="*/ 3024 w 22"/>
                  <a:gd name="T53" fmla="*/ 1944 h 20"/>
                  <a:gd name="T54" fmla="*/ 2592 w 22"/>
                  <a:gd name="T55" fmla="*/ 1728 h 20"/>
                  <a:gd name="T56" fmla="*/ 2592 w 22"/>
                  <a:gd name="T57" fmla="*/ 1512 h 20"/>
                  <a:gd name="T58" fmla="*/ 2160 w 22"/>
                  <a:gd name="T59" fmla="*/ 1296 h 20"/>
                  <a:gd name="T60" fmla="*/ 1944 w 22"/>
                  <a:gd name="T61" fmla="*/ 1080 h 20"/>
                  <a:gd name="T62" fmla="*/ 1944 w 22"/>
                  <a:gd name="T63" fmla="*/ 1080 h 20"/>
                  <a:gd name="T64" fmla="*/ 1728 w 22"/>
                  <a:gd name="T65" fmla="*/ 648 h 20"/>
                  <a:gd name="T66" fmla="*/ 1728 w 22"/>
                  <a:gd name="T67" fmla="*/ 648 h 20"/>
                  <a:gd name="T68" fmla="*/ 1512 w 22"/>
                  <a:gd name="T69" fmla="*/ 432 h 20"/>
                  <a:gd name="T70" fmla="*/ 1296 w 22"/>
                  <a:gd name="T71" fmla="*/ 216 h 20"/>
                  <a:gd name="T72" fmla="*/ 1296 w 22"/>
                  <a:gd name="T73" fmla="*/ 216 h 20"/>
                  <a:gd name="T74" fmla="*/ 864 w 22"/>
                  <a:gd name="T75" fmla="*/ 216 h 20"/>
                  <a:gd name="T76" fmla="*/ 648 w 22"/>
                  <a:gd name="T77" fmla="*/ 216 h 20"/>
                  <a:gd name="T78" fmla="*/ 432 w 22"/>
                  <a:gd name="T79" fmla="*/ 216 h 20"/>
                  <a:gd name="T80" fmla="*/ 216 w 22"/>
                  <a:gd name="T81" fmla="*/ 216 h 20"/>
                  <a:gd name="T82" fmla="*/ 0 w 22"/>
                  <a:gd name="T83" fmla="*/ 216 h 20"/>
                  <a:gd name="T84" fmla="*/ 0 w 22"/>
                  <a:gd name="T85" fmla="*/ 216 h 20"/>
                  <a:gd name="T86" fmla="*/ 0 w 22"/>
                  <a:gd name="T87" fmla="*/ 432 h 20"/>
                  <a:gd name="T88" fmla="*/ 216 w 22"/>
                  <a:gd name="T89" fmla="*/ 648 h 20"/>
                  <a:gd name="T90" fmla="*/ 432 w 22"/>
                  <a:gd name="T91" fmla="*/ 864 h 20"/>
                  <a:gd name="T92" fmla="*/ 648 w 22"/>
                  <a:gd name="T93" fmla="*/ 1296 h 20"/>
                  <a:gd name="T94" fmla="*/ 864 w 22"/>
                  <a:gd name="T95" fmla="*/ 1296 h 20"/>
                  <a:gd name="T96" fmla="*/ 1080 w 22"/>
                  <a:gd name="T97" fmla="*/ 1512 h 20"/>
                  <a:gd name="T98" fmla="*/ 1296 w 22"/>
                  <a:gd name="T99" fmla="*/ 1728 h 20"/>
                  <a:gd name="T100" fmla="*/ 1512 w 22"/>
                  <a:gd name="T101" fmla="*/ 2376 h 20"/>
                  <a:gd name="T102" fmla="*/ 1512 w 22"/>
                  <a:gd name="T103" fmla="*/ 2592 h 20"/>
                  <a:gd name="T104" fmla="*/ 1944 w 22"/>
                  <a:gd name="T105" fmla="*/ 2592 h 20"/>
                  <a:gd name="T106" fmla="*/ 1944 w 22"/>
                  <a:gd name="T107" fmla="*/ 2808 h 20"/>
                  <a:gd name="T108" fmla="*/ 2160 w 22"/>
                  <a:gd name="T109" fmla="*/ 3024 h 20"/>
                  <a:gd name="T110" fmla="*/ 2160 w 22"/>
                  <a:gd name="T111" fmla="*/ 3240 h 20"/>
                  <a:gd name="T112" fmla="*/ 2160 w 22"/>
                  <a:gd name="T113" fmla="*/ 3672 h 20"/>
                  <a:gd name="T114" fmla="*/ 2808 w 22"/>
                  <a:gd name="T115" fmla="*/ 3672 h 2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2"/>
                  <a:gd name="T175" fmla="*/ 0 h 20"/>
                  <a:gd name="T176" fmla="*/ 22 w 22"/>
                  <a:gd name="T177" fmla="*/ 20 h 2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2" h="20">
                    <a:moveTo>
                      <a:pt x="13" y="16"/>
                    </a:moveTo>
                    <a:lnTo>
                      <a:pt x="13" y="16"/>
                    </a:lnTo>
                    <a:lnTo>
                      <a:pt x="13" y="15"/>
                    </a:lnTo>
                    <a:lnTo>
                      <a:pt x="13" y="14"/>
                    </a:lnTo>
                    <a:lnTo>
                      <a:pt x="14" y="14"/>
                    </a:lnTo>
                    <a:lnTo>
                      <a:pt x="14" y="15"/>
                    </a:lnTo>
                    <a:lnTo>
                      <a:pt x="15" y="15"/>
                    </a:lnTo>
                    <a:lnTo>
                      <a:pt x="15" y="16"/>
                    </a:lnTo>
                    <a:lnTo>
                      <a:pt x="16" y="16"/>
                    </a:lnTo>
                    <a:lnTo>
                      <a:pt x="17" y="16"/>
                    </a:lnTo>
                    <a:lnTo>
                      <a:pt x="17" y="17"/>
                    </a:lnTo>
                    <a:lnTo>
                      <a:pt x="18" y="17"/>
                    </a:lnTo>
                    <a:lnTo>
                      <a:pt x="18" y="18"/>
                    </a:lnTo>
                    <a:lnTo>
                      <a:pt x="19" y="18"/>
                    </a:lnTo>
                    <a:lnTo>
                      <a:pt x="19" y="19"/>
                    </a:lnTo>
                    <a:lnTo>
                      <a:pt x="20" y="19"/>
                    </a:lnTo>
                    <a:lnTo>
                      <a:pt x="20" y="20"/>
                    </a:lnTo>
                    <a:lnTo>
                      <a:pt x="21" y="20"/>
                    </a:lnTo>
                    <a:lnTo>
                      <a:pt x="21" y="19"/>
                    </a:lnTo>
                    <a:lnTo>
                      <a:pt x="22" y="19"/>
                    </a:lnTo>
                    <a:lnTo>
                      <a:pt x="21" y="18"/>
                    </a:lnTo>
                    <a:lnTo>
                      <a:pt x="22" y="18"/>
                    </a:lnTo>
                    <a:lnTo>
                      <a:pt x="22" y="17"/>
                    </a:lnTo>
                    <a:lnTo>
                      <a:pt x="22" y="16"/>
                    </a:lnTo>
                    <a:lnTo>
                      <a:pt x="21" y="16"/>
                    </a:lnTo>
                    <a:lnTo>
                      <a:pt x="20" y="16"/>
                    </a:lnTo>
                    <a:lnTo>
                      <a:pt x="21" y="15"/>
                    </a:lnTo>
                    <a:lnTo>
                      <a:pt x="20" y="15"/>
                    </a:lnTo>
                    <a:lnTo>
                      <a:pt x="19" y="15"/>
                    </a:lnTo>
                    <a:lnTo>
                      <a:pt x="19" y="14"/>
                    </a:lnTo>
                    <a:lnTo>
                      <a:pt x="18" y="14"/>
                    </a:lnTo>
                    <a:lnTo>
                      <a:pt x="18" y="13"/>
                    </a:lnTo>
                    <a:lnTo>
                      <a:pt x="17" y="13"/>
                    </a:lnTo>
                    <a:lnTo>
                      <a:pt x="17" y="12"/>
                    </a:lnTo>
                    <a:lnTo>
                      <a:pt x="16" y="12"/>
                    </a:lnTo>
                    <a:lnTo>
                      <a:pt x="16" y="11"/>
                    </a:lnTo>
                    <a:lnTo>
                      <a:pt x="15" y="11"/>
                    </a:lnTo>
                    <a:lnTo>
                      <a:pt x="15" y="9"/>
                    </a:lnTo>
                    <a:lnTo>
                      <a:pt x="14" y="9"/>
                    </a:lnTo>
                    <a:lnTo>
                      <a:pt x="13" y="9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2" y="7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8" y="5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9"/>
                    </a:lnTo>
                    <a:lnTo>
                      <a:pt x="7" y="11"/>
                    </a:lnTo>
                    <a:lnTo>
                      <a:pt x="7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9" y="13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10" y="15"/>
                    </a:lnTo>
                    <a:lnTo>
                      <a:pt x="10" y="16"/>
                    </a:lnTo>
                    <a:lnTo>
                      <a:pt x="10" y="17"/>
                    </a:lnTo>
                    <a:lnTo>
                      <a:pt x="11" y="17"/>
                    </a:lnTo>
                    <a:lnTo>
                      <a:pt x="12" y="17"/>
                    </a:lnTo>
                    <a:lnTo>
                      <a:pt x="13" y="17"/>
                    </a:lnTo>
                    <a:lnTo>
                      <a:pt x="13" y="16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40" name="Freeform 199"/>
              <p:cNvSpPr>
                <a:spLocks/>
              </p:cNvSpPr>
              <p:nvPr/>
            </p:nvSpPr>
            <p:spPr bwMode="auto">
              <a:xfrm>
                <a:off x="3458" y="3446"/>
                <a:ext cx="18" cy="18"/>
              </a:xfrm>
              <a:custGeom>
                <a:avLst/>
                <a:gdLst>
                  <a:gd name="T0" fmla="*/ 648 w 3"/>
                  <a:gd name="T1" fmla="*/ 432 h 3"/>
                  <a:gd name="T2" fmla="*/ 648 w 3"/>
                  <a:gd name="T3" fmla="*/ 432 h 3"/>
                  <a:gd name="T4" fmla="*/ 648 w 3"/>
                  <a:gd name="T5" fmla="*/ 432 h 3"/>
                  <a:gd name="T6" fmla="*/ 648 w 3"/>
                  <a:gd name="T7" fmla="*/ 432 h 3"/>
                  <a:gd name="T8" fmla="*/ 432 w 3"/>
                  <a:gd name="T9" fmla="*/ 432 h 3"/>
                  <a:gd name="T10" fmla="*/ 432 w 3"/>
                  <a:gd name="T11" fmla="*/ 216 h 3"/>
                  <a:gd name="T12" fmla="*/ 432 w 3"/>
                  <a:gd name="T13" fmla="*/ 216 h 3"/>
                  <a:gd name="T14" fmla="*/ 432 w 3"/>
                  <a:gd name="T15" fmla="*/ 216 h 3"/>
                  <a:gd name="T16" fmla="*/ 432 w 3"/>
                  <a:gd name="T17" fmla="*/ 216 h 3"/>
                  <a:gd name="T18" fmla="*/ 432 w 3"/>
                  <a:gd name="T19" fmla="*/ 216 h 3"/>
                  <a:gd name="T20" fmla="*/ 432 w 3"/>
                  <a:gd name="T21" fmla="*/ 216 h 3"/>
                  <a:gd name="T22" fmla="*/ 432 w 3"/>
                  <a:gd name="T23" fmla="*/ 216 h 3"/>
                  <a:gd name="T24" fmla="*/ 432 w 3"/>
                  <a:gd name="T25" fmla="*/ 216 h 3"/>
                  <a:gd name="T26" fmla="*/ 432 w 3"/>
                  <a:gd name="T27" fmla="*/ 216 h 3"/>
                  <a:gd name="T28" fmla="*/ 432 w 3"/>
                  <a:gd name="T29" fmla="*/ 216 h 3"/>
                  <a:gd name="T30" fmla="*/ 432 w 3"/>
                  <a:gd name="T31" fmla="*/ 216 h 3"/>
                  <a:gd name="T32" fmla="*/ 432 w 3"/>
                  <a:gd name="T33" fmla="*/ 216 h 3"/>
                  <a:gd name="T34" fmla="*/ 432 w 3"/>
                  <a:gd name="T35" fmla="*/ 0 h 3"/>
                  <a:gd name="T36" fmla="*/ 432 w 3"/>
                  <a:gd name="T37" fmla="*/ 0 h 3"/>
                  <a:gd name="T38" fmla="*/ 432 w 3"/>
                  <a:gd name="T39" fmla="*/ 0 h 3"/>
                  <a:gd name="T40" fmla="*/ 432 w 3"/>
                  <a:gd name="T41" fmla="*/ 0 h 3"/>
                  <a:gd name="T42" fmla="*/ 432 w 3"/>
                  <a:gd name="T43" fmla="*/ 0 h 3"/>
                  <a:gd name="T44" fmla="*/ 432 w 3"/>
                  <a:gd name="T45" fmla="*/ 0 h 3"/>
                  <a:gd name="T46" fmla="*/ 432 w 3"/>
                  <a:gd name="T47" fmla="*/ 0 h 3"/>
                  <a:gd name="T48" fmla="*/ 0 w 3"/>
                  <a:gd name="T49" fmla="*/ 216 h 3"/>
                  <a:gd name="T50" fmla="*/ 0 w 3"/>
                  <a:gd name="T51" fmla="*/ 216 h 3"/>
                  <a:gd name="T52" fmla="*/ 0 w 3"/>
                  <a:gd name="T53" fmla="*/ 216 h 3"/>
                  <a:gd name="T54" fmla="*/ 0 w 3"/>
                  <a:gd name="T55" fmla="*/ 216 h 3"/>
                  <a:gd name="T56" fmla="*/ 0 w 3"/>
                  <a:gd name="T57" fmla="*/ 216 h 3"/>
                  <a:gd name="T58" fmla="*/ 0 w 3"/>
                  <a:gd name="T59" fmla="*/ 216 h 3"/>
                  <a:gd name="T60" fmla="*/ 0 w 3"/>
                  <a:gd name="T61" fmla="*/ 216 h 3"/>
                  <a:gd name="T62" fmla="*/ 0 w 3"/>
                  <a:gd name="T63" fmla="*/ 216 h 3"/>
                  <a:gd name="T64" fmla="*/ 0 w 3"/>
                  <a:gd name="T65" fmla="*/ 216 h 3"/>
                  <a:gd name="T66" fmla="*/ 0 w 3"/>
                  <a:gd name="T67" fmla="*/ 216 h 3"/>
                  <a:gd name="T68" fmla="*/ 0 w 3"/>
                  <a:gd name="T69" fmla="*/ 216 h 3"/>
                  <a:gd name="T70" fmla="*/ 432 w 3"/>
                  <a:gd name="T71" fmla="*/ 432 h 3"/>
                  <a:gd name="T72" fmla="*/ 432 w 3"/>
                  <a:gd name="T73" fmla="*/ 432 h 3"/>
                  <a:gd name="T74" fmla="*/ 432 w 3"/>
                  <a:gd name="T75" fmla="*/ 432 h 3"/>
                  <a:gd name="T76" fmla="*/ 432 w 3"/>
                  <a:gd name="T77" fmla="*/ 432 h 3"/>
                  <a:gd name="T78" fmla="*/ 432 w 3"/>
                  <a:gd name="T79" fmla="*/ 432 h 3"/>
                  <a:gd name="T80" fmla="*/ 432 w 3"/>
                  <a:gd name="T81" fmla="*/ 432 h 3"/>
                  <a:gd name="T82" fmla="*/ 432 w 3"/>
                  <a:gd name="T83" fmla="*/ 432 h 3"/>
                  <a:gd name="T84" fmla="*/ 432 w 3"/>
                  <a:gd name="T85" fmla="*/ 432 h 3"/>
                  <a:gd name="T86" fmla="*/ 432 w 3"/>
                  <a:gd name="T87" fmla="*/ 648 h 3"/>
                  <a:gd name="T88" fmla="*/ 432 w 3"/>
                  <a:gd name="T89" fmla="*/ 648 h 3"/>
                  <a:gd name="T90" fmla="*/ 432 w 3"/>
                  <a:gd name="T91" fmla="*/ 648 h 3"/>
                  <a:gd name="T92" fmla="*/ 432 w 3"/>
                  <a:gd name="T93" fmla="*/ 648 h 3"/>
                  <a:gd name="T94" fmla="*/ 432 w 3"/>
                  <a:gd name="T95" fmla="*/ 648 h 3"/>
                  <a:gd name="T96" fmla="*/ 432 w 3"/>
                  <a:gd name="T97" fmla="*/ 432 h 3"/>
                  <a:gd name="T98" fmla="*/ 648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432 h 3"/>
                  <a:gd name="T106" fmla="*/ 648 w 3"/>
                  <a:gd name="T107" fmla="*/ 432 h 3"/>
                  <a:gd name="T108" fmla="*/ 648 w 3"/>
                  <a:gd name="T109" fmla="*/ 432 h 3"/>
                  <a:gd name="T110" fmla="*/ 648 w 3"/>
                  <a:gd name="T111" fmla="*/ 432 h 3"/>
                  <a:gd name="T112" fmla="*/ 648 w 3"/>
                  <a:gd name="T113" fmla="*/ 432 h 3"/>
                  <a:gd name="T114" fmla="*/ 648 w 3"/>
                  <a:gd name="T115" fmla="*/ 432 h 3"/>
                  <a:gd name="T116" fmla="*/ 648 w 3"/>
                  <a:gd name="T117" fmla="*/ 432 h 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"/>
                  <a:gd name="T178" fmla="*/ 0 h 3"/>
                  <a:gd name="T179" fmla="*/ 3 w 3"/>
                  <a:gd name="T180" fmla="*/ 3 h 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" h="3">
                    <a:moveTo>
                      <a:pt x="3" y="2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41" name="Freeform 200"/>
              <p:cNvSpPr>
                <a:spLocks/>
              </p:cNvSpPr>
              <p:nvPr/>
            </p:nvSpPr>
            <p:spPr bwMode="auto">
              <a:xfrm>
                <a:off x="3470" y="3452"/>
                <a:ext cx="6" cy="12"/>
              </a:xfrm>
              <a:custGeom>
                <a:avLst/>
                <a:gdLst>
                  <a:gd name="T0" fmla="*/ 216 w 1"/>
                  <a:gd name="T1" fmla="*/ 216 h 2"/>
                  <a:gd name="T2" fmla="*/ 216 w 1"/>
                  <a:gd name="T3" fmla="*/ 216 h 2"/>
                  <a:gd name="T4" fmla="*/ 216 w 1"/>
                  <a:gd name="T5" fmla="*/ 216 h 2"/>
                  <a:gd name="T6" fmla="*/ 216 w 1"/>
                  <a:gd name="T7" fmla="*/ 216 h 2"/>
                  <a:gd name="T8" fmla="*/ 216 w 1"/>
                  <a:gd name="T9" fmla="*/ 216 h 2"/>
                  <a:gd name="T10" fmla="*/ 216 w 1"/>
                  <a:gd name="T11" fmla="*/ 216 h 2"/>
                  <a:gd name="T12" fmla="*/ 216 w 1"/>
                  <a:gd name="T13" fmla="*/ 216 h 2"/>
                  <a:gd name="T14" fmla="*/ 216 w 1"/>
                  <a:gd name="T15" fmla="*/ 0 h 2"/>
                  <a:gd name="T16" fmla="*/ 216 w 1"/>
                  <a:gd name="T17" fmla="*/ 0 h 2"/>
                  <a:gd name="T18" fmla="*/ 216 w 1"/>
                  <a:gd name="T19" fmla="*/ 0 h 2"/>
                  <a:gd name="T20" fmla="*/ 216 w 1"/>
                  <a:gd name="T21" fmla="*/ 0 h 2"/>
                  <a:gd name="T22" fmla="*/ 216 w 1"/>
                  <a:gd name="T23" fmla="*/ 0 h 2"/>
                  <a:gd name="T24" fmla="*/ 216 w 1"/>
                  <a:gd name="T25" fmla="*/ 0 h 2"/>
                  <a:gd name="T26" fmla="*/ 216 w 1"/>
                  <a:gd name="T27" fmla="*/ 0 h 2"/>
                  <a:gd name="T28" fmla="*/ 0 w 1"/>
                  <a:gd name="T29" fmla="*/ 0 h 2"/>
                  <a:gd name="T30" fmla="*/ 0 w 1"/>
                  <a:gd name="T31" fmla="*/ 0 h 2"/>
                  <a:gd name="T32" fmla="*/ 0 w 1"/>
                  <a:gd name="T33" fmla="*/ 0 h 2"/>
                  <a:gd name="T34" fmla="*/ 0 w 1"/>
                  <a:gd name="T35" fmla="*/ 0 h 2"/>
                  <a:gd name="T36" fmla="*/ 0 w 1"/>
                  <a:gd name="T37" fmla="*/ 0 h 2"/>
                  <a:gd name="T38" fmla="*/ 0 w 1"/>
                  <a:gd name="T39" fmla="*/ 0 h 2"/>
                  <a:gd name="T40" fmla="*/ 0 w 1"/>
                  <a:gd name="T41" fmla="*/ 0 h 2"/>
                  <a:gd name="T42" fmla="*/ 0 w 1"/>
                  <a:gd name="T43" fmla="*/ 0 h 2"/>
                  <a:gd name="T44" fmla="*/ 0 w 1"/>
                  <a:gd name="T45" fmla="*/ 0 h 2"/>
                  <a:gd name="T46" fmla="*/ 0 w 1"/>
                  <a:gd name="T47" fmla="*/ 0 h 2"/>
                  <a:gd name="T48" fmla="*/ 0 w 1"/>
                  <a:gd name="T49" fmla="*/ 0 h 2"/>
                  <a:gd name="T50" fmla="*/ 0 w 1"/>
                  <a:gd name="T51" fmla="*/ 0 h 2"/>
                  <a:gd name="T52" fmla="*/ 0 w 1"/>
                  <a:gd name="T53" fmla="*/ 0 h 2"/>
                  <a:gd name="T54" fmla="*/ 0 w 1"/>
                  <a:gd name="T55" fmla="*/ 0 h 2"/>
                  <a:gd name="T56" fmla="*/ 0 w 1"/>
                  <a:gd name="T57" fmla="*/ 0 h 2"/>
                  <a:gd name="T58" fmla="*/ 0 w 1"/>
                  <a:gd name="T59" fmla="*/ 0 h 2"/>
                  <a:gd name="T60" fmla="*/ 0 w 1"/>
                  <a:gd name="T61" fmla="*/ 0 h 2"/>
                  <a:gd name="T62" fmla="*/ 0 w 1"/>
                  <a:gd name="T63" fmla="*/ 0 h 2"/>
                  <a:gd name="T64" fmla="*/ 0 w 1"/>
                  <a:gd name="T65" fmla="*/ 0 h 2"/>
                  <a:gd name="T66" fmla="*/ 0 w 1"/>
                  <a:gd name="T67" fmla="*/ 0 h 2"/>
                  <a:gd name="T68" fmla="*/ 0 w 1"/>
                  <a:gd name="T69" fmla="*/ 216 h 2"/>
                  <a:gd name="T70" fmla="*/ 0 w 1"/>
                  <a:gd name="T71" fmla="*/ 216 h 2"/>
                  <a:gd name="T72" fmla="*/ 0 w 1"/>
                  <a:gd name="T73" fmla="*/ 216 h 2"/>
                  <a:gd name="T74" fmla="*/ 0 w 1"/>
                  <a:gd name="T75" fmla="*/ 216 h 2"/>
                  <a:gd name="T76" fmla="*/ 0 w 1"/>
                  <a:gd name="T77" fmla="*/ 216 h 2"/>
                  <a:gd name="T78" fmla="*/ 0 w 1"/>
                  <a:gd name="T79" fmla="*/ 216 h 2"/>
                  <a:gd name="T80" fmla="*/ 0 w 1"/>
                  <a:gd name="T81" fmla="*/ 432 h 2"/>
                  <a:gd name="T82" fmla="*/ 0 w 1"/>
                  <a:gd name="T83" fmla="*/ 432 h 2"/>
                  <a:gd name="T84" fmla="*/ 0 w 1"/>
                  <a:gd name="T85" fmla="*/ 432 h 2"/>
                  <a:gd name="T86" fmla="*/ 0 w 1"/>
                  <a:gd name="T87" fmla="*/ 432 h 2"/>
                  <a:gd name="T88" fmla="*/ 0 w 1"/>
                  <a:gd name="T89" fmla="*/ 432 h 2"/>
                  <a:gd name="T90" fmla="*/ 0 w 1"/>
                  <a:gd name="T91" fmla="*/ 432 h 2"/>
                  <a:gd name="T92" fmla="*/ 0 w 1"/>
                  <a:gd name="T93" fmla="*/ 432 h 2"/>
                  <a:gd name="T94" fmla="*/ 0 w 1"/>
                  <a:gd name="T95" fmla="*/ 432 h 2"/>
                  <a:gd name="T96" fmla="*/ 216 w 1"/>
                  <a:gd name="T97" fmla="*/ 432 h 2"/>
                  <a:gd name="T98" fmla="*/ 216 w 1"/>
                  <a:gd name="T99" fmla="*/ 432 h 2"/>
                  <a:gd name="T100" fmla="*/ 216 w 1"/>
                  <a:gd name="T101" fmla="*/ 432 h 2"/>
                  <a:gd name="T102" fmla="*/ 216 w 1"/>
                  <a:gd name="T103" fmla="*/ 216 h 2"/>
                  <a:gd name="T104" fmla="*/ 216 w 1"/>
                  <a:gd name="T105" fmla="*/ 216 h 2"/>
                  <a:gd name="T106" fmla="*/ 216 w 1"/>
                  <a:gd name="T107" fmla="*/ 216 h 2"/>
                  <a:gd name="T108" fmla="*/ 216 w 1"/>
                  <a:gd name="T109" fmla="*/ 216 h 2"/>
                  <a:gd name="T110" fmla="*/ 216 w 1"/>
                  <a:gd name="T111" fmla="*/ 216 h 2"/>
                  <a:gd name="T112" fmla="*/ 216 w 1"/>
                  <a:gd name="T113" fmla="*/ 216 h 2"/>
                  <a:gd name="T114" fmla="*/ 216 w 1"/>
                  <a:gd name="T115" fmla="*/ 216 h 2"/>
                  <a:gd name="T116" fmla="*/ 216 w 1"/>
                  <a:gd name="T117" fmla="*/ 216 h 2"/>
                  <a:gd name="T118" fmla="*/ 216 w 1"/>
                  <a:gd name="T119" fmla="*/ 216 h 2"/>
                  <a:gd name="T120" fmla="*/ 216 w 1"/>
                  <a:gd name="T121" fmla="*/ 216 h 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"/>
                  <a:gd name="T184" fmla="*/ 0 h 2"/>
                  <a:gd name="T185" fmla="*/ 1 w 1"/>
                  <a:gd name="T186" fmla="*/ 2 h 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" h="2">
                    <a:moveTo>
                      <a:pt x="1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42" name="Freeform 201"/>
              <p:cNvSpPr>
                <a:spLocks/>
              </p:cNvSpPr>
              <p:nvPr/>
            </p:nvSpPr>
            <p:spPr bwMode="auto">
              <a:xfrm>
                <a:off x="3458" y="3452"/>
                <a:ext cx="18" cy="12"/>
              </a:xfrm>
              <a:custGeom>
                <a:avLst/>
                <a:gdLst>
                  <a:gd name="T0" fmla="*/ 648 w 3"/>
                  <a:gd name="T1" fmla="*/ 216 h 2"/>
                  <a:gd name="T2" fmla="*/ 648 w 3"/>
                  <a:gd name="T3" fmla="*/ 216 h 2"/>
                  <a:gd name="T4" fmla="*/ 648 w 3"/>
                  <a:gd name="T5" fmla="*/ 216 h 2"/>
                  <a:gd name="T6" fmla="*/ 648 w 3"/>
                  <a:gd name="T7" fmla="*/ 216 h 2"/>
                  <a:gd name="T8" fmla="*/ 648 w 3"/>
                  <a:gd name="T9" fmla="*/ 216 h 2"/>
                  <a:gd name="T10" fmla="*/ 648 w 3"/>
                  <a:gd name="T11" fmla="*/ 216 h 2"/>
                  <a:gd name="T12" fmla="*/ 432 w 3"/>
                  <a:gd name="T13" fmla="*/ 0 h 2"/>
                  <a:gd name="T14" fmla="*/ 432 w 3"/>
                  <a:gd name="T15" fmla="*/ 0 h 2"/>
                  <a:gd name="T16" fmla="*/ 432 w 3"/>
                  <a:gd name="T17" fmla="*/ 0 h 2"/>
                  <a:gd name="T18" fmla="*/ 432 w 3"/>
                  <a:gd name="T19" fmla="*/ 0 h 2"/>
                  <a:gd name="T20" fmla="*/ 432 w 3"/>
                  <a:gd name="T21" fmla="*/ 0 h 2"/>
                  <a:gd name="T22" fmla="*/ 432 w 3"/>
                  <a:gd name="T23" fmla="*/ 0 h 2"/>
                  <a:gd name="T24" fmla="*/ 432 w 3"/>
                  <a:gd name="T25" fmla="*/ 0 h 2"/>
                  <a:gd name="T26" fmla="*/ 432 w 3"/>
                  <a:gd name="T27" fmla="*/ 0 h 2"/>
                  <a:gd name="T28" fmla="*/ 432 w 3"/>
                  <a:gd name="T29" fmla="*/ 0 h 2"/>
                  <a:gd name="T30" fmla="*/ 432 w 3"/>
                  <a:gd name="T31" fmla="*/ 0 h 2"/>
                  <a:gd name="T32" fmla="*/ 432 w 3"/>
                  <a:gd name="T33" fmla="*/ 0 h 2"/>
                  <a:gd name="T34" fmla="*/ 432 w 3"/>
                  <a:gd name="T35" fmla="*/ 0 h 2"/>
                  <a:gd name="T36" fmla="*/ 432 w 3"/>
                  <a:gd name="T37" fmla="*/ 0 h 2"/>
                  <a:gd name="T38" fmla="*/ 432 w 3"/>
                  <a:gd name="T39" fmla="*/ 0 h 2"/>
                  <a:gd name="T40" fmla="*/ 432 w 3"/>
                  <a:gd name="T41" fmla="*/ 0 h 2"/>
                  <a:gd name="T42" fmla="*/ 432 w 3"/>
                  <a:gd name="T43" fmla="*/ 0 h 2"/>
                  <a:gd name="T44" fmla="*/ 432 w 3"/>
                  <a:gd name="T45" fmla="*/ 0 h 2"/>
                  <a:gd name="T46" fmla="*/ 432 w 3"/>
                  <a:gd name="T47" fmla="*/ 0 h 2"/>
                  <a:gd name="T48" fmla="*/ 432 w 3"/>
                  <a:gd name="T49" fmla="*/ 0 h 2"/>
                  <a:gd name="T50" fmla="*/ 432 w 3"/>
                  <a:gd name="T51" fmla="*/ 0 h 2"/>
                  <a:gd name="T52" fmla="*/ 0 w 3"/>
                  <a:gd name="T53" fmla="*/ 0 h 2"/>
                  <a:gd name="T54" fmla="*/ 0 w 3"/>
                  <a:gd name="T55" fmla="*/ 0 h 2"/>
                  <a:gd name="T56" fmla="*/ 0 w 3"/>
                  <a:gd name="T57" fmla="*/ 0 h 2"/>
                  <a:gd name="T58" fmla="*/ 0 w 3"/>
                  <a:gd name="T59" fmla="*/ 0 h 2"/>
                  <a:gd name="T60" fmla="*/ 0 w 3"/>
                  <a:gd name="T61" fmla="*/ 0 h 2"/>
                  <a:gd name="T62" fmla="*/ 0 w 3"/>
                  <a:gd name="T63" fmla="*/ 0 h 2"/>
                  <a:gd name="T64" fmla="*/ 0 w 3"/>
                  <a:gd name="T65" fmla="*/ 0 h 2"/>
                  <a:gd name="T66" fmla="*/ 0 w 3"/>
                  <a:gd name="T67" fmla="*/ 0 h 2"/>
                  <a:gd name="T68" fmla="*/ 432 w 3"/>
                  <a:gd name="T69" fmla="*/ 216 h 2"/>
                  <a:gd name="T70" fmla="*/ 432 w 3"/>
                  <a:gd name="T71" fmla="*/ 216 h 2"/>
                  <a:gd name="T72" fmla="*/ 432 w 3"/>
                  <a:gd name="T73" fmla="*/ 216 h 2"/>
                  <a:gd name="T74" fmla="*/ 432 w 3"/>
                  <a:gd name="T75" fmla="*/ 216 h 2"/>
                  <a:gd name="T76" fmla="*/ 432 w 3"/>
                  <a:gd name="T77" fmla="*/ 216 h 2"/>
                  <a:gd name="T78" fmla="*/ 432 w 3"/>
                  <a:gd name="T79" fmla="*/ 216 h 2"/>
                  <a:gd name="T80" fmla="*/ 432 w 3"/>
                  <a:gd name="T81" fmla="*/ 216 h 2"/>
                  <a:gd name="T82" fmla="*/ 432 w 3"/>
                  <a:gd name="T83" fmla="*/ 432 h 2"/>
                  <a:gd name="T84" fmla="*/ 432 w 3"/>
                  <a:gd name="T85" fmla="*/ 432 h 2"/>
                  <a:gd name="T86" fmla="*/ 432 w 3"/>
                  <a:gd name="T87" fmla="*/ 432 h 2"/>
                  <a:gd name="T88" fmla="*/ 432 w 3"/>
                  <a:gd name="T89" fmla="*/ 432 h 2"/>
                  <a:gd name="T90" fmla="*/ 432 w 3"/>
                  <a:gd name="T91" fmla="*/ 432 h 2"/>
                  <a:gd name="T92" fmla="*/ 432 w 3"/>
                  <a:gd name="T93" fmla="*/ 432 h 2"/>
                  <a:gd name="T94" fmla="*/ 432 w 3"/>
                  <a:gd name="T95" fmla="*/ 432 h 2"/>
                  <a:gd name="T96" fmla="*/ 648 w 3"/>
                  <a:gd name="T97" fmla="*/ 432 h 2"/>
                  <a:gd name="T98" fmla="*/ 648 w 3"/>
                  <a:gd name="T99" fmla="*/ 432 h 2"/>
                  <a:gd name="T100" fmla="*/ 648 w 3"/>
                  <a:gd name="T101" fmla="*/ 216 h 2"/>
                  <a:gd name="T102" fmla="*/ 648 w 3"/>
                  <a:gd name="T103" fmla="*/ 216 h 2"/>
                  <a:gd name="T104" fmla="*/ 648 w 3"/>
                  <a:gd name="T105" fmla="*/ 216 h 2"/>
                  <a:gd name="T106" fmla="*/ 648 w 3"/>
                  <a:gd name="T107" fmla="*/ 216 h 2"/>
                  <a:gd name="T108" fmla="*/ 648 w 3"/>
                  <a:gd name="T109" fmla="*/ 216 h 2"/>
                  <a:gd name="T110" fmla="*/ 648 w 3"/>
                  <a:gd name="T111" fmla="*/ 216 h 2"/>
                  <a:gd name="T112" fmla="*/ 648 w 3"/>
                  <a:gd name="T113" fmla="*/ 216 h 2"/>
                  <a:gd name="T114" fmla="*/ 648 w 3"/>
                  <a:gd name="T115" fmla="*/ 216 h 2"/>
                  <a:gd name="T116" fmla="*/ 648 w 3"/>
                  <a:gd name="T117" fmla="*/ 216 h 2"/>
                  <a:gd name="T118" fmla="*/ 648 w 3"/>
                  <a:gd name="T119" fmla="*/ 216 h 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"/>
                  <a:gd name="T181" fmla="*/ 0 h 2"/>
                  <a:gd name="T182" fmla="*/ 3 w 3"/>
                  <a:gd name="T183" fmla="*/ 2 h 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" h="2">
                    <a:moveTo>
                      <a:pt x="3" y="1"/>
                    </a:moveTo>
                    <a:lnTo>
                      <a:pt x="3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43" name="Freeform 202"/>
              <p:cNvSpPr>
                <a:spLocks/>
              </p:cNvSpPr>
              <p:nvPr/>
            </p:nvSpPr>
            <p:spPr bwMode="auto">
              <a:xfrm>
                <a:off x="3428" y="3548"/>
                <a:ext cx="24" cy="30"/>
              </a:xfrm>
              <a:custGeom>
                <a:avLst/>
                <a:gdLst>
                  <a:gd name="T0" fmla="*/ 0 w 4"/>
                  <a:gd name="T1" fmla="*/ 432 h 5"/>
                  <a:gd name="T2" fmla="*/ 0 w 4"/>
                  <a:gd name="T3" fmla="*/ 432 h 5"/>
                  <a:gd name="T4" fmla="*/ 0 w 4"/>
                  <a:gd name="T5" fmla="*/ 432 h 5"/>
                  <a:gd name="T6" fmla="*/ 0 w 4"/>
                  <a:gd name="T7" fmla="*/ 0 h 5"/>
                  <a:gd name="T8" fmla="*/ 0 w 4"/>
                  <a:gd name="T9" fmla="*/ 0 h 5"/>
                  <a:gd name="T10" fmla="*/ 0 w 4"/>
                  <a:gd name="T11" fmla="*/ 0 h 5"/>
                  <a:gd name="T12" fmla="*/ 216 w 4"/>
                  <a:gd name="T13" fmla="*/ 0 h 5"/>
                  <a:gd name="T14" fmla="*/ 216 w 4"/>
                  <a:gd name="T15" fmla="*/ 0 h 5"/>
                  <a:gd name="T16" fmla="*/ 216 w 4"/>
                  <a:gd name="T17" fmla="*/ 0 h 5"/>
                  <a:gd name="T18" fmla="*/ 432 w 4"/>
                  <a:gd name="T19" fmla="*/ 0 h 5"/>
                  <a:gd name="T20" fmla="*/ 432 w 4"/>
                  <a:gd name="T21" fmla="*/ 0 h 5"/>
                  <a:gd name="T22" fmla="*/ 432 w 4"/>
                  <a:gd name="T23" fmla="*/ 432 h 5"/>
                  <a:gd name="T24" fmla="*/ 432 w 4"/>
                  <a:gd name="T25" fmla="*/ 432 h 5"/>
                  <a:gd name="T26" fmla="*/ 648 w 4"/>
                  <a:gd name="T27" fmla="*/ 432 h 5"/>
                  <a:gd name="T28" fmla="*/ 648 w 4"/>
                  <a:gd name="T29" fmla="*/ 432 h 5"/>
                  <a:gd name="T30" fmla="*/ 648 w 4"/>
                  <a:gd name="T31" fmla="*/ 432 h 5"/>
                  <a:gd name="T32" fmla="*/ 864 w 4"/>
                  <a:gd name="T33" fmla="*/ 432 h 5"/>
                  <a:gd name="T34" fmla="*/ 864 w 4"/>
                  <a:gd name="T35" fmla="*/ 432 h 5"/>
                  <a:gd name="T36" fmla="*/ 864 w 4"/>
                  <a:gd name="T37" fmla="*/ 432 h 5"/>
                  <a:gd name="T38" fmla="*/ 864 w 4"/>
                  <a:gd name="T39" fmla="*/ 864 h 5"/>
                  <a:gd name="T40" fmla="*/ 864 w 4"/>
                  <a:gd name="T41" fmla="*/ 864 h 5"/>
                  <a:gd name="T42" fmla="*/ 864 w 4"/>
                  <a:gd name="T43" fmla="*/ 864 h 5"/>
                  <a:gd name="T44" fmla="*/ 864 w 4"/>
                  <a:gd name="T45" fmla="*/ 864 h 5"/>
                  <a:gd name="T46" fmla="*/ 864 w 4"/>
                  <a:gd name="T47" fmla="*/ 864 h 5"/>
                  <a:gd name="T48" fmla="*/ 864 w 4"/>
                  <a:gd name="T49" fmla="*/ 1080 h 5"/>
                  <a:gd name="T50" fmla="*/ 864 w 4"/>
                  <a:gd name="T51" fmla="*/ 1080 h 5"/>
                  <a:gd name="T52" fmla="*/ 864 w 4"/>
                  <a:gd name="T53" fmla="*/ 1080 h 5"/>
                  <a:gd name="T54" fmla="*/ 864 w 4"/>
                  <a:gd name="T55" fmla="*/ 1080 h 5"/>
                  <a:gd name="T56" fmla="*/ 648 w 4"/>
                  <a:gd name="T57" fmla="*/ 1080 h 5"/>
                  <a:gd name="T58" fmla="*/ 432 w 4"/>
                  <a:gd name="T59" fmla="*/ 1080 h 5"/>
                  <a:gd name="T60" fmla="*/ 432 w 4"/>
                  <a:gd name="T61" fmla="*/ 1080 h 5"/>
                  <a:gd name="T62" fmla="*/ 432 w 4"/>
                  <a:gd name="T63" fmla="*/ 864 h 5"/>
                  <a:gd name="T64" fmla="*/ 432 w 4"/>
                  <a:gd name="T65" fmla="*/ 864 h 5"/>
                  <a:gd name="T66" fmla="*/ 432 w 4"/>
                  <a:gd name="T67" fmla="*/ 864 h 5"/>
                  <a:gd name="T68" fmla="*/ 432 w 4"/>
                  <a:gd name="T69" fmla="*/ 864 h 5"/>
                  <a:gd name="T70" fmla="*/ 432 w 4"/>
                  <a:gd name="T71" fmla="*/ 864 h 5"/>
                  <a:gd name="T72" fmla="*/ 216 w 4"/>
                  <a:gd name="T73" fmla="*/ 432 h 5"/>
                  <a:gd name="T74" fmla="*/ 216 w 4"/>
                  <a:gd name="T75" fmla="*/ 432 h 5"/>
                  <a:gd name="T76" fmla="*/ 216 w 4"/>
                  <a:gd name="T77" fmla="*/ 432 h 5"/>
                  <a:gd name="T78" fmla="*/ 216 w 4"/>
                  <a:gd name="T79" fmla="*/ 432 h 5"/>
                  <a:gd name="T80" fmla="*/ 216 w 4"/>
                  <a:gd name="T81" fmla="*/ 432 h 5"/>
                  <a:gd name="T82" fmla="*/ 0 w 4"/>
                  <a:gd name="T83" fmla="*/ 432 h 5"/>
                  <a:gd name="T84" fmla="*/ 0 w 4"/>
                  <a:gd name="T85" fmla="*/ 432 h 5"/>
                  <a:gd name="T86" fmla="*/ 0 w 4"/>
                  <a:gd name="T87" fmla="*/ 432 h 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"/>
                  <a:gd name="T133" fmla="*/ 0 h 5"/>
                  <a:gd name="T134" fmla="*/ 4 w 4"/>
                  <a:gd name="T135" fmla="*/ 5 h 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44" name="Freeform 203"/>
              <p:cNvSpPr>
                <a:spLocks/>
              </p:cNvSpPr>
              <p:nvPr/>
            </p:nvSpPr>
            <p:spPr bwMode="auto">
              <a:xfrm>
                <a:off x="3428" y="3548"/>
                <a:ext cx="30" cy="40"/>
              </a:xfrm>
              <a:custGeom>
                <a:avLst/>
                <a:gdLst>
                  <a:gd name="T0" fmla="*/ 0 w 5"/>
                  <a:gd name="T1" fmla="*/ 432 h 6"/>
                  <a:gd name="T2" fmla="*/ 0 w 5"/>
                  <a:gd name="T3" fmla="*/ 432 h 6"/>
                  <a:gd name="T4" fmla="*/ 0 w 5"/>
                  <a:gd name="T5" fmla="*/ 432 h 6"/>
                  <a:gd name="T6" fmla="*/ 216 w 5"/>
                  <a:gd name="T7" fmla="*/ 432 h 6"/>
                  <a:gd name="T8" fmla="*/ 216 w 5"/>
                  <a:gd name="T9" fmla="*/ 432 h 6"/>
                  <a:gd name="T10" fmla="*/ 216 w 5"/>
                  <a:gd name="T11" fmla="*/ 0 h 6"/>
                  <a:gd name="T12" fmla="*/ 216 w 5"/>
                  <a:gd name="T13" fmla="*/ 0 h 6"/>
                  <a:gd name="T14" fmla="*/ 216 w 5"/>
                  <a:gd name="T15" fmla="*/ 0 h 6"/>
                  <a:gd name="T16" fmla="*/ 432 w 5"/>
                  <a:gd name="T17" fmla="*/ 0 h 6"/>
                  <a:gd name="T18" fmla="*/ 432 w 5"/>
                  <a:gd name="T19" fmla="*/ 0 h 6"/>
                  <a:gd name="T20" fmla="*/ 432 w 5"/>
                  <a:gd name="T21" fmla="*/ 0 h 6"/>
                  <a:gd name="T22" fmla="*/ 432 w 5"/>
                  <a:gd name="T23" fmla="*/ 432 h 6"/>
                  <a:gd name="T24" fmla="*/ 648 w 5"/>
                  <a:gd name="T25" fmla="*/ 432 h 6"/>
                  <a:gd name="T26" fmla="*/ 648 w 5"/>
                  <a:gd name="T27" fmla="*/ 432 h 6"/>
                  <a:gd name="T28" fmla="*/ 648 w 5"/>
                  <a:gd name="T29" fmla="*/ 432 h 6"/>
                  <a:gd name="T30" fmla="*/ 864 w 5"/>
                  <a:gd name="T31" fmla="*/ 432 h 6"/>
                  <a:gd name="T32" fmla="*/ 864 w 5"/>
                  <a:gd name="T33" fmla="*/ 864 h 6"/>
                  <a:gd name="T34" fmla="*/ 864 w 5"/>
                  <a:gd name="T35" fmla="*/ 864 h 6"/>
                  <a:gd name="T36" fmla="*/ 864 w 5"/>
                  <a:gd name="T37" fmla="*/ 864 h 6"/>
                  <a:gd name="T38" fmla="*/ 864 w 5"/>
                  <a:gd name="T39" fmla="*/ 864 h 6"/>
                  <a:gd name="T40" fmla="*/ 1080 w 5"/>
                  <a:gd name="T41" fmla="*/ 864 h 6"/>
                  <a:gd name="T42" fmla="*/ 864 w 5"/>
                  <a:gd name="T43" fmla="*/ 864 h 6"/>
                  <a:gd name="T44" fmla="*/ 864 w 5"/>
                  <a:gd name="T45" fmla="*/ 1080 h 6"/>
                  <a:gd name="T46" fmla="*/ 864 w 5"/>
                  <a:gd name="T47" fmla="*/ 1080 h 6"/>
                  <a:gd name="T48" fmla="*/ 864 w 5"/>
                  <a:gd name="T49" fmla="*/ 1080 h 6"/>
                  <a:gd name="T50" fmla="*/ 864 w 5"/>
                  <a:gd name="T51" fmla="*/ 1080 h 6"/>
                  <a:gd name="T52" fmla="*/ 864 w 5"/>
                  <a:gd name="T53" fmla="*/ 1080 h 6"/>
                  <a:gd name="T54" fmla="*/ 864 w 5"/>
                  <a:gd name="T55" fmla="*/ 1296 h 6"/>
                  <a:gd name="T56" fmla="*/ 648 w 5"/>
                  <a:gd name="T57" fmla="*/ 1080 h 6"/>
                  <a:gd name="T58" fmla="*/ 648 w 5"/>
                  <a:gd name="T59" fmla="*/ 1080 h 6"/>
                  <a:gd name="T60" fmla="*/ 648 w 5"/>
                  <a:gd name="T61" fmla="*/ 1080 h 6"/>
                  <a:gd name="T62" fmla="*/ 648 w 5"/>
                  <a:gd name="T63" fmla="*/ 1080 h 6"/>
                  <a:gd name="T64" fmla="*/ 432 w 5"/>
                  <a:gd name="T65" fmla="*/ 1080 h 6"/>
                  <a:gd name="T66" fmla="*/ 432 w 5"/>
                  <a:gd name="T67" fmla="*/ 1080 h 6"/>
                  <a:gd name="T68" fmla="*/ 432 w 5"/>
                  <a:gd name="T69" fmla="*/ 864 h 6"/>
                  <a:gd name="T70" fmla="*/ 432 w 5"/>
                  <a:gd name="T71" fmla="*/ 864 h 6"/>
                  <a:gd name="T72" fmla="*/ 432 w 5"/>
                  <a:gd name="T73" fmla="*/ 864 h 6"/>
                  <a:gd name="T74" fmla="*/ 432 w 5"/>
                  <a:gd name="T75" fmla="*/ 432 h 6"/>
                  <a:gd name="T76" fmla="*/ 216 w 5"/>
                  <a:gd name="T77" fmla="*/ 432 h 6"/>
                  <a:gd name="T78" fmla="*/ 216 w 5"/>
                  <a:gd name="T79" fmla="*/ 432 h 6"/>
                  <a:gd name="T80" fmla="*/ 216 w 5"/>
                  <a:gd name="T81" fmla="*/ 432 h 6"/>
                  <a:gd name="T82" fmla="*/ 0 w 5"/>
                  <a:gd name="T83" fmla="*/ 432 h 6"/>
                  <a:gd name="T84" fmla="*/ 0 w 5"/>
                  <a:gd name="T85" fmla="*/ 432 h 6"/>
                  <a:gd name="T86" fmla="*/ 0 w 5"/>
                  <a:gd name="T87" fmla="*/ 432 h 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"/>
                  <a:gd name="T133" fmla="*/ 0 h 6"/>
                  <a:gd name="T134" fmla="*/ 5 w 5"/>
                  <a:gd name="T135" fmla="*/ 6 h 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</p:grpSp>
        <p:sp>
          <p:nvSpPr>
            <p:cNvPr id="443" name="Freeform 313"/>
            <p:cNvSpPr>
              <a:spLocks/>
            </p:cNvSpPr>
            <p:nvPr/>
          </p:nvSpPr>
          <p:spPr bwMode="auto">
            <a:xfrm>
              <a:off x="2362" y="2321"/>
              <a:ext cx="25" cy="43"/>
            </a:xfrm>
            <a:custGeom>
              <a:avLst/>
              <a:gdLst>
                <a:gd name="T0" fmla="*/ 506 w 4"/>
                <a:gd name="T1" fmla="*/ 0 h 7"/>
                <a:gd name="T2" fmla="*/ 231 w 4"/>
                <a:gd name="T3" fmla="*/ 227 h 7"/>
                <a:gd name="T4" fmla="*/ 231 w 4"/>
                <a:gd name="T5" fmla="*/ 227 h 7"/>
                <a:gd name="T6" fmla="*/ 231 w 4"/>
                <a:gd name="T7" fmla="*/ 455 h 7"/>
                <a:gd name="T8" fmla="*/ 231 w 4"/>
                <a:gd name="T9" fmla="*/ 455 h 7"/>
                <a:gd name="T10" fmla="*/ 0 w 4"/>
                <a:gd name="T11" fmla="*/ 455 h 7"/>
                <a:gd name="T12" fmla="*/ 0 w 4"/>
                <a:gd name="T13" fmla="*/ 682 h 7"/>
                <a:gd name="T14" fmla="*/ 0 w 4"/>
                <a:gd name="T15" fmla="*/ 682 h 7"/>
                <a:gd name="T16" fmla="*/ 0 w 4"/>
                <a:gd name="T17" fmla="*/ 682 h 7"/>
                <a:gd name="T18" fmla="*/ 0 w 4"/>
                <a:gd name="T19" fmla="*/ 682 h 7"/>
                <a:gd name="T20" fmla="*/ 0 w 4"/>
                <a:gd name="T21" fmla="*/ 946 h 7"/>
                <a:gd name="T22" fmla="*/ 0 w 4"/>
                <a:gd name="T23" fmla="*/ 946 h 7"/>
                <a:gd name="T24" fmla="*/ 0 w 4"/>
                <a:gd name="T25" fmla="*/ 1167 h 7"/>
                <a:gd name="T26" fmla="*/ 0 w 4"/>
                <a:gd name="T27" fmla="*/ 1167 h 7"/>
                <a:gd name="T28" fmla="*/ 0 w 4"/>
                <a:gd name="T29" fmla="*/ 1167 h 7"/>
                <a:gd name="T30" fmla="*/ 0 w 4"/>
                <a:gd name="T31" fmla="*/ 1394 h 7"/>
                <a:gd name="T32" fmla="*/ 0 w 4"/>
                <a:gd name="T33" fmla="*/ 1394 h 7"/>
                <a:gd name="T34" fmla="*/ 0 w 4"/>
                <a:gd name="T35" fmla="*/ 1394 h 7"/>
                <a:gd name="T36" fmla="*/ 0 w 4"/>
                <a:gd name="T37" fmla="*/ 1622 h 7"/>
                <a:gd name="T38" fmla="*/ 0 w 4"/>
                <a:gd name="T39" fmla="*/ 1622 h 7"/>
                <a:gd name="T40" fmla="*/ 0 w 4"/>
                <a:gd name="T41" fmla="*/ 1622 h 7"/>
                <a:gd name="T42" fmla="*/ 231 w 4"/>
                <a:gd name="T43" fmla="*/ 1622 h 7"/>
                <a:gd name="T44" fmla="*/ 231 w 4"/>
                <a:gd name="T45" fmla="*/ 1622 h 7"/>
                <a:gd name="T46" fmla="*/ 231 w 4"/>
                <a:gd name="T47" fmla="*/ 1622 h 7"/>
                <a:gd name="T48" fmla="*/ 506 w 4"/>
                <a:gd name="T49" fmla="*/ 1622 h 7"/>
                <a:gd name="T50" fmla="*/ 506 w 4"/>
                <a:gd name="T51" fmla="*/ 1622 h 7"/>
                <a:gd name="T52" fmla="*/ 506 w 4"/>
                <a:gd name="T53" fmla="*/ 1622 h 7"/>
                <a:gd name="T54" fmla="*/ 744 w 4"/>
                <a:gd name="T55" fmla="*/ 1622 h 7"/>
                <a:gd name="T56" fmla="*/ 744 w 4"/>
                <a:gd name="T57" fmla="*/ 1622 h 7"/>
                <a:gd name="T58" fmla="*/ 744 w 4"/>
                <a:gd name="T59" fmla="*/ 1622 h 7"/>
                <a:gd name="T60" fmla="*/ 744 w 4"/>
                <a:gd name="T61" fmla="*/ 1394 h 7"/>
                <a:gd name="T62" fmla="*/ 744 w 4"/>
                <a:gd name="T63" fmla="*/ 1394 h 7"/>
                <a:gd name="T64" fmla="*/ 744 w 4"/>
                <a:gd name="T65" fmla="*/ 1394 h 7"/>
                <a:gd name="T66" fmla="*/ 744 w 4"/>
                <a:gd name="T67" fmla="*/ 1394 h 7"/>
                <a:gd name="T68" fmla="*/ 744 w 4"/>
                <a:gd name="T69" fmla="*/ 1394 h 7"/>
                <a:gd name="T70" fmla="*/ 744 w 4"/>
                <a:gd name="T71" fmla="*/ 1167 h 7"/>
                <a:gd name="T72" fmla="*/ 744 w 4"/>
                <a:gd name="T73" fmla="*/ 1167 h 7"/>
                <a:gd name="T74" fmla="*/ 744 w 4"/>
                <a:gd name="T75" fmla="*/ 1167 h 7"/>
                <a:gd name="T76" fmla="*/ 744 w 4"/>
                <a:gd name="T77" fmla="*/ 946 h 7"/>
                <a:gd name="T78" fmla="*/ 744 w 4"/>
                <a:gd name="T79" fmla="*/ 946 h 7"/>
                <a:gd name="T80" fmla="*/ 744 w 4"/>
                <a:gd name="T81" fmla="*/ 682 h 7"/>
                <a:gd name="T82" fmla="*/ 744 w 4"/>
                <a:gd name="T83" fmla="*/ 682 h 7"/>
                <a:gd name="T84" fmla="*/ 975 w 4"/>
                <a:gd name="T85" fmla="*/ 682 h 7"/>
                <a:gd name="T86" fmla="*/ 975 w 4"/>
                <a:gd name="T87" fmla="*/ 682 h 7"/>
                <a:gd name="T88" fmla="*/ 975 w 4"/>
                <a:gd name="T89" fmla="*/ 455 h 7"/>
                <a:gd name="T90" fmla="*/ 975 w 4"/>
                <a:gd name="T91" fmla="*/ 227 h 7"/>
                <a:gd name="T92" fmla="*/ 975 w 4"/>
                <a:gd name="T93" fmla="*/ 227 h 7"/>
                <a:gd name="T94" fmla="*/ 975 w 4"/>
                <a:gd name="T95" fmla="*/ 0 h 7"/>
                <a:gd name="T96" fmla="*/ 975 w 4"/>
                <a:gd name="T97" fmla="*/ 0 h 7"/>
                <a:gd name="T98" fmla="*/ 975 w 4"/>
                <a:gd name="T99" fmla="*/ 0 h 7"/>
                <a:gd name="T100" fmla="*/ 975 w 4"/>
                <a:gd name="T101" fmla="*/ 0 h 7"/>
                <a:gd name="T102" fmla="*/ 744 w 4"/>
                <a:gd name="T103" fmla="*/ 0 h 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"/>
                <a:gd name="T157" fmla="*/ 0 h 7"/>
                <a:gd name="T158" fmla="*/ 4 w 4"/>
                <a:gd name="T159" fmla="*/ 7 h 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" h="7">
                  <a:moveTo>
                    <a:pt x="3" y="0"/>
                  </a:moveTo>
                  <a:lnTo>
                    <a:pt x="2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  <p:sp>
          <p:nvSpPr>
            <p:cNvPr id="444" name="Freeform 314"/>
            <p:cNvSpPr>
              <a:spLocks/>
            </p:cNvSpPr>
            <p:nvPr/>
          </p:nvSpPr>
          <p:spPr bwMode="auto">
            <a:xfrm>
              <a:off x="2231" y="2432"/>
              <a:ext cx="38" cy="32"/>
            </a:xfrm>
            <a:custGeom>
              <a:avLst/>
              <a:gdLst>
                <a:gd name="T0" fmla="*/ 1001 w 6"/>
                <a:gd name="T1" fmla="*/ 0 h 5"/>
                <a:gd name="T2" fmla="*/ 760 w 6"/>
                <a:gd name="T3" fmla="*/ 0 h 5"/>
                <a:gd name="T4" fmla="*/ 760 w 6"/>
                <a:gd name="T5" fmla="*/ 0 h 5"/>
                <a:gd name="T6" fmla="*/ 760 w 6"/>
                <a:gd name="T7" fmla="*/ 0 h 5"/>
                <a:gd name="T8" fmla="*/ 760 w 6"/>
                <a:gd name="T9" fmla="*/ 243 h 5"/>
                <a:gd name="T10" fmla="*/ 760 w 6"/>
                <a:gd name="T11" fmla="*/ 243 h 5"/>
                <a:gd name="T12" fmla="*/ 760 w 6"/>
                <a:gd name="T13" fmla="*/ 243 h 5"/>
                <a:gd name="T14" fmla="*/ 519 w 6"/>
                <a:gd name="T15" fmla="*/ 243 h 5"/>
                <a:gd name="T16" fmla="*/ 519 w 6"/>
                <a:gd name="T17" fmla="*/ 243 h 5"/>
                <a:gd name="T18" fmla="*/ 519 w 6"/>
                <a:gd name="T19" fmla="*/ 243 h 5"/>
                <a:gd name="T20" fmla="*/ 519 w 6"/>
                <a:gd name="T21" fmla="*/ 243 h 5"/>
                <a:gd name="T22" fmla="*/ 241 w 6"/>
                <a:gd name="T23" fmla="*/ 243 h 5"/>
                <a:gd name="T24" fmla="*/ 241 w 6"/>
                <a:gd name="T25" fmla="*/ 243 h 5"/>
                <a:gd name="T26" fmla="*/ 0 w 6"/>
                <a:gd name="T27" fmla="*/ 243 h 5"/>
                <a:gd name="T28" fmla="*/ 0 w 6"/>
                <a:gd name="T29" fmla="*/ 531 h 5"/>
                <a:gd name="T30" fmla="*/ 0 w 6"/>
                <a:gd name="T31" fmla="*/ 531 h 5"/>
                <a:gd name="T32" fmla="*/ 0 w 6"/>
                <a:gd name="T33" fmla="*/ 781 h 5"/>
                <a:gd name="T34" fmla="*/ 0 w 6"/>
                <a:gd name="T35" fmla="*/ 781 h 5"/>
                <a:gd name="T36" fmla="*/ 0 w 6"/>
                <a:gd name="T37" fmla="*/ 781 h 5"/>
                <a:gd name="T38" fmla="*/ 0 w 6"/>
                <a:gd name="T39" fmla="*/ 781 h 5"/>
                <a:gd name="T40" fmla="*/ 0 w 6"/>
                <a:gd name="T41" fmla="*/ 1312 h 5"/>
                <a:gd name="T42" fmla="*/ 0 w 6"/>
                <a:gd name="T43" fmla="*/ 1312 h 5"/>
                <a:gd name="T44" fmla="*/ 241 w 6"/>
                <a:gd name="T45" fmla="*/ 1312 h 5"/>
                <a:gd name="T46" fmla="*/ 241 w 6"/>
                <a:gd name="T47" fmla="*/ 1312 h 5"/>
                <a:gd name="T48" fmla="*/ 241 w 6"/>
                <a:gd name="T49" fmla="*/ 1312 h 5"/>
                <a:gd name="T50" fmla="*/ 519 w 6"/>
                <a:gd name="T51" fmla="*/ 1312 h 5"/>
                <a:gd name="T52" fmla="*/ 519 w 6"/>
                <a:gd name="T53" fmla="*/ 1312 h 5"/>
                <a:gd name="T54" fmla="*/ 519 w 6"/>
                <a:gd name="T55" fmla="*/ 1312 h 5"/>
                <a:gd name="T56" fmla="*/ 760 w 6"/>
                <a:gd name="T57" fmla="*/ 1312 h 5"/>
                <a:gd name="T58" fmla="*/ 760 w 6"/>
                <a:gd name="T59" fmla="*/ 1312 h 5"/>
                <a:gd name="T60" fmla="*/ 760 w 6"/>
                <a:gd name="T61" fmla="*/ 1312 h 5"/>
                <a:gd name="T62" fmla="*/ 760 w 6"/>
                <a:gd name="T63" fmla="*/ 781 h 5"/>
                <a:gd name="T64" fmla="*/ 1001 w 6"/>
                <a:gd name="T65" fmla="*/ 781 h 5"/>
                <a:gd name="T66" fmla="*/ 1001 w 6"/>
                <a:gd name="T67" fmla="*/ 781 h 5"/>
                <a:gd name="T68" fmla="*/ 1286 w 6"/>
                <a:gd name="T69" fmla="*/ 781 h 5"/>
                <a:gd name="T70" fmla="*/ 1286 w 6"/>
                <a:gd name="T71" fmla="*/ 781 h 5"/>
                <a:gd name="T72" fmla="*/ 1286 w 6"/>
                <a:gd name="T73" fmla="*/ 781 h 5"/>
                <a:gd name="T74" fmla="*/ 1286 w 6"/>
                <a:gd name="T75" fmla="*/ 531 h 5"/>
                <a:gd name="T76" fmla="*/ 1286 w 6"/>
                <a:gd name="T77" fmla="*/ 531 h 5"/>
                <a:gd name="T78" fmla="*/ 1286 w 6"/>
                <a:gd name="T79" fmla="*/ 531 h 5"/>
                <a:gd name="T80" fmla="*/ 1526 w 6"/>
                <a:gd name="T81" fmla="*/ 531 h 5"/>
                <a:gd name="T82" fmla="*/ 1526 w 6"/>
                <a:gd name="T83" fmla="*/ 531 h 5"/>
                <a:gd name="T84" fmla="*/ 1526 w 6"/>
                <a:gd name="T85" fmla="*/ 243 h 5"/>
                <a:gd name="T86" fmla="*/ 1526 w 6"/>
                <a:gd name="T87" fmla="*/ 243 h 5"/>
                <a:gd name="T88" fmla="*/ 1526 w 6"/>
                <a:gd name="T89" fmla="*/ 243 h 5"/>
                <a:gd name="T90" fmla="*/ 1526 w 6"/>
                <a:gd name="T91" fmla="*/ 0 h 5"/>
                <a:gd name="T92" fmla="*/ 1286 w 6"/>
                <a:gd name="T93" fmla="*/ 0 h 5"/>
                <a:gd name="T94" fmla="*/ 1286 w 6"/>
                <a:gd name="T95" fmla="*/ 0 h 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"/>
                <a:gd name="T145" fmla="*/ 0 h 5"/>
                <a:gd name="T146" fmla="*/ 6 w 6"/>
                <a:gd name="T147" fmla="*/ 5 h 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" h="5">
                  <a:moveTo>
                    <a:pt x="5" y="0"/>
                  </a:moveTo>
                  <a:lnTo>
                    <a:pt x="4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6" y="0"/>
                  </a:lnTo>
                  <a:lnTo>
                    <a:pt x="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89098" y="504961"/>
            <a:ext cx="11369734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Geoposition</a:t>
            </a:r>
            <a:r>
              <a:rPr lang="en-US" sz="2000" b="1" dirty="0" smtClean="0">
                <a:solidFill>
                  <a:schemeClr val="bg1"/>
                </a:solidFill>
              </a:rPr>
              <a:t> and geostrategic of </a:t>
            </a:r>
            <a:r>
              <a:rPr lang="en-US" sz="2000" b="1" dirty="0" err="1" smtClean="0">
                <a:solidFill>
                  <a:schemeClr val="bg1"/>
                </a:solidFill>
              </a:rPr>
              <a:t>Bitung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28" name="Line 372"/>
          <p:cNvSpPr>
            <a:spLocks noChangeShapeType="1"/>
          </p:cNvSpPr>
          <p:nvPr/>
        </p:nvSpPr>
        <p:spPr bwMode="auto">
          <a:xfrm flipV="1">
            <a:off x="5712007" y="3333871"/>
            <a:ext cx="3094111" cy="1324316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9" name="Line 372"/>
          <p:cNvSpPr>
            <a:spLocks noChangeShapeType="1"/>
          </p:cNvSpPr>
          <p:nvPr/>
        </p:nvSpPr>
        <p:spPr bwMode="auto">
          <a:xfrm flipV="1">
            <a:off x="5673543" y="3499766"/>
            <a:ext cx="3085973" cy="1158423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30" name="Freeform 208"/>
          <p:cNvSpPr>
            <a:spLocks/>
          </p:cNvSpPr>
          <p:nvPr/>
        </p:nvSpPr>
        <p:spPr bwMode="auto">
          <a:xfrm>
            <a:off x="4788648" y="4698327"/>
            <a:ext cx="222251" cy="196850"/>
          </a:xfrm>
          <a:custGeom>
            <a:avLst/>
            <a:gdLst>
              <a:gd name="T0" fmla="*/ 2147483647 w 17"/>
              <a:gd name="T1" fmla="*/ 0 h 20"/>
              <a:gd name="T2" fmla="*/ 2147483647 w 17"/>
              <a:gd name="T3" fmla="*/ 2147483647 h 20"/>
              <a:gd name="T4" fmla="*/ 2147483647 w 17"/>
              <a:gd name="T5" fmla="*/ 2147483647 h 20"/>
              <a:gd name="T6" fmla="*/ 2147483647 w 17"/>
              <a:gd name="T7" fmla="*/ 2147483647 h 20"/>
              <a:gd name="T8" fmla="*/ 2147483647 w 17"/>
              <a:gd name="T9" fmla="*/ 2147483647 h 20"/>
              <a:gd name="T10" fmla="*/ 2147483647 w 17"/>
              <a:gd name="T11" fmla="*/ 2147483647 h 20"/>
              <a:gd name="T12" fmla="*/ 2147483647 w 17"/>
              <a:gd name="T13" fmla="*/ 2147483647 h 20"/>
              <a:gd name="T14" fmla="*/ 2147483647 w 17"/>
              <a:gd name="T15" fmla="*/ 2147483647 h 20"/>
              <a:gd name="T16" fmla="*/ 2147483647 w 17"/>
              <a:gd name="T17" fmla="*/ 2147483647 h 20"/>
              <a:gd name="T18" fmla="*/ 2147483647 w 17"/>
              <a:gd name="T19" fmla="*/ 2147483647 h 20"/>
              <a:gd name="T20" fmla="*/ 2147483647 w 17"/>
              <a:gd name="T21" fmla="*/ 2147483647 h 20"/>
              <a:gd name="T22" fmla="*/ 2147483647 w 17"/>
              <a:gd name="T23" fmla="*/ 2147483647 h 20"/>
              <a:gd name="T24" fmla="*/ 2147483647 w 17"/>
              <a:gd name="T25" fmla="*/ 2147483647 h 20"/>
              <a:gd name="T26" fmla="*/ 2147483647 w 17"/>
              <a:gd name="T27" fmla="*/ 2147483647 h 20"/>
              <a:gd name="T28" fmla="*/ 2147483647 w 17"/>
              <a:gd name="T29" fmla="*/ 2147483647 h 20"/>
              <a:gd name="T30" fmla="*/ 2147483647 w 17"/>
              <a:gd name="T31" fmla="*/ 2147483647 h 20"/>
              <a:gd name="T32" fmla="*/ 2147483647 w 17"/>
              <a:gd name="T33" fmla="*/ 2147483647 h 20"/>
              <a:gd name="T34" fmla="*/ 2147483647 w 17"/>
              <a:gd name="T35" fmla="*/ 2147483647 h 20"/>
              <a:gd name="T36" fmla="*/ 2147483647 w 17"/>
              <a:gd name="T37" fmla="*/ 2147483647 h 20"/>
              <a:gd name="T38" fmla="*/ 2147483647 w 17"/>
              <a:gd name="T39" fmla="*/ 2147483647 h 20"/>
              <a:gd name="T40" fmla="*/ 2147483647 w 17"/>
              <a:gd name="T41" fmla="*/ 2147483647 h 20"/>
              <a:gd name="T42" fmla="*/ 2147483647 w 17"/>
              <a:gd name="T43" fmla="*/ 2147483647 h 20"/>
              <a:gd name="T44" fmla="*/ 2147483647 w 17"/>
              <a:gd name="T45" fmla="*/ 2147483647 h 20"/>
              <a:gd name="T46" fmla="*/ 2147483647 w 17"/>
              <a:gd name="T47" fmla="*/ 2147483647 h 20"/>
              <a:gd name="T48" fmla="*/ 2147483647 w 17"/>
              <a:gd name="T49" fmla="*/ 2147483647 h 20"/>
              <a:gd name="T50" fmla="*/ 2147483647 w 17"/>
              <a:gd name="T51" fmla="*/ 2147483647 h 20"/>
              <a:gd name="T52" fmla="*/ 2147483647 w 17"/>
              <a:gd name="T53" fmla="*/ 2147483647 h 20"/>
              <a:gd name="T54" fmla="*/ 2147483647 w 17"/>
              <a:gd name="T55" fmla="*/ 2147483647 h 20"/>
              <a:gd name="T56" fmla="*/ 2147483647 w 17"/>
              <a:gd name="T57" fmla="*/ 2147483647 h 20"/>
              <a:gd name="T58" fmla="*/ 2147483647 w 17"/>
              <a:gd name="T59" fmla="*/ 2147483647 h 20"/>
              <a:gd name="T60" fmla="*/ 2147483647 w 17"/>
              <a:gd name="T61" fmla="*/ 2147483647 h 20"/>
              <a:gd name="T62" fmla="*/ 2147483647 w 17"/>
              <a:gd name="T63" fmla="*/ 2147483647 h 20"/>
              <a:gd name="T64" fmla="*/ 2147483647 w 17"/>
              <a:gd name="T65" fmla="*/ 2147483647 h 20"/>
              <a:gd name="T66" fmla="*/ 2147483647 w 17"/>
              <a:gd name="T67" fmla="*/ 2147483647 h 20"/>
              <a:gd name="T68" fmla="*/ 2147483647 w 17"/>
              <a:gd name="T69" fmla="*/ 2147483647 h 20"/>
              <a:gd name="T70" fmla="*/ 2147483647 w 17"/>
              <a:gd name="T71" fmla="*/ 2147483647 h 20"/>
              <a:gd name="T72" fmla="*/ 2147483647 w 17"/>
              <a:gd name="T73" fmla="*/ 2147483647 h 20"/>
              <a:gd name="T74" fmla="*/ 2147483647 w 17"/>
              <a:gd name="T75" fmla="*/ 2147483647 h 20"/>
              <a:gd name="T76" fmla="*/ 2147483647 w 17"/>
              <a:gd name="T77" fmla="*/ 2147483647 h 20"/>
              <a:gd name="T78" fmla="*/ 2147483647 w 17"/>
              <a:gd name="T79" fmla="*/ 2147483647 h 20"/>
              <a:gd name="T80" fmla="*/ 2147483647 w 17"/>
              <a:gd name="T81" fmla="*/ 2147483647 h 20"/>
              <a:gd name="T82" fmla="*/ 2147483647 w 17"/>
              <a:gd name="T83" fmla="*/ 2147483647 h 20"/>
              <a:gd name="T84" fmla="*/ 2147483647 w 17"/>
              <a:gd name="T85" fmla="*/ 2147483647 h 20"/>
              <a:gd name="T86" fmla="*/ 2147483647 w 17"/>
              <a:gd name="T87" fmla="*/ 2147483647 h 20"/>
              <a:gd name="T88" fmla="*/ 2147483647 w 17"/>
              <a:gd name="T89" fmla="*/ 2147483647 h 20"/>
              <a:gd name="T90" fmla="*/ 2147483647 w 17"/>
              <a:gd name="T91" fmla="*/ 2147483647 h 20"/>
              <a:gd name="T92" fmla="*/ 2147483647 w 17"/>
              <a:gd name="T93" fmla="*/ 2147483647 h 20"/>
              <a:gd name="T94" fmla="*/ 2147483647 w 17"/>
              <a:gd name="T95" fmla="*/ 2147483647 h 20"/>
              <a:gd name="T96" fmla="*/ 2147483647 w 17"/>
              <a:gd name="T97" fmla="*/ 2147483647 h 20"/>
              <a:gd name="T98" fmla="*/ 2147483647 w 17"/>
              <a:gd name="T99" fmla="*/ 2147483647 h 20"/>
              <a:gd name="T100" fmla="*/ 2147483647 w 17"/>
              <a:gd name="T101" fmla="*/ 2147483647 h 20"/>
              <a:gd name="T102" fmla="*/ 2147483647 w 17"/>
              <a:gd name="T103" fmla="*/ 2147483647 h 20"/>
              <a:gd name="T104" fmla="*/ 2147483647 w 17"/>
              <a:gd name="T105" fmla="*/ 2147483647 h 20"/>
              <a:gd name="T106" fmla="*/ 2147483647 w 17"/>
              <a:gd name="T107" fmla="*/ 2147483647 h 20"/>
              <a:gd name="T108" fmla="*/ 2147483647 w 17"/>
              <a:gd name="T109" fmla="*/ 2147483647 h 20"/>
              <a:gd name="T110" fmla="*/ 2147483647 w 17"/>
              <a:gd name="T111" fmla="*/ 2147483647 h 20"/>
              <a:gd name="T112" fmla="*/ 2147483647 w 17"/>
              <a:gd name="T113" fmla="*/ 2147483647 h 20"/>
              <a:gd name="T114" fmla="*/ 2147483647 w 17"/>
              <a:gd name="T115" fmla="*/ 2147483647 h 20"/>
              <a:gd name="T116" fmla="*/ 0 w 17"/>
              <a:gd name="T117" fmla="*/ 2147483647 h 20"/>
              <a:gd name="T118" fmla="*/ 0 w 17"/>
              <a:gd name="T119" fmla="*/ 2147483647 h 20"/>
              <a:gd name="T120" fmla="*/ 2147483647 w 17"/>
              <a:gd name="T121" fmla="*/ 2147483647 h 2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"/>
              <a:gd name="T184" fmla="*/ 0 h 20"/>
              <a:gd name="T185" fmla="*/ 17 w 17"/>
              <a:gd name="T186" fmla="*/ 20 h 2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" h="20">
                <a:moveTo>
                  <a:pt x="2" y="0"/>
                </a:moveTo>
                <a:lnTo>
                  <a:pt x="2" y="0"/>
                </a:lnTo>
                <a:lnTo>
                  <a:pt x="3" y="1"/>
                </a:lnTo>
                <a:lnTo>
                  <a:pt x="4" y="2"/>
                </a:lnTo>
                <a:lnTo>
                  <a:pt x="4" y="1"/>
                </a:lnTo>
                <a:lnTo>
                  <a:pt x="4" y="2"/>
                </a:lnTo>
                <a:lnTo>
                  <a:pt x="5" y="2"/>
                </a:lnTo>
                <a:lnTo>
                  <a:pt x="5" y="3"/>
                </a:lnTo>
                <a:lnTo>
                  <a:pt x="6" y="3"/>
                </a:lnTo>
                <a:lnTo>
                  <a:pt x="7" y="3"/>
                </a:lnTo>
                <a:lnTo>
                  <a:pt x="7" y="4"/>
                </a:lnTo>
                <a:lnTo>
                  <a:pt x="8" y="4"/>
                </a:lnTo>
                <a:lnTo>
                  <a:pt x="8" y="5"/>
                </a:lnTo>
                <a:lnTo>
                  <a:pt x="9" y="5"/>
                </a:lnTo>
                <a:lnTo>
                  <a:pt x="9" y="6"/>
                </a:lnTo>
                <a:lnTo>
                  <a:pt x="9" y="5"/>
                </a:lnTo>
                <a:lnTo>
                  <a:pt x="10" y="5"/>
                </a:lnTo>
                <a:lnTo>
                  <a:pt x="11" y="5"/>
                </a:lnTo>
                <a:lnTo>
                  <a:pt x="12" y="5"/>
                </a:lnTo>
                <a:lnTo>
                  <a:pt x="12" y="6"/>
                </a:lnTo>
                <a:lnTo>
                  <a:pt x="13" y="6"/>
                </a:lnTo>
                <a:lnTo>
                  <a:pt x="13" y="7"/>
                </a:lnTo>
                <a:lnTo>
                  <a:pt x="14" y="7"/>
                </a:lnTo>
                <a:lnTo>
                  <a:pt x="13" y="7"/>
                </a:lnTo>
                <a:lnTo>
                  <a:pt x="13" y="9"/>
                </a:lnTo>
                <a:lnTo>
                  <a:pt x="14" y="9"/>
                </a:lnTo>
                <a:lnTo>
                  <a:pt x="15" y="9"/>
                </a:lnTo>
                <a:lnTo>
                  <a:pt x="16" y="9"/>
                </a:lnTo>
                <a:lnTo>
                  <a:pt x="16" y="11"/>
                </a:lnTo>
                <a:lnTo>
                  <a:pt x="16" y="12"/>
                </a:lnTo>
                <a:lnTo>
                  <a:pt x="17" y="12"/>
                </a:lnTo>
                <a:lnTo>
                  <a:pt x="17" y="13"/>
                </a:lnTo>
                <a:lnTo>
                  <a:pt x="16" y="13"/>
                </a:lnTo>
                <a:lnTo>
                  <a:pt x="16" y="14"/>
                </a:lnTo>
                <a:lnTo>
                  <a:pt x="17" y="14"/>
                </a:lnTo>
                <a:lnTo>
                  <a:pt x="17" y="15"/>
                </a:lnTo>
                <a:lnTo>
                  <a:pt x="17" y="16"/>
                </a:lnTo>
                <a:lnTo>
                  <a:pt x="17" y="17"/>
                </a:lnTo>
                <a:lnTo>
                  <a:pt x="17" y="18"/>
                </a:lnTo>
                <a:lnTo>
                  <a:pt x="17" y="19"/>
                </a:lnTo>
                <a:lnTo>
                  <a:pt x="16" y="19"/>
                </a:lnTo>
                <a:lnTo>
                  <a:pt x="16" y="20"/>
                </a:lnTo>
                <a:lnTo>
                  <a:pt x="15" y="20"/>
                </a:lnTo>
                <a:lnTo>
                  <a:pt x="14" y="20"/>
                </a:lnTo>
                <a:lnTo>
                  <a:pt x="13" y="20"/>
                </a:lnTo>
                <a:lnTo>
                  <a:pt x="12" y="19"/>
                </a:lnTo>
                <a:lnTo>
                  <a:pt x="12" y="18"/>
                </a:lnTo>
                <a:lnTo>
                  <a:pt x="11" y="18"/>
                </a:lnTo>
                <a:lnTo>
                  <a:pt x="10" y="18"/>
                </a:lnTo>
                <a:lnTo>
                  <a:pt x="10" y="17"/>
                </a:lnTo>
                <a:lnTo>
                  <a:pt x="9" y="17"/>
                </a:lnTo>
                <a:lnTo>
                  <a:pt x="9" y="16"/>
                </a:lnTo>
                <a:lnTo>
                  <a:pt x="8" y="16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6" y="14"/>
                </a:lnTo>
                <a:lnTo>
                  <a:pt x="6" y="13"/>
                </a:lnTo>
                <a:lnTo>
                  <a:pt x="5" y="13"/>
                </a:lnTo>
                <a:lnTo>
                  <a:pt x="5" y="12"/>
                </a:lnTo>
                <a:lnTo>
                  <a:pt x="4" y="12"/>
                </a:lnTo>
                <a:lnTo>
                  <a:pt x="4" y="11"/>
                </a:lnTo>
                <a:lnTo>
                  <a:pt x="4" y="9"/>
                </a:lnTo>
                <a:lnTo>
                  <a:pt x="3" y="9"/>
                </a:lnTo>
                <a:lnTo>
                  <a:pt x="3" y="7"/>
                </a:lnTo>
                <a:lnTo>
                  <a:pt x="3" y="6"/>
                </a:lnTo>
                <a:lnTo>
                  <a:pt x="2" y="6"/>
                </a:lnTo>
                <a:lnTo>
                  <a:pt x="2" y="5"/>
                </a:lnTo>
                <a:lnTo>
                  <a:pt x="2" y="4"/>
                </a:lnTo>
                <a:lnTo>
                  <a:pt x="1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2" y="0"/>
                </a:lnTo>
                <a:close/>
              </a:path>
            </a:pathLst>
          </a:custGeom>
          <a:solidFill>
            <a:srgbClr val="0023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1" name="Freeform 211"/>
          <p:cNvSpPr>
            <a:spLocks/>
          </p:cNvSpPr>
          <p:nvPr/>
        </p:nvSpPr>
        <p:spPr bwMode="auto">
          <a:xfrm>
            <a:off x="5104035" y="4677690"/>
            <a:ext cx="184149" cy="138112"/>
          </a:xfrm>
          <a:custGeom>
            <a:avLst/>
            <a:gdLst>
              <a:gd name="T0" fmla="*/ 2147483647 w 14"/>
              <a:gd name="T1" fmla="*/ 0 h 14"/>
              <a:gd name="T2" fmla="*/ 2147483647 w 14"/>
              <a:gd name="T3" fmla="*/ 0 h 14"/>
              <a:gd name="T4" fmla="*/ 2147483647 w 14"/>
              <a:gd name="T5" fmla="*/ 0 h 14"/>
              <a:gd name="T6" fmla="*/ 2147483647 w 14"/>
              <a:gd name="T7" fmla="*/ 2147483647 h 14"/>
              <a:gd name="T8" fmla="*/ 2147483647 w 14"/>
              <a:gd name="T9" fmla="*/ 2147483647 h 14"/>
              <a:gd name="T10" fmla="*/ 2147483647 w 14"/>
              <a:gd name="T11" fmla="*/ 2147483647 h 14"/>
              <a:gd name="T12" fmla="*/ 2147483647 w 14"/>
              <a:gd name="T13" fmla="*/ 2147483647 h 14"/>
              <a:gd name="T14" fmla="*/ 2147483647 w 14"/>
              <a:gd name="T15" fmla="*/ 2147483647 h 14"/>
              <a:gd name="T16" fmla="*/ 2147483647 w 14"/>
              <a:gd name="T17" fmla="*/ 2147483647 h 14"/>
              <a:gd name="T18" fmla="*/ 2147483647 w 14"/>
              <a:gd name="T19" fmla="*/ 2147483647 h 14"/>
              <a:gd name="T20" fmla="*/ 2147483647 w 14"/>
              <a:gd name="T21" fmla="*/ 2147483647 h 14"/>
              <a:gd name="T22" fmla="*/ 2147483647 w 14"/>
              <a:gd name="T23" fmla="*/ 2147483647 h 14"/>
              <a:gd name="T24" fmla="*/ 2147483647 w 14"/>
              <a:gd name="T25" fmla="*/ 0 h 14"/>
              <a:gd name="T26" fmla="*/ 2147483647 w 14"/>
              <a:gd name="T27" fmla="*/ 0 h 14"/>
              <a:gd name="T28" fmla="*/ 2147483647 w 14"/>
              <a:gd name="T29" fmla="*/ 2147483647 h 14"/>
              <a:gd name="T30" fmla="*/ 2147483647 w 14"/>
              <a:gd name="T31" fmla="*/ 2147483647 h 14"/>
              <a:gd name="T32" fmla="*/ 2147483647 w 14"/>
              <a:gd name="T33" fmla="*/ 2147483647 h 14"/>
              <a:gd name="T34" fmla="*/ 2147483647 w 14"/>
              <a:gd name="T35" fmla="*/ 2147483647 h 14"/>
              <a:gd name="T36" fmla="*/ 2147483647 w 14"/>
              <a:gd name="T37" fmla="*/ 2147483647 h 14"/>
              <a:gd name="T38" fmla="*/ 2147483647 w 14"/>
              <a:gd name="T39" fmla="*/ 2147483647 h 14"/>
              <a:gd name="T40" fmla="*/ 2147483647 w 14"/>
              <a:gd name="T41" fmla="*/ 2147483647 h 14"/>
              <a:gd name="T42" fmla="*/ 2147483647 w 14"/>
              <a:gd name="T43" fmla="*/ 0 h 14"/>
              <a:gd name="T44" fmla="*/ 2147483647 w 14"/>
              <a:gd name="T45" fmla="*/ 0 h 14"/>
              <a:gd name="T46" fmla="*/ 2147483647 w 14"/>
              <a:gd name="T47" fmla="*/ 2147483647 h 14"/>
              <a:gd name="T48" fmla="*/ 2147483647 w 14"/>
              <a:gd name="T49" fmla="*/ 2147483647 h 14"/>
              <a:gd name="T50" fmla="*/ 2147483647 w 14"/>
              <a:gd name="T51" fmla="*/ 2147483647 h 14"/>
              <a:gd name="T52" fmla="*/ 2147483647 w 14"/>
              <a:gd name="T53" fmla="*/ 2147483647 h 14"/>
              <a:gd name="T54" fmla="*/ 2147483647 w 14"/>
              <a:gd name="T55" fmla="*/ 2147483647 h 14"/>
              <a:gd name="T56" fmla="*/ 2147483647 w 14"/>
              <a:gd name="T57" fmla="*/ 2147483647 h 14"/>
              <a:gd name="T58" fmla="*/ 2147483647 w 14"/>
              <a:gd name="T59" fmla="*/ 2147483647 h 14"/>
              <a:gd name="T60" fmla="*/ 2147483647 w 14"/>
              <a:gd name="T61" fmla="*/ 2147483647 h 14"/>
              <a:gd name="T62" fmla="*/ 2147483647 w 14"/>
              <a:gd name="T63" fmla="*/ 2147483647 h 14"/>
              <a:gd name="T64" fmla="*/ 2147483647 w 14"/>
              <a:gd name="T65" fmla="*/ 2147483647 h 14"/>
              <a:gd name="T66" fmla="*/ 2147483647 w 14"/>
              <a:gd name="T67" fmla="*/ 2147483647 h 14"/>
              <a:gd name="T68" fmla="*/ 2147483647 w 14"/>
              <a:gd name="T69" fmla="*/ 2147483647 h 14"/>
              <a:gd name="T70" fmla="*/ 2147483647 w 14"/>
              <a:gd name="T71" fmla="*/ 2147483647 h 14"/>
              <a:gd name="T72" fmla="*/ 2147483647 w 14"/>
              <a:gd name="T73" fmla="*/ 2147483647 h 14"/>
              <a:gd name="T74" fmla="*/ 2147483647 w 14"/>
              <a:gd name="T75" fmla="*/ 2147483647 h 14"/>
              <a:gd name="T76" fmla="*/ 2147483647 w 14"/>
              <a:gd name="T77" fmla="*/ 2147483647 h 14"/>
              <a:gd name="T78" fmla="*/ 2147483647 w 14"/>
              <a:gd name="T79" fmla="*/ 2147483647 h 14"/>
              <a:gd name="T80" fmla="*/ 2147483647 w 14"/>
              <a:gd name="T81" fmla="*/ 2147483647 h 14"/>
              <a:gd name="T82" fmla="*/ 2147483647 w 14"/>
              <a:gd name="T83" fmla="*/ 2147483647 h 14"/>
              <a:gd name="T84" fmla="*/ 2147483647 w 14"/>
              <a:gd name="T85" fmla="*/ 2147483647 h 14"/>
              <a:gd name="T86" fmla="*/ 2147483647 w 14"/>
              <a:gd name="T87" fmla="*/ 2147483647 h 14"/>
              <a:gd name="T88" fmla="*/ 2147483647 w 14"/>
              <a:gd name="T89" fmla="*/ 2147483647 h 14"/>
              <a:gd name="T90" fmla="*/ 2147483647 w 14"/>
              <a:gd name="T91" fmla="*/ 2147483647 h 14"/>
              <a:gd name="T92" fmla="*/ 2147483647 w 14"/>
              <a:gd name="T93" fmla="*/ 2147483647 h 14"/>
              <a:gd name="T94" fmla="*/ 2147483647 w 14"/>
              <a:gd name="T95" fmla="*/ 2147483647 h 14"/>
              <a:gd name="T96" fmla="*/ 2147483647 w 14"/>
              <a:gd name="T97" fmla="*/ 2147483647 h 14"/>
              <a:gd name="T98" fmla="*/ 2147483647 w 14"/>
              <a:gd name="T99" fmla="*/ 2147483647 h 14"/>
              <a:gd name="T100" fmla="*/ 2147483647 w 14"/>
              <a:gd name="T101" fmla="*/ 2147483647 h 14"/>
              <a:gd name="T102" fmla="*/ 2147483647 w 14"/>
              <a:gd name="T103" fmla="*/ 2147483647 h 14"/>
              <a:gd name="T104" fmla="*/ 2147483647 w 14"/>
              <a:gd name="T105" fmla="*/ 2147483647 h 14"/>
              <a:gd name="T106" fmla="*/ 0 w 14"/>
              <a:gd name="T107" fmla="*/ 2147483647 h 14"/>
              <a:gd name="T108" fmla="*/ 0 w 14"/>
              <a:gd name="T109" fmla="*/ 2147483647 h 14"/>
              <a:gd name="T110" fmla="*/ 0 w 14"/>
              <a:gd name="T111" fmla="*/ 2147483647 h 14"/>
              <a:gd name="T112" fmla="*/ 0 w 14"/>
              <a:gd name="T113" fmla="*/ 2147483647 h 14"/>
              <a:gd name="T114" fmla="*/ 0 w 14"/>
              <a:gd name="T115" fmla="*/ 2147483647 h 14"/>
              <a:gd name="T116" fmla="*/ 0 w 14"/>
              <a:gd name="T117" fmla="*/ 2147483647 h 14"/>
              <a:gd name="T118" fmla="*/ 2147483647 w 14"/>
              <a:gd name="T119" fmla="*/ 0 h 14"/>
              <a:gd name="T120" fmla="*/ 2147483647 w 14"/>
              <a:gd name="T121" fmla="*/ 0 h 1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4"/>
              <a:gd name="T184" fmla="*/ 0 h 14"/>
              <a:gd name="T185" fmla="*/ 14 w 14"/>
              <a:gd name="T186" fmla="*/ 14 h 1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4" h="14">
                <a:moveTo>
                  <a:pt x="1" y="0"/>
                </a:moveTo>
                <a:lnTo>
                  <a:pt x="1" y="0"/>
                </a:lnTo>
                <a:lnTo>
                  <a:pt x="1" y="1"/>
                </a:lnTo>
                <a:lnTo>
                  <a:pt x="3" y="1"/>
                </a:lnTo>
                <a:lnTo>
                  <a:pt x="3" y="2"/>
                </a:lnTo>
                <a:lnTo>
                  <a:pt x="4" y="2"/>
                </a:lnTo>
                <a:lnTo>
                  <a:pt x="5" y="2"/>
                </a:lnTo>
                <a:lnTo>
                  <a:pt x="6" y="2"/>
                </a:lnTo>
                <a:lnTo>
                  <a:pt x="7" y="2"/>
                </a:lnTo>
                <a:lnTo>
                  <a:pt x="7" y="1"/>
                </a:lnTo>
                <a:lnTo>
                  <a:pt x="9" y="1"/>
                </a:lnTo>
                <a:lnTo>
                  <a:pt x="9" y="0"/>
                </a:lnTo>
                <a:lnTo>
                  <a:pt x="10" y="0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4" y="2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11" y="5"/>
                </a:lnTo>
                <a:lnTo>
                  <a:pt x="10" y="5"/>
                </a:lnTo>
                <a:lnTo>
                  <a:pt x="9" y="5"/>
                </a:lnTo>
                <a:lnTo>
                  <a:pt x="9" y="6"/>
                </a:lnTo>
                <a:lnTo>
                  <a:pt x="7" y="6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6" y="11"/>
                </a:lnTo>
                <a:lnTo>
                  <a:pt x="5" y="13"/>
                </a:lnTo>
                <a:lnTo>
                  <a:pt x="5" y="14"/>
                </a:lnTo>
                <a:lnTo>
                  <a:pt x="4" y="14"/>
                </a:lnTo>
                <a:lnTo>
                  <a:pt x="3" y="14"/>
                </a:lnTo>
                <a:lnTo>
                  <a:pt x="3" y="13"/>
                </a:lnTo>
                <a:lnTo>
                  <a:pt x="4" y="13"/>
                </a:lnTo>
                <a:lnTo>
                  <a:pt x="3" y="11"/>
                </a:lnTo>
                <a:lnTo>
                  <a:pt x="3" y="9"/>
                </a:lnTo>
                <a:lnTo>
                  <a:pt x="3" y="8"/>
                </a:lnTo>
                <a:lnTo>
                  <a:pt x="3" y="7"/>
                </a:lnTo>
                <a:lnTo>
                  <a:pt x="1" y="7"/>
                </a:lnTo>
                <a:lnTo>
                  <a:pt x="1" y="6"/>
                </a:lnTo>
                <a:lnTo>
                  <a:pt x="1" y="5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2" name="Freeform 212"/>
          <p:cNvSpPr>
            <a:spLocks/>
          </p:cNvSpPr>
          <p:nvPr/>
        </p:nvSpPr>
        <p:spPr bwMode="auto">
          <a:xfrm>
            <a:off x="5104073" y="4687276"/>
            <a:ext cx="198967" cy="128587"/>
          </a:xfrm>
          <a:custGeom>
            <a:avLst/>
            <a:gdLst>
              <a:gd name="T0" fmla="*/ 2147483647 w 15"/>
              <a:gd name="T1" fmla="*/ 0 h 13"/>
              <a:gd name="T2" fmla="*/ 2147483647 w 15"/>
              <a:gd name="T3" fmla="*/ 0 h 13"/>
              <a:gd name="T4" fmla="*/ 2147483647 w 15"/>
              <a:gd name="T5" fmla="*/ 0 h 13"/>
              <a:gd name="T6" fmla="*/ 2147483647 w 15"/>
              <a:gd name="T7" fmla="*/ 0 h 13"/>
              <a:gd name="T8" fmla="*/ 2147483647 w 15"/>
              <a:gd name="T9" fmla="*/ 2147483647 h 13"/>
              <a:gd name="T10" fmla="*/ 2147483647 w 15"/>
              <a:gd name="T11" fmla="*/ 2147483647 h 13"/>
              <a:gd name="T12" fmla="*/ 2147483647 w 15"/>
              <a:gd name="T13" fmla="*/ 2147483647 h 13"/>
              <a:gd name="T14" fmla="*/ 2147483647 w 15"/>
              <a:gd name="T15" fmla="*/ 2147483647 h 13"/>
              <a:gd name="T16" fmla="*/ 2147483647 w 15"/>
              <a:gd name="T17" fmla="*/ 2147483647 h 13"/>
              <a:gd name="T18" fmla="*/ 2147483647 w 15"/>
              <a:gd name="T19" fmla="*/ 2147483647 h 13"/>
              <a:gd name="T20" fmla="*/ 2147483647 w 15"/>
              <a:gd name="T21" fmla="*/ 2147483647 h 13"/>
              <a:gd name="T22" fmla="*/ 2147483647 w 15"/>
              <a:gd name="T23" fmla="*/ 0 h 13"/>
              <a:gd name="T24" fmla="*/ 2147483647 w 15"/>
              <a:gd name="T25" fmla="*/ 0 h 13"/>
              <a:gd name="T26" fmla="*/ 2147483647 w 15"/>
              <a:gd name="T27" fmla="*/ 0 h 13"/>
              <a:gd name="T28" fmla="*/ 2147483647 w 15"/>
              <a:gd name="T29" fmla="*/ 0 h 13"/>
              <a:gd name="T30" fmla="*/ 2147483647 w 15"/>
              <a:gd name="T31" fmla="*/ 0 h 13"/>
              <a:gd name="T32" fmla="*/ 2147483647 w 15"/>
              <a:gd name="T33" fmla="*/ 2147483647 h 13"/>
              <a:gd name="T34" fmla="*/ 2147483647 w 15"/>
              <a:gd name="T35" fmla="*/ 2147483647 h 13"/>
              <a:gd name="T36" fmla="*/ 2147483647 w 15"/>
              <a:gd name="T37" fmla="*/ 0 h 13"/>
              <a:gd name="T38" fmla="*/ 2147483647 w 15"/>
              <a:gd name="T39" fmla="*/ 0 h 13"/>
              <a:gd name="T40" fmla="*/ 2147483647 w 15"/>
              <a:gd name="T41" fmla="*/ 0 h 13"/>
              <a:gd name="T42" fmla="*/ 2147483647 w 15"/>
              <a:gd name="T43" fmla="*/ 0 h 13"/>
              <a:gd name="T44" fmla="*/ 2147483647 w 15"/>
              <a:gd name="T45" fmla="*/ 0 h 13"/>
              <a:gd name="T46" fmla="*/ 2147483647 w 15"/>
              <a:gd name="T47" fmla="*/ 0 h 13"/>
              <a:gd name="T48" fmla="*/ 2147483647 w 15"/>
              <a:gd name="T49" fmla="*/ 2147483647 h 13"/>
              <a:gd name="T50" fmla="*/ 2147483647 w 15"/>
              <a:gd name="T51" fmla="*/ 2147483647 h 13"/>
              <a:gd name="T52" fmla="*/ 2147483647 w 15"/>
              <a:gd name="T53" fmla="*/ 2147483647 h 13"/>
              <a:gd name="T54" fmla="*/ 2147483647 w 15"/>
              <a:gd name="T55" fmla="*/ 2147483647 h 13"/>
              <a:gd name="T56" fmla="*/ 2147483647 w 15"/>
              <a:gd name="T57" fmla="*/ 2147483647 h 13"/>
              <a:gd name="T58" fmla="*/ 2147483647 w 15"/>
              <a:gd name="T59" fmla="*/ 2147483647 h 13"/>
              <a:gd name="T60" fmla="*/ 2147483647 w 15"/>
              <a:gd name="T61" fmla="*/ 2147483647 h 13"/>
              <a:gd name="T62" fmla="*/ 2147483647 w 15"/>
              <a:gd name="T63" fmla="*/ 2147483647 h 13"/>
              <a:gd name="T64" fmla="*/ 2147483647 w 15"/>
              <a:gd name="T65" fmla="*/ 2147483647 h 13"/>
              <a:gd name="T66" fmla="*/ 2147483647 w 15"/>
              <a:gd name="T67" fmla="*/ 2147483647 h 13"/>
              <a:gd name="T68" fmla="*/ 2147483647 w 15"/>
              <a:gd name="T69" fmla="*/ 2147483647 h 13"/>
              <a:gd name="T70" fmla="*/ 2147483647 w 15"/>
              <a:gd name="T71" fmla="*/ 2147483647 h 13"/>
              <a:gd name="T72" fmla="*/ 2147483647 w 15"/>
              <a:gd name="T73" fmla="*/ 2147483647 h 13"/>
              <a:gd name="T74" fmla="*/ 2147483647 w 15"/>
              <a:gd name="T75" fmla="*/ 2147483647 h 13"/>
              <a:gd name="T76" fmla="*/ 2147483647 w 15"/>
              <a:gd name="T77" fmla="*/ 2147483647 h 13"/>
              <a:gd name="T78" fmla="*/ 2147483647 w 15"/>
              <a:gd name="T79" fmla="*/ 2147483647 h 13"/>
              <a:gd name="T80" fmla="*/ 2147483647 w 15"/>
              <a:gd name="T81" fmla="*/ 2147483647 h 13"/>
              <a:gd name="T82" fmla="*/ 2147483647 w 15"/>
              <a:gd name="T83" fmla="*/ 2147483647 h 13"/>
              <a:gd name="T84" fmla="*/ 2147483647 w 15"/>
              <a:gd name="T85" fmla="*/ 2147483647 h 13"/>
              <a:gd name="T86" fmla="*/ 2147483647 w 15"/>
              <a:gd name="T87" fmla="*/ 2147483647 h 13"/>
              <a:gd name="T88" fmla="*/ 2147483647 w 15"/>
              <a:gd name="T89" fmla="*/ 2147483647 h 13"/>
              <a:gd name="T90" fmla="*/ 2147483647 w 15"/>
              <a:gd name="T91" fmla="*/ 2147483647 h 13"/>
              <a:gd name="T92" fmla="*/ 2147483647 w 15"/>
              <a:gd name="T93" fmla="*/ 2147483647 h 13"/>
              <a:gd name="T94" fmla="*/ 2147483647 w 15"/>
              <a:gd name="T95" fmla="*/ 2147483647 h 13"/>
              <a:gd name="T96" fmla="*/ 2147483647 w 15"/>
              <a:gd name="T97" fmla="*/ 2147483647 h 13"/>
              <a:gd name="T98" fmla="*/ 2147483647 w 15"/>
              <a:gd name="T99" fmla="*/ 2147483647 h 13"/>
              <a:gd name="T100" fmla="*/ 2147483647 w 15"/>
              <a:gd name="T101" fmla="*/ 2147483647 h 13"/>
              <a:gd name="T102" fmla="*/ 2147483647 w 15"/>
              <a:gd name="T103" fmla="*/ 2147483647 h 13"/>
              <a:gd name="T104" fmla="*/ 2147483647 w 15"/>
              <a:gd name="T105" fmla="*/ 2147483647 h 13"/>
              <a:gd name="T106" fmla="*/ 2147483647 w 15"/>
              <a:gd name="T107" fmla="*/ 2147483647 h 13"/>
              <a:gd name="T108" fmla="*/ 0 w 15"/>
              <a:gd name="T109" fmla="*/ 2147483647 h 13"/>
              <a:gd name="T110" fmla="*/ 0 w 15"/>
              <a:gd name="T111" fmla="*/ 2147483647 h 13"/>
              <a:gd name="T112" fmla="*/ 0 w 15"/>
              <a:gd name="T113" fmla="*/ 2147483647 h 13"/>
              <a:gd name="T114" fmla="*/ 2147483647 w 15"/>
              <a:gd name="T115" fmla="*/ 2147483647 h 13"/>
              <a:gd name="T116" fmla="*/ 2147483647 w 15"/>
              <a:gd name="T117" fmla="*/ 0 h 13"/>
              <a:gd name="T118" fmla="*/ 2147483647 w 15"/>
              <a:gd name="T119" fmla="*/ 0 h 13"/>
              <a:gd name="T120" fmla="*/ 2147483647 w 15"/>
              <a:gd name="T121" fmla="*/ 0 h 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5"/>
              <a:gd name="T184" fmla="*/ 0 h 13"/>
              <a:gd name="T185" fmla="*/ 15 w 15"/>
              <a:gd name="T186" fmla="*/ 13 h 1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5" h="13">
                <a:moveTo>
                  <a:pt x="1" y="0"/>
                </a:moveTo>
                <a:lnTo>
                  <a:pt x="1" y="0"/>
                </a:lnTo>
                <a:lnTo>
                  <a:pt x="3" y="0"/>
                </a:lnTo>
                <a:lnTo>
                  <a:pt x="3" y="1"/>
                </a:lnTo>
                <a:lnTo>
                  <a:pt x="4" y="1"/>
                </a:lnTo>
                <a:lnTo>
                  <a:pt x="5" y="1"/>
                </a:lnTo>
                <a:lnTo>
                  <a:pt x="6" y="1"/>
                </a:lnTo>
                <a:lnTo>
                  <a:pt x="7" y="1"/>
                </a:lnTo>
                <a:lnTo>
                  <a:pt x="9" y="1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2" y="0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5" y="1"/>
                </a:lnTo>
                <a:lnTo>
                  <a:pt x="14" y="1"/>
                </a:lnTo>
                <a:lnTo>
                  <a:pt x="14" y="2"/>
                </a:lnTo>
                <a:lnTo>
                  <a:pt x="12" y="3"/>
                </a:lnTo>
                <a:lnTo>
                  <a:pt x="12" y="4"/>
                </a:lnTo>
                <a:lnTo>
                  <a:pt x="11" y="4"/>
                </a:lnTo>
                <a:lnTo>
                  <a:pt x="10" y="4"/>
                </a:lnTo>
                <a:lnTo>
                  <a:pt x="10" y="5"/>
                </a:lnTo>
                <a:lnTo>
                  <a:pt x="9" y="5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6" y="7"/>
                </a:lnTo>
                <a:lnTo>
                  <a:pt x="6" y="8"/>
                </a:lnTo>
                <a:lnTo>
                  <a:pt x="6" y="10"/>
                </a:lnTo>
                <a:lnTo>
                  <a:pt x="6" y="12"/>
                </a:lnTo>
                <a:lnTo>
                  <a:pt x="5" y="12"/>
                </a:lnTo>
                <a:lnTo>
                  <a:pt x="5" y="13"/>
                </a:lnTo>
                <a:lnTo>
                  <a:pt x="4" y="13"/>
                </a:lnTo>
                <a:lnTo>
                  <a:pt x="4" y="12"/>
                </a:lnTo>
                <a:lnTo>
                  <a:pt x="3" y="10"/>
                </a:lnTo>
                <a:lnTo>
                  <a:pt x="3" y="8"/>
                </a:lnTo>
                <a:lnTo>
                  <a:pt x="3" y="7"/>
                </a:lnTo>
                <a:lnTo>
                  <a:pt x="3" y="6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0" y="3"/>
                </a:lnTo>
                <a:lnTo>
                  <a:pt x="0" y="2"/>
                </a:lnTo>
                <a:lnTo>
                  <a:pt x="0" y="1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3" name="Freeform 213"/>
          <p:cNvSpPr>
            <a:spLocks/>
          </p:cNvSpPr>
          <p:nvPr/>
        </p:nvSpPr>
        <p:spPr bwMode="auto">
          <a:xfrm>
            <a:off x="5104035" y="4677690"/>
            <a:ext cx="184149" cy="138112"/>
          </a:xfrm>
          <a:custGeom>
            <a:avLst/>
            <a:gdLst>
              <a:gd name="T0" fmla="*/ 2147483647 w 14"/>
              <a:gd name="T1" fmla="*/ 0 h 14"/>
              <a:gd name="T2" fmla="*/ 2147483647 w 14"/>
              <a:gd name="T3" fmla="*/ 0 h 14"/>
              <a:gd name="T4" fmla="*/ 2147483647 w 14"/>
              <a:gd name="T5" fmla="*/ 2147483647 h 14"/>
              <a:gd name="T6" fmla="*/ 2147483647 w 14"/>
              <a:gd name="T7" fmla="*/ 2147483647 h 14"/>
              <a:gd name="T8" fmla="*/ 2147483647 w 14"/>
              <a:gd name="T9" fmla="*/ 2147483647 h 14"/>
              <a:gd name="T10" fmla="*/ 2147483647 w 14"/>
              <a:gd name="T11" fmla="*/ 2147483647 h 14"/>
              <a:gd name="T12" fmla="*/ 2147483647 w 14"/>
              <a:gd name="T13" fmla="*/ 2147483647 h 14"/>
              <a:gd name="T14" fmla="*/ 2147483647 w 14"/>
              <a:gd name="T15" fmla="*/ 2147483647 h 14"/>
              <a:gd name="T16" fmla="*/ 2147483647 w 14"/>
              <a:gd name="T17" fmla="*/ 2147483647 h 14"/>
              <a:gd name="T18" fmla="*/ 2147483647 w 14"/>
              <a:gd name="T19" fmla="*/ 2147483647 h 14"/>
              <a:gd name="T20" fmla="*/ 2147483647 w 14"/>
              <a:gd name="T21" fmla="*/ 2147483647 h 14"/>
              <a:gd name="T22" fmla="*/ 2147483647 w 14"/>
              <a:gd name="T23" fmla="*/ 2147483647 h 14"/>
              <a:gd name="T24" fmla="*/ 2147483647 w 14"/>
              <a:gd name="T25" fmla="*/ 2147483647 h 14"/>
              <a:gd name="T26" fmla="*/ 2147483647 w 14"/>
              <a:gd name="T27" fmla="*/ 2147483647 h 14"/>
              <a:gd name="T28" fmla="*/ 2147483647 w 14"/>
              <a:gd name="T29" fmla="*/ 2147483647 h 14"/>
              <a:gd name="T30" fmla="*/ 2147483647 w 14"/>
              <a:gd name="T31" fmla="*/ 2147483647 h 14"/>
              <a:gd name="T32" fmla="*/ 2147483647 w 14"/>
              <a:gd name="T33" fmla="*/ 2147483647 h 14"/>
              <a:gd name="T34" fmla="*/ 2147483647 w 14"/>
              <a:gd name="T35" fmla="*/ 2147483647 h 14"/>
              <a:gd name="T36" fmla="*/ 2147483647 w 14"/>
              <a:gd name="T37" fmla="*/ 2147483647 h 14"/>
              <a:gd name="T38" fmla="*/ 2147483647 w 14"/>
              <a:gd name="T39" fmla="*/ 2147483647 h 14"/>
              <a:gd name="T40" fmla="*/ 2147483647 w 14"/>
              <a:gd name="T41" fmla="*/ 2147483647 h 14"/>
              <a:gd name="T42" fmla="*/ 2147483647 w 14"/>
              <a:gd name="T43" fmla="*/ 2147483647 h 14"/>
              <a:gd name="T44" fmla="*/ 2147483647 w 14"/>
              <a:gd name="T45" fmla="*/ 2147483647 h 14"/>
              <a:gd name="T46" fmla="*/ 2147483647 w 14"/>
              <a:gd name="T47" fmla="*/ 2147483647 h 14"/>
              <a:gd name="T48" fmla="*/ 2147483647 w 14"/>
              <a:gd name="T49" fmla="*/ 2147483647 h 14"/>
              <a:gd name="T50" fmla="*/ 2147483647 w 14"/>
              <a:gd name="T51" fmla="*/ 2147483647 h 14"/>
              <a:gd name="T52" fmla="*/ 2147483647 w 14"/>
              <a:gd name="T53" fmla="*/ 2147483647 h 14"/>
              <a:gd name="T54" fmla="*/ 2147483647 w 14"/>
              <a:gd name="T55" fmla="*/ 2147483647 h 14"/>
              <a:gd name="T56" fmla="*/ 2147483647 w 14"/>
              <a:gd name="T57" fmla="*/ 2147483647 h 14"/>
              <a:gd name="T58" fmla="*/ 2147483647 w 14"/>
              <a:gd name="T59" fmla="*/ 2147483647 h 14"/>
              <a:gd name="T60" fmla="*/ 2147483647 w 14"/>
              <a:gd name="T61" fmla="*/ 2147483647 h 14"/>
              <a:gd name="T62" fmla="*/ 2147483647 w 14"/>
              <a:gd name="T63" fmla="*/ 2147483647 h 14"/>
              <a:gd name="T64" fmla="*/ 2147483647 w 14"/>
              <a:gd name="T65" fmla="*/ 2147483647 h 14"/>
              <a:gd name="T66" fmla="*/ 2147483647 w 14"/>
              <a:gd name="T67" fmla="*/ 2147483647 h 14"/>
              <a:gd name="T68" fmla="*/ 2147483647 w 14"/>
              <a:gd name="T69" fmla="*/ 2147483647 h 14"/>
              <a:gd name="T70" fmla="*/ 2147483647 w 14"/>
              <a:gd name="T71" fmla="*/ 2147483647 h 14"/>
              <a:gd name="T72" fmla="*/ 2147483647 w 14"/>
              <a:gd name="T73" fmla="*/ 2147483647 h 14"/>
              <a:gd name="T74" fmla="*/ 2147483647 w 14"/>
              <a:gd name="T75" fmla="*/ 2147483647 h 14"/>
              <a:gd name="T76" fmla="*/ 2147483647 w 14"/>
              <a:gd name="T77" fmla="*/ 2147483647 h 14"/>
              <a:gd name="T78" fmla="*/ 2147483647 w 14"/>
              <a:gd name="T79" fmla="*/ 2147483647 h 14"/>
              <a:gd name="T80" fmla="*/ 2147483647 w 14"/>
              <a:gd name="T81" fmla="*/ 2147483647 h 14"/>
              <a:gd name="T82" fmla="*/ 2147483647 w 14"/>
              <a:gd name="T83" fmla="*/ 2147483647 h 14"/>
              <a:gd name="T84" fmla="*/ 2147483647 w 14"/>
              <a:gd name="T85" fmla="*/ 2147483647 h 14"/>
              <a:gd name="T86" fmla="*/ 2147483647 w 14"/>
              <a:gd name="T87" fmla="*/ 2147483647 h 14"/>
              <a:gd name="T88" fmla="*/ 2147483647 w 14"/>
              <a:gd name="T89" fmla="*/ 2147483647 h 14"/>
              <a:gd name="T90" fmla="*/ 2147483647 w 14"/>
              <a:gd name="T91" fmla="*/ 2147483647 h 14"/>
              <a:gd name="T92" fmla="*/ 2147483647 w 14"/>
              <a:gd name="T93" fmla="*/ 2147483647 h 14"/>
              <a:gd name="T94" fmla="*/ 2147483647 w 14"/>
              <a:gd name="T95" fmla="*/ 2147483647 h 14"/>
              <a:gd name="T96" fmla="*/ 2147483647 w 14"/>
              <a:gd name="T97" fmla="*/ 2147483647 h 14"/>
              <a:gd name="T98" fmla="*/ 2147483647 w 14"/>
              <a:gd name="T99" fmla="*/ 2147483647 h 14"/>
              <a:gd name="T100" fmla="*/ 2147483647 w 14"/>
              <a:gd name="T101" fmla="*/ 2147483647 h 14"/>
              <a:gd name="T102" fmla="*/ 2147483647 w 14"/>
              <a:gd name="T103" fmla="*/ 2147483647 h 14"/>
              <a:gd name="T104" fmla="*/ 2147483647 w 14"/>
              <a:gd name="T105" fmla="*/ 2147483647 h 14"/>
              <a:gd name="T106" fmla="*/ 2147483647 w 14"/>
              <a:gd name="T107" fmla="*/ 2147483647 h 14"/>
              <a:gd name="T108" fmla="*/ 0 w 14"/>
              <a:gd name="T109" fmla="*/ 2147483647 h 14"/>
              <a:gd name="T110" fmla="*/ 0 w 14"/>
              <a:gd name="T111" fmla="*/ 2147483647 h 14"/>
              <a:gd name="T112" fmla="*/ 0 w 14"/>
              <a:gd name="T113" fmla="*/ 2147483647 h 14"/>
              <a:gd name="T114" fmla="*/ 2147483647 w 14"/>
              <a:gd name="T115" fmla="*/ 2147483647 h 14"/>
              <a:gd name="T116" fmla="*/ 2147483647 w 14"/>
              <a:gd name="T117" fmla="*/ 2147483647 h 14"/>
              <a:gd name="T118" fmla="*/ 2147483647 w 14"/>
              <a:gd name="T119" fmla="*/ 0 h 14"/>
              <a:gd name="T120" fmla="*/ 2147483647 w 14"/>
              <a:gd name="T121" fmla="*/ 0 h 1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4"/>
              <a:gd name="T184" fmla="*/ 0 h 14"/>
              <a:gd name="T185" fmla="*/ 14 w 14"/>
              <a:gd name="T186" fmla="*/ 14 h 1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4" h="14">
                <a:moveTo>
                  <a:pt x="1" y="0"/>
                </a:moveTo>
                <a:lnTo>
                  <a:pt x="1" y="0"/>
                </a:lnTo>
                <a:lnTo>
                  <a:pt x="1" y="1"/>
                </a:lnTo>
                <a:lnTo>
                  <a:pt x="3" y="1"/>
                </a:lnTo>
                <a:lnTo>
                  <a:pt x="3" y="2"/>
                </a:lnTo>
                <a:lnTo>
                  <a:pt x="4" y="2"/>
                </a:lnTo>
                <a:lnTo>
                  <a:pt x="5" y="2"/>
                </a:lnTo>
                <a:lnTo>
                  <a:pt x="6" y="2"/>
                </a:lnTo>
                <a:lnTo>
                  <a:pt x="7" y="2"/>
                </a:lnTo>
                <a:lnTo>
                  <a:pt x="9" y="2"/>
                </a:lnTo>
                <a:lnTo>
                  <a:pt x="9" y="1"/>
                </a:lnTo>
                <a:lnTo>
                  <a:pt x="10" y="0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4" y="2"/>
                </a:lnTo>
                <a:lnTo>
                  <a:pt x="14" y="3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11" y="5"/>
                </a:lnTo>
                <a:lnTo>
                  <a:pt x="10" y="5"/>
                </a:lnTo>
                <a:lnTo>
                  <a:pt x="10" y="6"/>
                </a:lnTo>
                <a:lnTo>
                  <a:pt x="9" y="6"/>
                </a:lnTo>
                <a:lnTo>
                  <a:pt x="7" y="6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6" y="11"/>
                </a:lnTo>
                <a:lnTo>
                  <a:pt x="6" y="13"/>
                </a:lnTo>
                <a:lnTo>
                  <a:pt x="5" y="13"/>
                </a:lnTo>
                <a:lnTo>
                  <a:pt x="5" y="14"/>
                </a:lnTo>
                <a:lnTo>
                  <a:pt x="4" y="14"/>
                </a:lnTo>
                <a:lnTo>
                  <a:pt x="3" y="14"/>
                </a:lnTo>
                <a:lnTo>
                  <a:pt x="3" y="13"/>
                </a:lnTo>
                <a:lnTo>
                  <a:pt x="4" y="13"/>
                </a:lnTo>
                <a:lnTo>
                  <a:pt x="3" y="11"/>
                </a:lnTo>
                <a:lnTo>
                  <a:pt x="3" y="9"/>
                </a:lnTo>
                <a:lnTo>
                  <a:pt x="3" y="8"/>
                </a:lnTo>
                <a:lnTo>
                  <a:pt x="3" y="7"/>
                </a:lnTo>
                <a:lnTo>
                  <a:pt x="1" y="7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4" name="Freeform 214"/>
          <p:cNvSpPr>
            <a:spLocks/>
          </p:cNvSpPr>
          <p:nvPr/>
        </p:nvSpPr>
        <p:spPr bwMode="auto">
          <a:xfrm>
            <a:off x="5051156" y="4598315"/>
            <a:ext cx="40217" cy="30162"/>
          </a:xfrm>
          <a:custGeom>
            <a:avLst/>
            <a:gdLst>
              <a:gd name="T0" fmla="*/ 2147483647 w 3"/>
              <a:gd name="T1" fmla="*/ 2147483647 h 3"/>
              <a:gd name="T2" fmla="*/ 2147483647 w 3"/>
              <a:gd name="T3" fmla="*/ 2147483647 h 3"/>
              <a:gd name="T4" fmla="*/ 2147483647 w 3"/>
              <a:gd name="T5" fmla="*/ 2147483647 h 3"/>
              <a:gd name="T6" fmla="*/ 2147483647 w 3"/>
              <a:gd name="T7" fmla="*/ 2147483647 h 3"/>
              <a:gd name="T8" fmla="*/ 2147483647 w 3"/>
              <a:gd name="T9" fmla="*/ 2147483647 h 3"/>
              <a:gd name="T10" fmla="*/ 2147483647 w 3"/>
              <a:gd name="T11" fmla="*/ 2147483647 h 3"/>
              <a:gd name="T12" fmla="*/ 2147483647 w 3"/>
              <a:gd name="T13" fmla="*/ 2147483647 h 3"/>
              <a:gd name="T14" fmla="*/ 2147483647 w 3"/>
              <a:gd name="T15" fmla="*/ 2147483647 h 3"/>
              <a:gd name="T16" fmla="*/ 2147483647 w 3"/>
              <a:gd name="T17" fmla="*/ 2147483647 h 3"/>
              <a:gd name="T18" fmla="*/ 2147483647 w 3"/>
              <a:gd name="T19" fmla="*/ 2147483647 h 3"/>
              <a:gd name="T20" fmla="*/ 2147483647 w 3"/>
              <a:gd name="T21" fmla="*/ 2147483647 h 3"/>
              <a:gd name="T22" fmla="*/ 2147483647 w 3"/>
              <a:gd name="T23" fmla="*/ 2147483647 h 3"/>
              <a:gd name="T24" fmla="*/ 2147483647 w 3"/>
              <a:gd name="T25" fmla="*/ 2147483647 h 3"/>
              <a:gd name="T26" fmla="*/ 2147483647 w 3"/>
              <a:gd name="T27" fmla="*/ 2147483647 h 3"/>
              <a:gd name="T28" fmla="*/ 2147483647 w 3"/>
              <a:gd name="T29" fmla="*/ 2147483647 h 3"/>
              <a:gd name="T30" fmla="*/ 2147483647 w 3"/>
              <a:gd name="T31" fmla="*/ 2147483647 h 3"/>
              <a:gd name="T32" fmla="*/ 2147483647 w 3"/>
              <a:gd name="T33" fmla="*/ 2147483647 h 3"/>
              <a:gd name="T34" fmla="*/ 2147483647 w 3"/>
              <a:gd name="T35" fmla="*/ 0 h 3"/>
              <a:gd name="T36" fmla="*/ 2147483647 w 3"/>
              <a:gd name="T37" fmla="*/ 0 h 3"/>
              <a:gd name="T38" fmla="*/ 2147483647 w 3"/>
              <a:gd name="T39" fmla="*/ 0 h 3"/>
              <a:gd name="T40" fmla="*/ 2147483647 w 3"/>
              <a:gd name="T41" fmla="*/ 0 h 3"/>
              <a:gd name="T42" fmla="*/ 2147483647 w 3"/>
              <a:gd name="T43" fmla="*/ 0 h 3"/>
              <a:gd name="T44" fmla="*/ 2147483647 w 3"/>
              <a:gd name="T45" fmla="*/ 0 h 3"/>
              <a:gd name="T46" fmla="*/ 2147483647 w 3"/>
              <a:gd name="T47" fmla="*/ 0 h 3"/>
              <a:gd name="T48" fmla="*/ 0 w 3"/>
              <a:gd name="T49" fmla="*/ 2147483647 h 3"/>
              <a:gd name="T50" fmla="*/ 0 w 3"/>
              <a:gd name="T51" fmla="*/ 2147483647 h 3"/>
              <a:gd name="T52" fmla="*/ 0 w 3"/>
              <a:gd name="T53" fmla="*/ 2147483647 h 3"/>
              <a:gd name="T54" fmla="*/ 0 w 3"/>
              <a:gd name="T55" fmla="*/ 2147483647 h 3"/>
              <a:gd name="T56" fmla="*/ 0 w 3"/>
              <a:gd name="T57" fmla="*/ 2147483647 h 3"/>
              <a:gd name="T58" fmla="*/ 0 w 3"/>
              <a:gd name="T59" fmla="*/ 2147483647 h 3"/>
              <a:gd name="T60" fmla="*/ 0 w 3"/>
              <a:gd name="T61" fmla="*/ 2147483647 h 3"/>
              <a:gd name="T62" fmla="*/ 0 w 3"/>
              <a:gd name="T63" fmla="*/ 2147483647 h 3"/>
              <a:gd name="T64" fmla="*/ 0 w 3"/>
              <a:gd name="T65" fmla="*/ 2147483647 h 3"/>
              <a:gd name="T66" fmla="*/ 0 w 3"/>
              <a:gd name="T67" fmla="*/ 2147483647 h 3"/>
              <a:gd name="T68" fmla="*/ 0 w 3"/>
              <a:gd name="T69" fmla="*/ 2147483647 h 3"/>
              <a:gd name="T70" fmla="*/ 2147483647 w 3"/>
              <a:gd name="T71" fmla="*/ 2147483647 h 3"/>
              <a:gd name="T72" fmla="*/ 2147483647 w 3"/>
              <a:gd name="T73" fmla="*/ 2147483647 h 3"/>
              <a:gd name="T74" fmla="*/ 2147483647 w 3"/>
              <a:gd name="T75" fmla="*/ 2147483647 h 3"/>
              <a:gd name="T76" fmla="*/ 2147483647 w 3"/>
              <a:gd name="T77" fmla="*/ 2147483647 h 3"/>
              <a:gd name="T78" fmla="*/ 2147483647 w 3"/>
              <a:gd name="T79" fmla="*/ 2147483647 h 3"/>
              <a:gd name="T80" fmla="*/ 2147483647 w 3"/>
              <a:gd name="T81" fmla="*/ 2147483647 h 3"/>
              <a:gd name="T82" fmla="*/ 2147483647 w 3"/>
              <a:gd name="T83" fmla="*/ 2147483647 h 3"/>
              <a:gd name="T84" fmla="*/ 2147483647 w 3"/>
              <a:gd name="T85" fmla="*/ 2147483647 h 3"/>
              <a:gd name="T86" fmla="*/ 2147483647 w 3"/>
              <a:gd name="T87" fmla="*/ 2147483647 h 3"/>
              <a:gd name="T88" fmla="*/ 2147483647 w 3"/>
              <a:gd name="T89" fmla="*/ 2147483647 h 3"/>
              <a:gd name="T90" fmla="*/ 2147483647 w 3"/>
              <a:gd name="T91" fmla="*/ 2147483647 h 3"/>
              <a:gd name="T92" fmla="*/ 2147483647 w 3"/>
              <a:gd name="T93" fmla="*/ 2147483647 h 3"/>
              <a:gd name="T94" fmla="*/ 2147483647 w 3"/>
              <a:gd name="T95" fmla="*/ 2147483647 h 3"/>
              <a:gd name="T96" fmla="*/ 2147483647 w 3"/>
              <a:gd name="T97" fmla="*/ 2147483647 h 3"/>
              <a:gd name="T98" fmla="*/ 2147483647 w 3"/>
              <a:gd name="T99" fmla="*/ 2147483647 h 3"/>
              <a:gd name="T100" fmla="*/ 2147483647 w 3"/>
              <a:gd name="T101" fmla="*/ 2147483647 h 3"/>
              <a:gd name="T102" fmla="*/ 2147483647 w 3"/>
              <a:gd name="T103" fmla="*/ 2147483647 h 3"/>
              <a:gd name="T104" fmla="*/ 2147483647 w 3"/>
              <a:gd name="T105" fmla="*/ 2147483647 h 3"/>
              <a:gd name="T106" fmla="*/ 2147483647 w 3"/>
              <a:gd name="T107" fmla="*/ 2147483647 h 3"/>
              <a:gd name="T108" fmla="*/ 2147483647 w 3"/>
              <a:gd name="T109" fmla="*/ 2147483647 h 3"/>
              <a:gd name="T110" fmla="*/ 2147483647 w 3"/>
              <a:gd name="T111" fmla="*/ 2147483647 h 3"/>
              <a:gd name="T112" fmla="*/ 2147483647 w 3"/>
              <a:gd name="T113" fmla="*/ 2147483647 h 3"/>
              <a:gd name="T114" fmla="*/ 2147483647 w 3"/>
              <a:gd name="T115" fmla="*/ 2147483647 h 3"/>
              <a:gd name="T116" fmla="*/ 2147483647 w 3"/>
              <a:gd name="T117" fmla="*/ 2147483647 h 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"/>
              <a:gd name="T178" fmla="*/ 0 h 3"/>
              <a:gd name="T179" fmla="*/ 3 w 3"/>
              <a:gd name="T180" fmla="*/ 3 h 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" h="3">
                <a:moveTo>
                  <a:pt x="3" y="2"/>
                </a:moveTo>
                <a:lnTo>
                  <a:pt x="3" y="2"/>
                </a:lnTo>
                <a:lnTo>
                  <a:pt x="2" y="2"/>
                </a:lnTo>
                <a:lnTo>
                  <a:pt x="2" y="1"/>
                </a:lnTo>
                <a:lnTo>
                  <a:pt x="2" y="0"/>
                </a:lnTo>
                <a:lnTo>
                  <a:pt x="0" y="1"/>
                </a:lnTo>
                <a:lnTo>
                  <a:pt x="2" y="2"/>
                </a:lnTo>
                <a:lnTo>
                  <a:pt x="2" y="3"/>
                </a:lnTo>
                <a:lnTo>
                  <a:pt x="2" y="2"/>
                </a:lnTo>
                <a:lnTo>
                  <a:pt x="3" y="2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5" name="Freeform 215"/>
          <p:cNvSpPr>
            <a:spLocks/>
          </p:cNvSpPr>
          <p:nvPr/>
        </p:nvSpPr>
        <p:spPr bwMode="auto">
          <a:xfrm>
            <a:off x="5078634" y="4607901"/>
            <a:ext cx="12700" cy="20637"/>
          </a:xfrm>
          <a:custGeom>
            <a:avLst/>
            <a:gdLst>
              <a:gd name="T0" fmla="*/ 2147483647 w 1"/>
              <a:gd name="T1" fmla="*/ 2147483647 h 2"/>
              <a:gd name="T2" fmla="*/ 2147483647 w 1"/>
              <a:gd name="T3" fmla="*/ 2147483647 h 2"/>
              <a:gd name="T4" fmla="*/ 2147483647 w 1"/>
              <a:gd name="T5" fmla="*/ 2147483647 h 2"/>
              <a:gd name="T6" fmla="*/ 2147483647 w 1"/>
              <a:gd name="T7" fmla="*/ 2147483647 h 2"/>
              <a:gd name="T8" fmla="*/ 2147483647 w 1"/>
              <a:gd name="T9" fmla="*/ 2147483647 h 2"/>
              <a:gd name="T10" fmla="*/ 2147483647 w 1"/>
              <a:gd name="T11" fmla="*/ 2147483647 h 2"/>
              <a:gd name="T12" fmla="*/ 2147483647 w 1"/>
              <a:gd name="T13" fmla="*/ 2147483647 h 2"/>
              <a:gd name="T14" fmla="*/ 2147483647 w 1"/>
              <a:gd name="T15" fmla="*/ 0 h 2"/>
              <a:gd name="T16" fmla="*/ 2147483647 w 1"/>
              <a:gd name="T17" fmla="*/ 0 h 2"/>
              <a:gd name="T18" fmla="*/ 2147483647 w 1"/>
              <a:gd name="T19" fmla="*/ 0 h 2"/>
              <a:gd name="T20" fmla="*/ 2147483647 w 1"/>
              <a:gd name="T21" fmla="*/ 0 h 2"/>
              <a:gd name="T22" fmla="*/ 2147483647 w 1"/>
              <a:gd name="T23" fmla="*/ 0 h 2"/>
              <a:gd name="T24" fmla="*/ 2147483647 w 1"/>
              <a:gd name="T25" fmla="*/ 0 h 2"/>
              <a:gd name="T26" fmla="*/ 2147483647 w 1"/>
              <a:gd name="T27" fmla="*/ 0 h 2"/>
              <a:gd name="T28" fmla="*/ 0 w 1"/>
              <a:gd name="T29" fmla="*/ 0 h 2"/>
              <a:gd name="T30" fmla="*/ 0 w 1"/>
              <a:gd name="T31" fmla="*/ 0 h 2"/>
              <a:gd name="T32" fmla="*/ 0 w 1"/>
              <a:gd name="T33" fmla="*/ 0 h 2"/>
              <a:gd name="T34" fmla="*/ 0 w 1"/>
              <a:gd name="T35" fmla="*/ 0 h 2"/>
              <a:gd name="T36" fmla="*/ 0 w 1"/>
              <a:gd name="T37" fmla="*/ 0 h 2"/>
              <a:gd name="T38" fmla="*/ 0 w 1"/>
              <a:gd name="T39" fmla="*/ 0 h 2"/>
              <a:gd name="T40" fmla="*/ 0 w 1"/>
              <a:gd name="T41" fmla="*/ 0 h 2"/>
              <a:gd name="T42" fmla="*/ 0 w 1"/>
              <a:gd name="T43" fmla="*/ 0 h 2"/>
              <a:gd name="T44" fmla="*/ 0 w 1"/>
              <a:gd name="T45" fmla="*/ 0 h 2"/>
              <a:gd name="T46" fmla="*/ 0 w 1"/>
              <a:gd name="T47" fmla="*/ 0 h 2"/>
              <a:gd name="T48" fmla="*/ 0 w 1"/>
              <a:gd name="T49" fmla="*/ 0 h 2"/>
              <a:gd name="T50" fmla="*/ 0 w 1"/>
              <a:gd name="T51" fmla="*/ 0 h 2"/>
              <a:gd name="T52" fmla="*/ 0 w 1"/>
              <a:gd name="T53" fmla="*/ 0 h 2"/>
              <a:gd name="T54" fmla="*/ 0 w 1"/>
              <a:gd name="T55" fmla="*/ 0 h 2"/>
              <a:gd name="T56" fmla="*/ 0 w 1"/>
              <a:gd name="T57" fmla="*/ 0 h 2"/>
              <a:gd name="T58" fmla="*/ 0 w 1"/>
              <a:gd name="T59" fmla="*/ 0 h 2"/>
              <a:gd name="T60" fmla="*/ 0 w 1"/>
              <a:gd name="T61" fmla="*/ 0 h 2"/>
              <a:gd name="T62" fmla="*/ 0 w 1"/>
              <a:gd name="T63" fmla="*/ 0 h 2"/>
              <a:gd name="T64" fmla="*/ 0 w 1"/>
              <a:gd name="T65" fmla="*/ 0 h 2"/>
              <a:gd name="T66" fmla="*/ 0 w 1"/>
              <a:gd name="T67" fmla="*/ 0 h 2"/>
              <a:gd name="T68" fmla="*/ 0 w 1"/>
              <a:gd name="T69" fmla="*/ 2147483647 h 2"/>
              <a:gd name="T70" fmla="*/ 0 w 1"/>
              <a:gd name="T71" fmla="*/ 2147483647 h 2"/>
              <a:gd name="T72" fmla="*/ 0 w 1"/>
              <a:gd name="T73" fmla="*/ 2147483647 h 2"/>
              <a:gd name="T74" fmla="*/ 0 w 1"/>
              <a:gd name="T75" fmla="*/ 2147483647 h 2"/>
              <a:gd name="T76" fmla="*/ 0 w 1"/>
              <a:gd name="T77" fmla="*/ 2147483647 h 2"/>
              <a:gd name="T78" fmla="*/ 0 w 1"/>
              <a:gd name="T79" fmla="*/ 2147483647 h 2"/>
              <a:gd name="T80" fmla="*/ 0 w 1"/>
              <a:gd name="T81" fmla="*/ 2147483647 h 2"/>
              <a:gd name="T82" fmla="*/ 0 w 1"/>
              <a:gd name="T83" fmla="*/ 2147483647 h 2"/>
              <a:gd name="T84" fmla="*/ 0 w 1"/>
              <a:gd name="T85" fmla="*/ 2147483647 h 2"/>
              <a:gd name="T86" fmla="*/ 0 w 1"/>
              <a:gd name="T87" fmla="*/ 2147483647 h 2"/>
              <a:gd name="T88" fmla="*/ 0 w 1"/>
              <a:gd name="T89" fmla="*/ 2147483647 h 2"/>
              <a:gd name="T90" fmla="*/ 0 w 1"/>
              <a:gd name="T91" fmla="*/ 2147483647 h 2"/>
              <a:gd name="T92" fmla="*/ 0 w 1"/>
              <a:gd name="T93" fmla="*/ 2147483647 h 2"/>
              <a:gd name="T94" fmla="*/ 0 w 1"/>
              <a:gd name="T95" fmla="*/ 2147483647 h 2"/>
              <a:gd name="T96" fmla="*/ 2147483647 w 1"/>
              <a:gd name="T97" fmla="*/ 2147483647 h 2"/>
              <a:gd name="T98" fmla="*/ 2147483647 w 1"/>
              <a:gd name="T99" fmla="*/ 2147483647 h 2"/>
              <a:gd name="T100" fmla="*/ 2147483647 w 1"/>
              <a:gd name="T101" fmla="*/ 2147483647 h 2"/>
              <a:gd name="T102" fmla="*/ 2147483647 w 1"/>
              <a:gd name="T103" fmla="*/ 2147483647 h 2"/>
              <a:gd name="T104" fmla="*/ 2147483647 w 1"/>
              <a:gd name="T105" fmla="*/ 2147483647 h 2"/>
              <a:gd name="T106" fmla="*/ 2147483647 w 1"/>
              <a:gd name="T107" fmla="*/ 2147483647 h 2"/>
              <a:gd name="T108" fmla="*/ 2147483647 w 1"/>
              <a:gd name="T109" fmla="*/ 2147483647 h 2"/>
              <a:gd name="T110" fmla="*/ 2147483647 w 1"/>
              <a:gd name="T111" fmla="*/ 2147483647 h 2"/>
              <a:gd name="T112" fmla="*/ 2147483647 w 1"/>
              <a:gd name="T113" fmla="*/ 2147483647 h 2"/>
              <a:gd name="T114" fmla="*/ 2147483647 w 1"/>
              <a:gd name="T115" fmla="*/ 2147483647 h 2"/>
              <a:gd name="T116" fmla="*/ 2147483647 w 1"/>
              <a:gd name="T117" fmla="*/ 2147483647 h 2"/>
              <a:gd name="T118" fmla="*/ 2147483647 w 1"/>
              <a:gd name="T119" fmla="*/ 2147483647 h 2"/>
              <a:gd name="T120" fmla="*/ 2147483647 w 1"/>
              <a:gd name="T121" fmla="*/ 2147483647 h 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"/>
              <a:gd name="T184" fmla="*/ 0 h 2"/>
              <a:gd name="T185" fmla="*/ 1 w 1"/>
              <a:gd name="T186" fmla="*/ 2 h 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" h="2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6" name="Freeform 216"/>
          <p:cNvSpPr>
            <a:spLocks/>
          </p:cNvSpPr>
          <p:nvPr/>
        </p:nvSpPr>
        <p:spPr bwMode="auto">
          <a:xfrm>
            <a:off x="5051156" y="4607901"/>
            <a:ext cx="40217" cy="20637"/>
          </a:xfrm>
          <a:custGeom>
            <a:avLst/>
            <a:gdLst>
              <a:gd name="T0" fmla="*/ 2147483647 w 3"/>
              <a:gd name="T1" fmla="*/ 2147483647 h 2"/>
              <a:gd name="T2" fmla="*/ 2147483647 w 3"/>
              <a:gd name="T3" fmla="*/ 2147483647 h 2"/>
              <a:gd name="T4" fmla="*/ 2147483647 w 3"/>
              <a:gd name="T5" fmla="*/ 2147483647 h 2"/>
              <a:gd name="T6" fmla="*/ 2147483647 w 3"/>
              <a:gd name="T7" fmla="*/ 2147483647 h 2"/>
              <a:gd name="T8" fmla="*/ 2147483647 w 3"/>
              <a:gd name="T9" fmla="*/ 2147483647 h 2"/>
              <a:gd name="T10" fmla="*/ 2147483647 w 3"/>
              <a:gd name="T11" fmla="*/ 2147483647 h 2"/>
              <a:gd name="T12" fmla="*/ 2147483647 w 3"/>
              <a:gd name="T13" fmla="*/ 0 h 2"/>
              <a:gd name="T14" fmla="*/ 2147483647 w 3"/>
              <a:gd name="T15" fmla="*/ 0 h 2"/>
              <a:gd name="T16" fmla="*/ 2147483647 w 3"/>
              <a:gd name="T17" fmla="*/ 0 h 2"/>
              <a:gd name="T18" fmla="*/ 2147483647 w 3"/>
              <a:gd name="T19" fmla="*/ 0 h 2"/>
              <a:gd name="T20" fmla="*/ 2147483647 w 3"/>
              <a:gd name="T21" fmla="*/ 0 h 2"/>
              <a:gd name="T22" fmla="*/ 2147483647 w 3"/>
              <a:gd name="T23" fmla="*/ 0 h 2"/>
              <a:gd name="T24" fmla="*/ 2147483647 w 3"/>
              <a:gd name="T25" fmla="*/ 0 h 2"/>
              <a:gd name="T26" fmla="*/ 2147483647 w 3"/>
              <a:gd name="T27" fmla="*/ 0 h 2"/>
              <a:gd name="T28" fmla="*/ 2147483647 w 3"/>
              <a:gd name="T29" fmla="*/ 0 h 2"/>
              <a:gd name="T30" fmla="*/ 2147483647 w 3"/>
              <a:gd name="T31" fmla="*/ 0 h 2"/>
              <a:gd name="T32" fmla="*/ 2147483647 w 3"/>
              <a:gd name="T33" fmla="*/ 0 h 2"/>
              <a:gd name="T34" fmla="*/ 2147483647 w 3"/>
              <a:gd name="T35" fmla="*/ 0 h 2"/>
              <a:gd name="T36" fmla="*/ 2147483647 w 3"/>
              <a:gd name="T37" fmla="*/ 0 h 2"/>
              <a:gd name="T38" fmla="*/ 2147483647 w 3"/>
              <a:gd name="T39" fmla="*/ 0 h 2"/>
              <a:gd name="T40" fmla="*/ 2147483647 w 3"/>
              <a:gd name="T41" fmla="*/ 0 h 2"/>
              <a:gd name="T42" fmla="*/ 2147483647 w 3"/>
              <a:gd name="T43" fmla="*/ 0 h 2"/>
              <a:gd name="T44" fmla="*/ 2147483647 w 3"/>
              <a:gd name="T45" fmla="*/ 0 h 2"/>
              <a:gd name="T46" fmla="*/ 2147483647 w 3"/>
              <a:gd name="T47" fmla="*/ 0 h 2"/>
              <a:gd name="T48" fmla="*/ 2147483647 w 3"/>
              <a:gd name="T49" fmla="*/ 0 h 2"/>
              <a:gd name="T50" fmla="*/ 2147483647 w 3"/>
              <a:gd name="T51" fmla="*/ 0 h 2"/>
              <a:gd name="T52" fmla="*/ 0 w 3"/>
              <a:gd name="T53" fmla="*/ 0 h 2"/>
              <a:gd name="T54" fmla="*/ 0 w 3"/>
              <a:gd name="T55" fmla="*/ 0 h 2"/>
              <a:gd name="T56" fmla="*/ 0 w 3"/>
              <a:gd name="T57" fmla="*/ 0 h 2"/>
              <a:gd name="T58" fmla="*/ 0 w 3"/>
              <a:gd name="T59" fmla="*/ 0 h 2"/>
              <a:gd name="T60" fmla="*/ 0 w 3"/>
              <a:gd name="T61" fmla="*/ 0 h 2"/>
              <a:gd name="T62" fmla="*/ 0 w 3"/>
              <a:gd name="T63" fmla="*/ 0 h 2"/>
              <a:gd name="T64" fmla="*/ 0 w 3"/>
              <a:gd name="T65" fmla="*/ 0 h 2"/>
              <a:gd name="T66" fmla="*/ 0 w 3"/>
              <a:gd name="T67" fmla="*/ 0 h 2"/>
              <a:gd name="T68" fmla="*/ 2147483647 w 3"/>
              <a:gd name="T69" fmla="*/ 2147483647 h 2"/>
              <a:gd name="T70" fmla="*/ 2147483647 w 3"/>
              <a:gd name="T71" fmla="*/ 2147483647 h 2"/>
              <a:gd name="T72" fmla="*/ 2147483647 w 3"/>
              <a:gd name="T73" fmla="*/ 2147483647 h 2"/>
              <a:gd name="T74" fmla="*/ 2147483647 w 3"/>
              <a:gd name="T75" fmla="*/ 2147483647 h 2"/>
              <a:gd name="T76" fmla="*/ 2147483647 w 3"/>
              <a:gd name="T77" fmla="*/ 2147483647 h 2"/>
              <a:gd name="T78" fmla="*/ 2147483647 w 3"/>
              <a:gd name="T79" fmla="*/ 2147483647 h 2"/>
              <a:gd name="T80" fmla="*/ 2147483647 w 3"/>
              <a:gd name="T81" fmla="*/ 2147483647 h 2"/>
              <a:gd name="T82" fmla="*/ 2147483647 w 3"/>
              <a:gd name="T83" fmla="*/ 2147483647 h 2"/>
              <a:gd name="T84" fmla="*/ 2147483647 w 3"/>
              <a:gd name="T85" fmla="*/ 2147483647 h 2"/>
              <a:gd name="T86" fmla="*/ 2147483647 w 3"/>
              <a:gd name="T87" fmla="*/ 2147483647 h 2"/>
              <a:gd name="T88" fmla="*/ 2147483647 w 3"/>
              <a:gd name="T89" fmla="*/ 2147483647 h 2"/>
              <a:gd name="T90" fmla="*/ 2147483647 w 3"/>
              <a:gd name="T91" fmla="*/ 2147483647 h 2"/>
              <a:gd name="T92" fmla="*/ 2147483647 w 3"/>
              <a:gd name="T93" fmla="*/ 2147483647 h 2"/>
              <a:gd name="T94" fmla="*/ 2147483647 w 3"/>
              <a:gd name="T95" fmla="*/ 2147483647 h 2"/>
              <a:gd name="T96" fmla="*/ 2147483647 w 3"/>
              <a:gd name="T97" fmla="*/ 2147483647 h 2"/>
              <a:gd name="T98" fmla="*/ 2147483647 w 3"/>
              <a:gd name="T99" fmla="*/ 2147483647 h 2"/>
              <a:gd name="T100" fmla="*/ 2147483647 w 3"/>
              <a:gd name="T101" fmla="*/ 2147483647 h 2"/>
              <a:gd name="T102" fmla="*/ 2147483647 w 3"/>
              <a:gd name="T103" fmla="*/ 2147483647 h 2"/>
              <a:gd name="T104" fmla="*/ 2147483647 w 3"/>
              <a:gd name="T105" fmla="*/ 2147483647 h 2"/>
              <a:gd name="T106" fmla="*/ 2147483647 w 3"/>
              <a:gd name="T107" fmla="*/ 2147483647 h 2"/>
              <a:gd name="T108" fmla="*/ 2147483647 w 3"/>
              <a:gd name="T109" fmla="*/ 2147483647 h 2"/>
              <a:gd name="T110" fmla="*/ 2147483647 w 3"/>
              <a:gd name="T111" fmla="*/ 2147483647 h 2"/>
              <a:gd name="T112" fmla="*/ 2147483647 w 3"/>
              <a:gd name="T113" fmla="*/ 2147483647 h 2"/>
              <a:gd name="T114" fmla="*/ 2147483647 w 3"/>
              <a:gd name="T115" fmla="*/ 2147483647 h 2"/>
              <a:gd name="T116" fmla="*/ 2147483647 w 3"/>
              <a:gd name="T117" fmla="*/ 2147483647 h 2"/>
              <a:gd name="T118" fmla="*/ 2147483647 w 3"/>
              <a:gd name="T119" fmla="*/ 2147483647 h 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"/>
              <a:gd name="T181" fmla="*/ 0 h 2"/>
              <a:gd name="T182" fmla="*/ 3 w 3"/>
              <a:gd name="T183" fmla="*/ 2 h 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" h="2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lnTo>
                  <a:pt x="0" y="0"/>
                </a:lnTo>
                <a:lnTo>
                  <a:pt x="2" y="1"/>
                </a:lnTo>
                <a:lnTo>
                  <a:pt x="2" y="2"/>
                </a:lnTo>
                <a:lnTo>
                  <a:pt x="3" y="2"/>
                </a:lnTo>
                <a:lnTo>
                  <a:pt x="3" y="1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7" name="Freeform 223"/>
          <p:cNvSpPr>
            <a:spLocks/>
          </p:cNvSpPr>
          <p:nvPr/>
        </p:nvSpPr>
        <p:spPr bwMode="auto">
          <a:xfrm>
            <a:off x="5104035" y="4677690"/>
            <a:ext cx="184149" cy="138112"/>
          </a:xfrm>
          <a:custGeom>
            <a:avLst/>
            <a:gdLst>
              <a:gd name="T0" fmla="*/ 2147483647 w 14"/>
              <a:gd name="T1" fmla="*/ 0 h 14"/>
              <a:gd name="T2" fmla="*/ 2147483647 w 14"/>
              <a:gd name="T3" fmla="*/ 0 h 14"/>
              <a:gd name="T4" fmla="*/ 2147483647 w 14"/>
              <a:gd name="T5" fmla="*/ 0 h 14"/>
              <a:gd name="T6" fmla="*/ 2147483647 w 14"/>
              <a:gd name="T7" fmla="*/ 2147483647 h 14"/>
              <a:gd name="T8" fmla="*/ 2147483647 w 14"/>
              <a:gd name="T9" fmla="*/ 2147483647 h 14"/>
              <a:gd name="T10" fmla="*/ 2147483647 w 14"/>
              <a:gd name="T11" fmla="*/ 2147483647 h 14"/>
              <a:gd name="T12" fmla="*/ 2147483647 w 14"/>
              <a:gd name="T13" fmla="*/ 2147483647 h 14"/>
              <a:gd name="T14" fmla="*/ 2147483647 w 14"/>
              <a:gd name="T15" fmla="*/ 2147483647 h 14"/>
              <a:gd name="T16" fmla="*/ 2147483647 w 14"/>
              <a:gd name="T17" fmla="*/ 2147483647 h 14"/>
              <a:gd name="T18" fmla="*/ 2147483647 w 14"/>
              <a:gd name="T19" fmla="*/ 2147483647 h 14"/>
              <a:gd name="T20" fmla="*/ 2147483647 w 14"/>
              <a:gd name="T21" fmla="*/ 2147483647 h 14"/>
              <a:gd name="T22" fmla="*/ 2147483647 w 14"/>
              <a:gd name="T23" fmla="*/ 2147483647 h 14"/>
              <a:gd name="T24" fmla="*/ 2147483647 w 14"/>
              <a:gd name="T25" fmla="*/ 0 h 14"/>
              <a:gd name="T26" fmla="*/ 2147483647 w 14"/>
              <a:gd name="T27" fmla="*/ 0 h 14"/>
              <a:gd name="T28" fmla="*/ 2147483647 w 14"/>
              <a:gd name="T29" fmla="*/ 2147483647 h 14"/>
              <a:gd name="T30" fmla="*/ 2147483647 w 14"/>
              <a:gd name="T31" fmla="*/ 2147483647 h 14"/>
              <a:gd name="T32" fmla="*/ 2147483647 w 14"/>
              <a:gd name="T33" fmla="*/ 2147483647 h 14"/>
              <a:gd name="T34" fmla="*/ 2147483647 w 14"/>
              <a:gd name="T35" fmla="*/ 2147483647 h 14"/>
              <a:gd name="T36" fmla="*/ 2147483647 w 14"/>
              <a:gd name="T37" fmla="*/ 2147483647 h 14"/>
              <a:gd name="T38" fmla="*/ 2147483647 w 14"/>
              <a:gd name="T39" fmla="*/ 2147483647 h 14"/>
              <a:gd name="T40" fmla="*/ 2147483647 w 14"/>
              <a:gd name="T41" fmla="*/ 2147483647 h 14"/>
              <a:gd name="T42" fmla="*/ 2147483647 w 14"/>
              <a:gd name="T43" fmla="*/ 0 h 14"/>
              <a:gd name="T44" fmla="*/ 2147483647 w 14"/>
              <a:gd name="T45" fmla="*/ 0 h 14"/>
              <a:gd name="T46" fmla="*/ 2147483647 w 14"/>
              <a:gd name="T47" fmla="*/ 2147483647 h 14"/>
              <a:gd name="T48" fmla="*/ 2147483647 w 14"/>
              <a:gd name="T49" fmla="*/ 2147483647 h 14"/>
              <a:gd name="T50" fmla="*/ 2147483647 w 14"/>
              <a:gd name="T51" fmla="*/ 2147483647 h 14"/>
              <a:gd name="T52" fmla="*/ 2147483647 w 14"/>
              <a:gd name="T53" fmla="*/ 2147483647 h 14"/>
              <a:gd name="T54" fmla="*/ 2147483647 w 14"/>
              <a:gd name="T55" fmla="*/ 2147483647 h 14"/>
              <a:gd name="T56" fmla="*/ 2147483647 w 14"/>
              <a:gd name="T57" fmla="*/ 2147483647 h 14"/>
              <a:gd name="T58" fmla="*/ 2147483647 w 14"/>
              <a:gd name="T59" fmla="*/ 2147483647 h 14"/>
              <a:gd name="T60" fmla="*/ 2147483647 w 14"/>
              <a:gd name="T61" fmla="*/ 2147483647 h 14"/>
              <a:gd name="T62" fmla="*/ 2147483647 w 14"/>
              <a:gd name="T63" fmla="*/ 2147483647 h 14"/>
              <a:gd name="T64" fmla="*/ 2147483647 w 14"/>
              <a:gd name="T65" fmla="*/ 2147483647 h 14"/>
              <a:gd name="T66" fmla="*/ 2147483647 w 14"/>
              <a:gd name="T67" fmla="*/ 2147483647 h 14"/>
              <a:gd name="T68" fmla="*/ 2147483647 w 14"/>
              <a:gd name="T69" fmla="*/ 2147483647 h 14"/>
              <a:gd name="T70" fmla="*/ 2147483647 w 14"/>
              <a:gd name="T71" fmla="*/ 2147483647 h 14"/>
              <a:gd name="T72" fmla="*/ 2147483647 w 14"/>
              <a:gd name="T73" fmla="*/ 2147483647 h 14"/>
              <a:gd name="T74" fmla="*/ 2147483647 w 14"/>
              <a:gd name="T75" fmla="*/ 2147483647 h 14"/>
              <a:gd name="T76" fmla="*/ 2147483647 w 14"/>
              <a:gd name="T77" fmla="*/ 2147483647 h 14"/>
              <a:gd name="T78" fmla="*/ 2147483647 w 14"/>
              <a:gd name="T79" fmla="*/ 2147483647 h 14"/>
              <a:gd name="T80" fmla="*/ 2147483647 w 14"/>
              <a:gd name="T81" fmla="*/ 2147483647 h 14"/>
              <a:gd name="T82" fmla="*/ 2147483647 w 14"/>
              <a:gd name="T83" fmla="*/ 2147483647 h 14"/>
              <a:gd name="T84" fmla="*/ 2147483647 w 14"/>
              <a:gd name="T85" fmla="*/ 2147483647 h 14"/>
              <a:gd name="T86" fmla="*/ 2147483647 w 14"/>
              <a:gd name="T87" fmla="*/ 2147483647 h 14"/>
              <a:gd name="T88" fmla="*/ 2147483647 w 14"/>
              <a:gd name="T89" fmla="*/ 2147483647 h 14"/>
              <a:gd name="T90" fmla="*/ 2147483647 w 14"/>
              <a:gd name="T91" fmla="*/ 2147483647 h 14"/>
              <a:gd name="T92" fmla="*/ 2147483647 w 14"/>
              <a:gd name="T93" fmla="*/ 2147483647 h 14"/>
              <a:gd name="T94" fmla="*/ 2147483647 w 14"/>
              <a:gd name="T95" fmla="*/ 2147483647 h 14"/>
              <a:gd name="T96" fmla="*/ 2147483647 w 14"/>
              <a:gd name="T97" fmla="*/ 2147483647 h 14"/>
              <a:gd name="T98" fmla="*/ 2147483647 w 14"/>
              <a:gd name="T99" fmla="*/ 2147483647 h 14"/>
              <a:gd name="T100" fmla="*/ 2147483647 w 14"/>
              <a:gd name="T101" fmla="*/ 2147483647 h 14"/>
              <a:gd name="T102" fmla="*/ 2147483647 w 14"/>
              <a:gd name="T103" fmla="*/ 2147483647 h 14"/>
              <a:gd name="T104" fmla="*/ 2147483647 w 14"/>
              <a:gd name="T105" fmla="*/ 2147483647 h 14"/>
              <a:gd name="T106" fmla="*/ 0 w 14"/>
              <a:gd name="T107" fmla="*/ 2147483647 h 14"/>
              <a:gd name="T108" fmla="*/ 0 w 14"/>
              <a:gd name="T109" fmla="*/ 2147483647 h 14"/>
              <a:gd name="T110" fmla="*/ 0 w 14"/>
              <a:gd name="T111" fmla="*/ 2147483647 h 14"/>
              <a:gd name="T112" fmla="*/ 0 w 14"/>
              <a:gd name="T113" fmla="*/ 2147483647 h 14"/>
              <a:gd name="T114" fmla="*/ 0 w 14"/>
              <a:gd name="T115" fmla="*/ 2147483647 h 14"/>
              <a:gd name="T116" fmla="*/ 0 w 14"/>
              <a:gd name="T117" fmla="*/ 2147483647 h 14"/>
              <a:gd name="T118" fmla="*/ 2147483647 w 14"/>
              <a:gd name="T119" fmla="*/ 0 h 14"/>
              <a:gd name="T120" fmla="*/ 2147483647 w 14"/>
              <a:gd name="T121" fmla="*/ 0 h 1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4"/>
              <a:gd name="T184" fmla="*/ 0 h 14"/>
              <a:gd name="T185" fmla="*/ 14 w 14"/>
              <a:gd name="T186" fmla="*/ 14 h 1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4" h="14">
                <a:moveTo>
                  <a:pt x="1" y="0"/>
                </a:moveTo>
                <a:lnTo>
                  <a:pt x="1" y="0"/>
                </a:lnTo>
                <a:lnTo>
                  <a:pt x="1" y="1"/>
                </a:lnTo>
                <a:lnTo>
                  <a:pt x="3" y="1"/>
                </a:lnTo>
                <a:lnTo>
                  <a:pt x="3" y="2"/>
                </a:lnTo>
                <a:lnTo>
                  <a:pt x="4" y="2"/>
                </a:lnTo>
                <a:lnTo>
                  <a:pt x="5" y="2"/>
                </a:lnTo>
                <a:lnTo>
                  <a:pt x="6" y="2"/>
                </a:lnTo>
                <a:lnTo>
                  <a:pt x="7" y="2"/>
                </a:lnTo>
                <a:lnTo>
                  <a:pt x="7" y="1"/>
                </a:lnTo>
                <a:lnTo>
                  <a:pt x="9" y="1"/>
                </a:lnTo>
                <a:lnTo>
                  <a:pt x="9" y="0"/>
                </a:lnTo>
                <a:lnTo>
                  <a:pt x="10" y="0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4" y="2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11" y="5"/>
                </a:lnTo>
                <a:lnTo>
                  <a:pt x="10" y="5"/>
                </a:lnTo>
                <a:lnTo>
                  <a:pt x="9" y="5"/>
                </a:lnTo>
                <a:lnTo>
                  <a:pt x="9" y="6"/>
                </a:lnTo>
                <a:lnTo>
                  <a:pt x="7" y="6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6" y="11"/>
                </a:lnTo>
                <a:lnTo>
                  <a:pt x="5" y="13"/>
                </a:lnTo>
                <a:lnTo>
                  <a:pt x="5" y="14"/>
                </a:lnTo>
                <a:lnTo>
                  <a:pt x="4" y="14"/>
                </a:lnTo>
                <a:lnTo>
                  <a:pt x="3" y="14"/>
                </a:lnTo>
                <a:lnTo>
                  <a:pt x="3" y="13"/>
                </a:lnTo>
                <a:lnTo>
                  <a:pt x="4" y="13"/>
                </a:lnTo>
                <a:lnTo>
                  <a:pt x="3" y="11"/>
                </a:lnTo>
                <a:lnTo>
                  <a:pt x="3" y="9"/>
                </a:lnTo>
                <a:lnTo>
                  <a:pt x="3" y="8"/>
                </a:lnTo>
                <a:lnTo>
                  <a:pt x="3" y="7"/>
                </a:lnTo>
                <a:lnTo>
                  <a:pt x="1" y="7"/>
                </a:lnTo>
                <a:lnTo>
                  <a:pt x="1" y="6"/>
                </a:lnTo>
                <a:lnTo>
                  <a:pt x="1" y="5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02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8" name="Freeform 224"/>
          <p:cNvSpPr>
            <a:spLocks/>
          </p:cNvSpPr>
          <p:nvPr/>
        </p:nvSpPr>
        <p:spPr bwMode="auto">
          <a:xfrm>
            <a:off x="5104073" y="4687276"/>
            <a:ext cx="198967" cy="128587"/>
          </a:xfrm>
          <a:custGeom>
            <a:avLst/>
            <a:gdLst>
              <a:gd name="T0" fmla="*/ 2147483647 w 15"/>
              <a:gd name="T1" fmla="*/ 0 h 13"/>
              <a:gd name="T2" fmla="*/ 2147483647 w 15"/>
              <a:gd name="T3" fmla="*/ 0 h 13"/>
              <a:gd name="T4" fmla="*/ 2147483647 w 15"/>
              <a:gd name="T5" fmla="*/ 0 h 13"/>
              <a:gd name="T6" fmla="*/ 2147483647 w 15"/>
              <a:gd name="T7" fmla="*/ 0 h 13"/>
              <a:gd name="T8" fmla="*/ 2147483647 w 15"/>
              <a:gd name="T9" fmla="*/ 2147483647 h 13"/>
              <a:gd name="T10" fmla="*/ 2147483647 w 15"/>
              <a:gd name="T11" fmla="*/ 2147483647 h 13"/>
              <a:gd name="T12" fmla="*/ 2147483647 w 15"/>
              <a:gd name="T13" fmla="*/ 2147483647 h 13"/>
              <a:gd name="T14" fmla="*/ 2147483647 w 15"/>
              <a:gd name="T15" fmla="*/ 2147483647 h 13"/>
              <a:gd name="T16" fmla="*/ 2147483647 w 15"/>
              <a:gd name="T17" fmla="*/ 2147483647 h 13"/>
              <a:gd name="T18" fmla="*/ 2147483647 w 15"/>
              <a:gd name="T19" fmla="*/ 2147483647 h 13"/>
              <a:gd name="T20" fmla="*/ 2147483647 w 15"/>
              <a:gd name="T21" fmla="*/ 2147483647 h 13"/>
              <a:gd name="T22" fmla="*/ 2147483647 w 15"/>
              <a:gd name="T23" fmla="*/ 0 h 13"/>
              <a:gd name="T24" fmla="*/ 2147483647 w 15"/>
              <a:gd name="T25" fmla="*/ 0 h 13"/>
              <a:gd name="T26" fmla="*/ 2147483647 w 15"/>
              <a:gd name="T27" fmla="*/ 0 h 13"/>
              <a:gd name="T28" fmla="*/ 2147483647 w 15"/>
              <a:gd name="T29" fmla="*/ 0 h 13"/>
              <a:gd name="T30" fmla="*/ 2147483647 w 15"/>
              <a:gd name="T31" fmla="*/ 0 h 13"/>
              <a:gd name="T32" fmla="*/ 2147483647 w 15"/>
              <a:gd name="T33" fmla="*/ 2147483647 h 13"/>
              <a:gd name="T34" fmla="*/ 2147483647 w 15"/>
              <a:gd name="T35" fmla="*/ 2147483647 h 13"/>
              <a:gd name="T36" fmla="*/ 2147483647 w 15"/>
              <a:gd name="T37" fmla="*/ 0 h 13"/>
              <a:gd name="T38" fmla="*/ 2147483647 w 15"/>
              <a:gd name="T39" fmla="*/ 0 h 13"/>
              <a:gd name="T40" fmla="*/ 2147483647 w 15"/>
              <a:gd name="T41" fmla="*/ 0 h 13"/>
              <a:gd name="T42" fmla="*/ 2147483647 w 15"/>
              <a:gd name="T43" fmla="*/ 0 h 13"/>
              <a:gd name="T44" fmla="*/ 2147483647 w 15"/>
              <a:gd name="T45" fmla="*/ 0 h 13"/>
              <a:gd name="T46" fmla="*/ 2147483647 w 15"/>
              <a:gd name="T47" fmla="*/ 0 h 13"/>
              <a:gd name="T48" fmla="*/ 2147483647 w 15"/>
              <a:gd name="T49" fmla="*/ 2147483647 h 13"/>
              <a:gd name="T50" fmla="*/ 2147483647 w 15"/>
              <a:gd name="T51" fmla="*/ 2147483647 h 13"/>
              <a:gd name="T52" fmla="*/ 2147483647 w 15"/>
              <a:gd name="T53" fmla="*/ 2147483647 h 13"/>
              <a:gd name="T54" fmla="*/ 2147483647 w 15"/>
              <a:gd name="T55" fmla="*/ 2147483647 h 13"/>
              <a:gd name="T56" fmla="*/ 2147483647 w 15"/>
              <a:gd name="T57" fmla="*/ 2147483647 h 13"/>
              <a:gd name="T58" fmla="*/ 2147483647 w 15"/>
              <a:gd name="T59" fmla="*/ 2147483647 h 13"/>
              <a:gd name="T60" fmla="*/ 2147483647 w 15"/>
              <a:gd name="T61" fmla="*/ 2147483647 h 13"/>
              <a:gd name="T62" fmla="*/ 2147483647 w 15"/>
              <a:gd name="T63" fmla="*/ 2147483647 h 13"/>
              <a:gd name="T64" fmla="*/ 2147483647 w 15"/>
              <a:gd name="T65" fmla="*/ 2147483647 h 13"/>
              <a:gd name="T66" fmla="*/ 2147483647 w 15"/>
              <a:gd name="T67" fmla="*/ 2147483647 h 13"/>
              <a:gd name="T68" fmla="*/ 2147483647 w 15"/>
              <a:gd name="T69" fmla="*/ 2147483647 h 13"/>
              <a:gd name="T70" fmla="*/ 2147483647 w 15"/>
              <a:gd name="T71" fmla="*/ 2147483647 h 13"/>
              <a:gd name="T72" fmla="*/ 2147483647 w 15"/>
              <a:gd name="T73" fmla="*/ 2147483647 h 13"/>
              <a:gd name="T74" fmla="*/ 2147483647 w 15"/>
              <a:gd name="T75" fmla="*/ 2147483647 h 13"/>
              <a:gd name="T76" fmla="*/ 2147483647 w 15"/>
              <a:gd name="T77" fmla="*/ 2147483647 h 13"/>
              <a:gd name="T78" fmla="*/ 2147483647 w 15"/>
              <a:gd name="T79" fmla="*/ 2147483647 h 13"/>
              <a:gd name="T80" fmla="*/ 2147483647 w 15"/>
              <a:gd name="T81" fmla="*/ 2147483647 h 13"/>
              <a:gd name="T82" fmla="*/ 2147483647 w 15"/>
              <a:gd name="T83" fmla="*/ 2147483647 h 13"/>
              <a:gd name="T84" fmla="*/ 2147483647 w 15"/>
              <a:gd name="T85" fmla="*/ 2147483647 h 13"/>
              <a:gd name="T86" fmla="*/ 2147483647 w 15"/>
              <a:gd name="T87" fmla="*/ 2147483647 h 13"/>
              <a:gd name="T88" fmla="*/ 2147483647 w 15"/>
              <a:gd name="T89" fmla="*/ 2147483647 h 13"/>
              <a:gd name="T90" fmla="*/ 2147483647 w 15"/>
              <a:gd name="T91" fmla="*/ 2147483647 h 13"/>
              <a:gd name="T92" fmla="*/ 2147483647 w 15"/>
              <a:gd name="T93" fmla="*/ 2147483647 h 13"/>
              <a:gd name="T94" fmla="*/ 2147483647 w 15"/>
              <a:gd name="T95" fmla="*/ 2147483647 h 13"/>
              <a:gd name="T96" fmla="*/ 2147483647 w 15"/>
              <a:gd name="T97" fmla="*/ 2147483647 h 13"/>
              <a:gd name="T98" fmla="*/ 2147483647 w 15"/>
              <a:gd name="T99" fmla="*/ 2147483647 h 13"/>
              <a:gd name="T100" fmla="*/ 2147483647 w 15"/>
              <a:gd name="T101" fmla="*/ 2147483647 h 13"/>
              <a:gd name="T102" fmla="*/ 2147483647 w 15"/>
              <a:gd name="T103" fmla="*/ 2147483647 h 13"/>
              <a:gd name="T104" fmla="*/ 2147483647 w 15"/>
              <a:gd name="T105" fmla="*/ 2147483647 h 13"/>
              <a:gd name="T106" fmla="*/ 2147483647 w 15"/>
              <a:gd name="T107" fmla="*/ 2147483647 h 13"/>
              <a:gd name="T108" fmla="*/ 0 w 15"/>
              <a:gd name="T109" fmla="*/ 2147483647 h 13"/>
              <a:gd name="T110" fmla="*/ 0 w 15"/>
              <a:gd name="T111" fmla="*/ 2147483647 h 13"/>
              <a:gd name="T112" fmla="*/ 0 w 15"/>
              <a:gd name="T113" fmla="*/ 2147483647 h 13"/>
              <a:gd name="T114" fmla="*/ 2147483647 w 15"/>
              <a:gd name="T115" fmla="*/ 2147483647 h 13"/>
              <a:gd name="T116" fmla="*/ 2147483647 w 15"/>
              <a:gd name="T117" fmla="*/ 0 h 13"/>
              <a:gd name="T118" fmla="*/ 2147483647 w 15"/>
              <a:gd name="T119" fmla="*/ 0 h 13"/>
              <a:gd name="T120" fmla="*/ 2147483647 w 15"/>
              <a:gd name="T121" fmla="*/ 0 h 1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5"/>
              <a:gd name="T184" fmla="*/ 0 h 13"/>
              <a:gd name="T185" fmla="*/ 15 w 15"/>
              <a:gd name="T186" fmla="*/ 13 h 1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5" h="13">
                <a:moveTo>
                  <a:pt x="1" y="0"/>
                </a:moveTo>
                <a:lnTo>
                  <a:pt x="1" y="0"/>
                </a:lnTo>
                <a:lnTo>
                  <a:pt x="3" y="0"/>
                </a:lnTo>
                <a:lnTo>
                  <a:pt x="3" y="1"/>
                </a:lnTo>
                <a:lnTo>
                  <a:pt x="4" y="1"/>
                </a:lnTo>
                <a:lnTo>
                  <a:pt x="5" y="1"/>
                </a:lnTo>
                <a:lnTo>
                  <a:pt x="6" y="1"/>
                </a:lnTo>
                <a:lnTo>
                  <a:pt x="7" y="1"/>
                </a:lnTo>
                <a:lnTo>
                  <a:pt x="9" y="1"/>
                </a:lnTo>
                <a:lnTo>
                  <a:pt x="9" y="0"/>
                </a:lnTo>
                <a:lnTo>
                  <a:pt x="10" y="0"/>
                </a:lnTo>
                <a:lnTo>
                  <a:pt x="11" y="0"/>
                </a:lnTo>
                <a:lnTo>
                  <a:pt x="12" y="0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5" y="1"/>
                </a:lnTo>
                <a:lnTo>
                  <a:pt x="14" y="1"/>
                </a:lnTo>
                <a:lnTo>
                  <a:pt x="14" y="2"/>
                </a:lnTo>
                <a:lnTo>
                  <a:pt x="12" y="3"/>
                </a:lnTo>
                <a:lnTo>
                  <a:pt x="12" y="4"/>
                </a:lnTo>
                <a:lnTo>
                  <a:pt x="11" y="4"/>
                </a:lnTo>
                <a:lnTo>
                  <a:pt x="10" y="4"/>
                </a:lnTo>
                <a:lnTo>
                  <a:pt x="10" y="5"/>
                </a:lnTo>
                <a:lnTo>
                  <a:pt x="9" y="5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6" y="7"/>
                </a:lnTo>
                <a:lnTo>
                  <a:pt x="6" y="8"/>
                </a:lnTo>
                <a:lnTo>
                  <a:pt x="6" y="10"/>
                </a:lnTo>
                <a:lnTo>
                  <a:pt x="6" y="12"/>
                </a:lnTo>
                <a:lnTo>
                  <a:pt x="5" y="12"/>
                </a:lnTo>
                <a:lnTo>
                  <a:pt x="5" y="13"/>
                </a:lnTo>
                <a:lnTo>
                  <a:pt x="4" y="13"/>
                </a:lnTo>
                <a:lnTo>
                  <a:pt x="4" y="12"/>
                </a:lnTo>
                <a:lnTo>
                  <a:pt x="3" y="10"/>
                </a:lnTo>
                <a:lnTo>
                  <a:pt x="3" y="8"/>
                </a:lnTo>
                <a:lnTo>
                  <a:pt x="3" y="7"/>
                </a:lnTo>
                <a:lnTo>
                  <a:pt x="3" y="6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0" y="3"/>
                </a:lnTo>
                <a:lnTo>
                  <a:pt x="0" y="2"/>
                </a:lnTo>
                <a:lnTo>
                  <a:pt x="0" y="1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rgbClr val="2C73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39" name="Freeform 225"/>
          <p:cNvSpPr>
            <a:spLocks/>
          </p:cNvSpPr>
          <p:nvPr/>
        </p:nvSpPr>
        <p:spPr bwMode="auto">
          <a:xfrm>
            <a:off x="5104035" y="4677690"/>
            <a:ext cx="184149" cy="138112"/>
          </a:xfrm>
          <a:custGeom>
            <a:avLst/>
            <a:gdLst>
              <a:gd name="T0" fmla="*/ 2147483647 w 14"/>
              <a:gd name="T1" fmla="*/ 0 h 14"/>
              <a:gd name="T2" fmla="*/ 2147483647 w 14"/>
              <a:gd name="T3" fmla="*/ 0 h 14"/>
              <a:gd name="T4" fmla="*/ 2147483647 w 14"/>
              <a:gd name="T5" fmla="*/ 2147483647 h 14"/>
              <a:gd name="T6" fmla="*/ 2147483647 w 14"/>
              <a:gd name="T7" fmla="*/ 2147483647 h 14"/>
              <a:gd name="T8" fmla="*/ 2147483647 w 14"/>
              <a:gd name="T9" fmla="*/ 2147483647 h 14"/>
              <a:gd name="T10" fmla="*/ 2147483647 w 14"/>
              <a:gd name="T11" fmla="*/ 2147483647 h 14"/>
              <a:gd name="T12" fmla="*/ 2147483647 w 14"/>
              <a:gd name="T13" fmla="*/ 2147483647 h 14"/>
              <a:gd name="T14" fmla="*/ 2147483647 w 14"/>
              <a:gd name="T15" fmla="*/ 2147483647 h 14"/>
              <a:gd name="T16" fmla="*/ 2147483647 w 14"/>
              <a:gd name="T17" fmla="*/ 2147483647 h 14"/>
              <a:gd name="T18" fmla="*/ 2147483647 w 14"/>
              <a:gd name="T19" fmla="*/ 2147483647 h 14"/>
              <a:gd name="T20" fmla="*/ 2147483647 w 14"/>
              <a:gd name="T21" fmla="*/ 2147483647 h 14"/>
              <a:gd name="T22" fmla="*/ 2147483647 w 14"/>
              <a:gd name="T23" fmla="*/ 2147483647 h 14"/>
              <a:gd name="T24" fmla="*/ 2147483647 w 14"/>
              <a:gd name="T25" fmla="*/ 2147483647 h 14"/>
              <a:gd name="T26" fmla="*/ 2147483647 w 14"/>
              <a:gd name="T27" fmla="*/ 2147483647 h 14"/>
              <a:gd name="T28" fmla="*/ 2147483647 w 14"/>
              <a:gd name="T29" fmla="*/ 2147483647 h 14"/>
              <a:gd name="T30" fmla="*/ 2147483647 w 14"/>
              <a:gd name="T31" fmla="*/ 2147483647 h 14"/>
              <a:gd name="T32" fmla="*/ 2147483647 w 14"/>
              <a:gd name="T33" fmla="*/ 2147483647 h 14"/>
              <a:gd name="T34" fmla="*/ 2147483647 w 14"/>
              <a:gd name="T35" fmla="*/ 2147483647 h 14"/>
              <a:gd name="T36" fmla="*/ 2147483647 w 14"/>
              <a:gd name="T37" fmla="*/ 2147483647 h 14"/>
              <a:gd name="T38" fmla="*/ 2147483647 w 14"/>
              <a:gd name="T39" fmla="*/ 2147483647 h 14"/>
              <a:gd name="T40" fmla="*/ 2147483647 w 14"/>
              <a:gd name="T41" fmla="*/ 2147483647 h 14"/>
              <a:gd name="T42" fmla="*/ 2147483647 w 14"/>
              <a:gd name="T43" fmla="*/ 2147483647 h 14"/>
              <a:gd name="T44" fmla="*/ 2147483647 w 14"/>
              <a:gd name="T45" fmla="*/ 2147483647 h 14"/>
              <a:gd name="T46" fmla="*/ 2147483647 w 14"/>
              <a:gd name="T47" fmla="*/ 2147483647 h 14"/>
              <a:gd name="T48" fmla="*/ 2147483647 w 14"/>
              <a:gd name="T49" fmla="*/ 2147483647 h 14"/>
              <a:gd name="T50" fmla="*/ 2147483647 w 14"/>
              <a:gd name="T51" fmla="*/ 2147483647 h 14"/>
              <a:gd name="T52" fmla="*/ 2147483647 w 14"/>
              <a:gd name="T53" fmla="*/ 2147483647 h 14"/>
              <a:gd name="T54" fmla="*/ 2147483647 w 14"/>
              <a:gd name="T55" fmla="*/ 2147483647 h 14"/>
              <a:gd name="T56" fmla="*/ 2147483647 w 14"/>
              <a:gd name="T57" fmla="*/ 2147483647 h 14"/>
              <a:gd name="T58" fmla="*/ 2147483647 w 14"/>
              <a:gd name="T59" fmla="*/ 2147483647 h 14"/>
              <a:gd name="T60" fmla="*/ 2147483647 w 14"/>
              <a:gd name="T61" fmla="*/ 2147483647 h 14"/>
              <a:gd name="T62" fmla="*/ 2147483647 w 14"/>
              <a:gd name="T63" fmla="*/ 2147483647 h 14"/>
              <a:gd name="T64" fmla="*/ 2147483647 w 14"/>
              <a:gd name="T65" fmla="*/ 2147483647 h 14"/>
              <a:gd name="T66" fmla="*/ 2147483647 w 14"/>
              <a:gd name="T67" fmla="*/ 2147483647 h 14"/>
              <a:gd name="T68" fmla="*/ 2147483647 w 14"/>
              <a:gd name="T69" fmla="*/ 2147483647 h 14"/>
              <a:gd name="T70" fmla="*/ 2147483647 w 14"/>
              <a:gd name="T71" fmla="*/ 2147483647 h 14"/>
              <a:gd name="T72" fmla="*/ 2147483647 w 14"/>
              <a:gd name="T73" fmla="*/ 2147483647 h 14"/>
              <a:gd name="T74" fmla="*/ 2147483647 w 14"/>
              <a:gd name="T75" fmla="*/ 2147483647 h 14"/>
              <a:gd name="T76" fmla="*/ 2147483647 w 14"/>
              <a:gd name="T77" fmla="*/ 2147483647 h 14"/>
              <a:gd name="T78" fmla="*/ 2147483647 w 14"/>
              <a:gd name="T79" fmla="*/ 2147483647 h 14"/>
              <a:gd name="T80" fmla="*/ 2147483647 w 14"/>
              <a:gd name="T81" fmla="*/ 2147483647 h 14"/>
              <a:gd name="T82" fmla="*/ 2147483647 w 14"/>
              <a:gd name="T83" fmla="*/ 2147483647 h 14"/>
              <a:gd name="T84" fmla="*/ 2147483647 w 14"/>
              <a:gd name="T85" fmla="*/ 2147483647 h 14"/>
              <a:gd name="T86" fmla="*/ 2147483647 w 14"/>
              <a:gd name="T87" fmla="*/ 2147483647 h 14"/>
              <a:gd name="T88" fmla="*/ 2147483647 w 14"/>
              <a:gd name="T89" fmla="*/ 2147483647 h 14"/>
              <a:gd name="T90" fmla="*/ 2147483647 w 14"/>
              <a:gd name="T91" fmla="*/ 2147483647 h 14"/>
              <a:gd name="T92" fmla="*/ 2147483647 w 14"/>
              <a:gd name="T93" fmla="*/ 2147483647 h 14"/>
              <a:gd name="T94" fmla="*/ 2147483647 w 14"/>
              <a:gd name="T95" fmla="*/ 2147483647 h 14"/>
              <a:gd name="T96" fmla="*/ 2147483647 w 14"/>
              <a:gd name="T97" fmla="*/ 2147483647 h 14"/>
              <a:gd name="T98" fmla="*/ 2147483647 w 14"/>
              <a:gd name="T99" fmla="*/ 2147483647 h 14"/>
              <a:gd name="T100" fmla="*/ 2147483647 w 14"/>
              <a:gd name="T101" fmla="*/ 2147483647 h 14"/>
              <a:gd name="T102" fmla="*/ 2147483647 w 14"/>
              <a:gd name="T103" fmla="*/ 2147483647 h 14"/>
              <a:gd name="T104" fmla="*/ 2147483647 w 14"/>
              <a:gd name="T105" fmla="*/ 2147483647 h 14"/>
              <a:gd name="T106" fmla="*/ 2147483647 w 14"/>
              <a:gd name="T107" fmla="*/ 2147483647 h 14"/>
              <a:gd name="T108" fmla="*/ 0 w 14"/>
              <a:gd name="T109" fmla="*/ 2147483647 h 14"/>
              <a:gd name="T110" fmla="*/ 0 w 14"/>
              <a:gd name="T111" fmla="*/ 2147483647 h 14"/>
              <a:gd name="T112" fmla="*/ 0 w 14"/>
              <a:gd name="T113" fmla="*/ 2147483647 h 14"/>
              <a:gd name="T114" fmla="*/ 2147483647 w 14"/>
              <a:gd name="T115" fmla="*/ 2147483647 h 14"/>
              <a:gd name="T116" fmla="*/ 2147483647 w 14"/>
              <a:gd name="T117" fmla="*/ 2147483647 h 14"/>
              <a:gd name="T118" fmla="*/ 2147483647 w 14"/>
              <a:gd name="T119" fmla="*/ 0 h 14"/>
              <a:gd name="T120" fmla="*/ 2147483647 w 14"/>
              <a:gd name="T121" fmla="*/ 0 h 1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4"/>
              <a:gd name="T184" fmla="*/ 0 h 14"/>
              <a:gd name="T185" fmla="*/ 14 w 14"/>
              <a:gd name="T186" fmla="*/ 14 h 1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4" h="14">
                <a:moveTo>
                  <a:pt x="1" y="0"/>
                </a:moveTo>
                <a:lnTo>
                  <a:pt x="1" y="0"/>
                </a:lnTo>
                <a:lnTo>
                  <a:pt x="1" y="1"/>
                </a:lnTo>
                <a:lnTo>
                  <a:pt x="3" y="1"/>
                </a:lnTo>
                <a:lnTo>
                  <a:pt x="3" y="2"/>
                </a:lnTo>
                <a:lnTo>
                  <a:pt x="4" y="2"/>
                </a:lnTo>
                <a:lnTo>
                  <a:pt x="5" y="2"/>
                </a:lnTo>
                <a:lnTo>
                  <a:pt x="6" y="2"/>
                </a:lnTo>
                <a:lnTo>
                  <a:pt x="7" y="2"/>
                </a:lnTo>
                <a:lnTo>
                  <a:pt x="9" y="2"/>
                </a:lnTo>
                <a:lnTo>
                  <a:pt x="9" y="1"/>
                </a:lnTo>
                <a:lnTo>
                  <a:pt x="10" y="0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2" y="0"/>
                </a:lnTo>
                <a:lnTo>
                  <a:pt x="14" y="0"/>
                </a:lnTo>
                <a:lnTo>
                  <a:pt x="14" y="1"/>
                </a:lnTo>
                <a:lnTo>
                  <a:pt x="14" y="2"/>
                </a:lnTo>
                <a:lnTo>
                  <a:pt x="14" y="3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11" y="5"/>
                </a:lnTo>
                <a:lnTo>
                  <a:pt x="10" y="5"/>
                </a:lnTo>
                <a:lnTo>
                  <a:pt x="10" y="6"/>
                </a:lnTo>
                <a:lnTo>
                  <a:pt x="9" y="6"/>
                </a:lnTo>
                <a:lnTo>
                  <a:pt x="7" y="6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6" y="11"/>
                </a:lnTo>
                <a:lnTo>
                  <a:pt x="6" y="13"/>
                </a:lnTo>
                <a:lnTo>
                  <a:pt x="5" y="13"/>
                </a:lnTo>
                <a:lnTo>
                  <a:pt x="5" y="14"/>
                </a:lnTo>
                <a:lnTo>
                  <a:pt x="4" y="14"/>
                </a:lnTo>
                <a:lnTo>
                  <a:pt x="3" y="14"/>
                </a:lnTo>
                <a:lnTo>
                  <a:pt x="3" y="13"/>
                </a:lnTo>
                <a:lnTo>
                  <a:pt x="4" y="13"/>
                </a:lnTo>
                <a:lnTo>
                  <a:pt x="3" y="11"/>
                </a:lnTo>
                <a:lnTo>
                  <a:pt x="3" y="9"/>
                </a:lnTo>
                <a:lnTo>
                  <a:pt x="3" y="8"/>
                </a:lnTo>
                <a:lnTo>
                  <a:pt x="3" y="7"/>
                </a:lnTo>
                <a:lnTo>
                  <a:pt x="1" y="7"/>
                </a:lnTo>
                <a:lnTo>
                  <a:pt x="1" y="6"/>
                </a:lnTo>
                <a:lnTo>
                  <a:pt x="1" y="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rgbClr val="002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440" name="Freeform 267"/>
          <p:cNvSpPr>
            <a:spLocks/>
          </p:cNvSpPr>
          <p:nvPr/>
        </p:nvSpPr>
        <p:spPr bwMode="auto">
          <a:xfrm>
            <a:off x="5169689" y="4647527"/>
            <a:ext cx="198967" cy="198438"/>
          </a:xfrm>
          <a:custGeom>
            <a:avLst/>
            <a:gdLst>
              <a:gd name="T0" fmla="*/ 2147483647 w 15"/>
              <a:gd name="T1" fmla="*/ 2147483647 h 20"/>
              <a:gd name="T2" fmla="*/ 2147483647 w 15"/>
              <a:gd name="T3" fmla="*/ 2147483647 h 20"/>
              <a:gd name="T4" fmla="*/ 2147483647 w 15"/>
              <a:gd name="T5" fmla="*/ 2147483647 h 20"/>
              <a:gd name="T6" fmla="*/ 2147483647 w 15"/>
              <a:gd name="T7" fmla="*/ 0 h 20"/>
              <a:gd name="T8" fmla="*/ 2147483647 w 15"/>
              <a:gd name="T9" fmla="*/ 0 h 20"/>
              <a:gd name="T10" fmla="*/ 2147483647 w 15"/>
              <a:gd name="T11" fmla="*/ 0 h 20"/>
              <a:gd name="T12" fmla="*/ 2147483647 w 15"/>
              <a:gd name="T13" fmla="*/ 2147483647 h 20"/>
              <a:gd name="T14" fmla="*/ 2147483647 w 15"/>
              <a:gd name="T15" fmla="*/ 2147483647 h 20"/>
              <a:gd name="T16" fmla="*/ 2147483647 w 15"/>
              <a:gd name="T17" fmla="*/ 2147483647 h 20"/>
              <a:gd name="T18" fmla="*/ 2147483647 w 15"/>
              <a:gd name="T19" fmla="*/ 2147483647 h 20"/>
              <a:gd name="T20" fmla="*/ 2147483647 w 15"/>
              <a:gd name="T21" fmla="*/ 2147483647 h 20"/>
              <a:gd name="T22" fmla="*/ 2147483647 w 15"/>
              <a:gd name="T23" fmla="*/ 2147483647 h 20"/>
              <a:gd name="T24" fmla="*/ 2147483647 w 15"/>
              <a:gd name="T25" fmla="*/ 2147483647 h 20"/>
              <a:gd name="T26" fmla="*/ 2147483647 w 15"/>
              <a:gd name="T27" fmla="*/ 2147483647 h 20"/>
              <a:gd name="T28" fmla="*/ 2147483647 w 15"/>
              <a:gd name="T29" fmla="*/ 2147483647 h 20"/>
              <a:gd name="T30" fmla="*/ 2147483647 w 15"/>
              <a:gd name="T31" fmla="*/ 2147483647 h 20"/>
              <a:gd name="T32" fmla="*/ 2147483647 w 15"/>
              <a:gd name="T33" fmla="*/ 2147483647 h 20"/>
              <a:gd name="T34" fmla="*/ 2147483647 w 15"/>
              <a:gd name="T35" fmla="*/ 2147483647 h 20"/>
              <a:gd name="T36" fmla="*/ 2147483647 w 15"/>
              <a:gd name="T37" fmla="*/ 2147483647 h 20"/>
              <a:gd name="T38" fmla="*/ 2147483647 w 15"/>
              <a:gd name="T39" fmla="*/ 2147483647 h 20"/>
              <a:gd name="T40" fmla="*/ 2147483647 w 15"/>
              <a:gd name="T41" fmla="*/ 2147483647 h 20"/>
              <a:gd name="T42" fmla="*/ 2147483647 w 15"/>
              <a:gd name="T43" fmla="*/ 2147483647 h 20"/>
              <a:gd name="T44" fmla="*/ 2147483647 w 15"/>
              <a:gd name="T45" fmla="*/ 2147483647 h 20"/>
              <a:gd name="T46" fmla="*/ 2147483647 w 15"/>
              <a:gd name="T47" fmla="*/ 2147483647 h 20"/>
              <a:gd name="T48" fmla="*/ 2147483647 w 15"/>
              <a:gd name="T49" fmla="*/ 2147483647 h 20"/>
              <a:gd name="T50" fmla="*/ 2147483647 w 15"/>
              <a:gd name="T51" fmla="*/ 2147483647 h 20"/>
              <a:gd name="T52" fmla="*/ 2147483647 w 15"/>
              <a:gd name="T53" fmla="*/ 2147483647 h 20"/>
              <a:gd name="T54" fmla="*/ 2147483647 w 15"/>
              <a:gd name="T55" fmla="*/ 2147483647 h 20"/>
              <a:gd name="T56" fmla="*/ 2147483647 w 15"/>
              <a:gd name="T57" fmla="*/ 2147483647 h 20"/>
              <a:gd name="T58" fmla="*/ 2147483647 w 15"/>
              <a:gd name="T59" fmla="*/ 2147483647 h 20"/>
              <a:gd name="T60" fmla="*/ 2147483647 w 15"/>
              <a:gd name="T61" fmla="*/ 2147483647 h 20"/>
              <a:gd name="T62" fmla="*/ 2147483647 w 15"/>
              <a:gd name="T63" fmla="*/ 2147483647 h 20"/>
              <a:gd name="T64" fmla="*/ 2147483647 w 15"/>
              <a:gd name="T65" fmla="*/ 2147483647 h 20"/>
              <a:gd name="T66" fmla="*/ 2147483647 w 15"/>
              <a:gd name="T67" fmla="*/ 2147483647 h 20"/>
              <a:gd name="T68" fmla="*/ 2147483647 w 15"/>
              <a:gd name="T69" fmla="*/ 2147483647 h 20"/>
              <a:gd name="T70" fmla="*/ 2147483647 w 15"/>
              <a:gd name="T71" fmla="*/ 2147483647 h 20"/>
              <a:gd name="T72" fmla="*/ 2147483647 w 15"/>
              <a:gd name="T73" fmla="*/ 2147483647 h 20"/>
              <a:gd name="T74" fmla="*/ 2147483647 w 15"/>
              <a:gd name="T75" fmla="*/ 2147483647 h 20"/>
              <a:gd name="T76" fmla="*/ 2147483647 w 15"/>
              <a:gd name="T77" fmla="*/ 2147483647 h 20"/>
              <a:gd name="T78" fmla="*/ 2147483647 w 15"/>
              <a:gd name="T79" fmla="*/ 2147483647 h 20"/>
              <a:gd name="T80" fmla="*/ 2147483647 w 15"/>
              <a:gd name="T81" fmla="*/ 2147483647 h 20"/>
              <a:gd name="T82" fmla="*/ 2147483647 w 15"/>
              <a:gd name="T83" fmla="*/ 2147483647 h 20"/>
              <a:gd name="T84" fmla="*/ 0 w 15"/>
              <a:gd name="T85" fmla="*/ 2147483647 h 20"/>
              <a:gd name="T86" fmla="*/ 0 w 15"/>
              <a:gd name="T87" fmla="*/ 2147483647 h 20"/>
              <a:gd name="T88" fmla="*/ 0 w 15"/>
              <a:gd name="T89" fmla="*/ 2147483647 h 20"/>
              <a:gd name="T90" fmla="*/ 0 w 15"/>
              <a:gd name="T91" fmla="*/ 2147483647 h 20"/>
              <a:gd name="T92" fmla="*/ 2147483647 w 15"/>
              <a:gd name="T93" fmla="*/ 2147483647 h 20"/>
              <a:gd name="T94" fmla="*/ 2147483647 w 15"/>
              <a:gd name="T95" fmla="*/ 2147483647 h 20"/>
              <a:gd name="T96" fmla="*/ 2147483647 w 15"/>
              <a:gd name="T97" fmla="*/ 2147483647 h 20"/>
              <a:gd name="T98" fmla="*/ 2147483647 w 15"/>
              <a:gd name="T99" fmla="*/ 2147483647 h 20"/>
              <a:gd name="T100" fmla="*/ 2147483647 w 15"/>
              <a:gd name="T101" fmla="*/ 2147483647 h 20"/>
              <a:gd name="T102" fmla="*/ 2147483647 w 15"/>
              <a:gd name="T103" fmla="*/ 2147483647 h 20"/>
              <a:gd name="T104" fmla="*/ 2147483647 w 15"/>
              <a:gd name="T105" fmla="*/ 2147483647 h 20"/>
              <a:gd name="T106" fmla="*/ 2147483647 w 15"/>
              <a:gd name="T107" fmla="*/ 2147483647 h 20"/>
              <a:gd name="T108" fmla="*/ 2147483647 w 15"/>
              <a:gd name="T109" fmla="*/ 2147483647 h 20"/>
              <a:gd name="T110" fmla="*/ 2147483647 w 15"/>
              <a:gd name="T111" fmla="*/ 2147483647 h 20"/>
              <a:gd name="T112" fmla="*/ 2147483647 w 15"/>
              <a:gd name="T113" fmla="*/ 2147483647 h 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5"/>
              <a:gd name="T172" fmla="*/ 0 h 20"/>
              <a:gd name="T173" fmla="*/ 15 w 15"/>
              <a:gd name="T174" fmla="*/ 20 h 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5" h="20">
                <a:moveTo>
                  <a:pt x="9" y="4"/>
                </a:moveTo>
                <a:lnTo>
                  <a:pt x="9" y="4"/>
                </a:lnTo>
                <a:lnTo>
                  <a:pt x="10" y="4"/>
                </a:lnTo>
                <a:lnTo>
                  <a:pt x="10" y="3"/>
                </a:lnTo>
                <a:lnTo>
                  <a:pt x="10" y="2"/>
                </a:lnTo>
                <a:lnTo>
                  <a:pt x="11" y="2"/>
                </a:lnTo>
                <a:lnTo>
                  <a:pt x="11" y="0"/>
                </a:lnTo>
                <a:lnTo>
                  <a:pt x="12" y="0"/>
                </a:lnTo>
                <a:lnTo>
                  <a:pt x="12" y="2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12" y="6"/>
                </a:lnTo>
                <a:lnTo>
                  <a:pt x="12" y="7"/>
                </a:lnTo>
                <a:lnTo>
                  <a:pt x="12" y="8"/>
                </a:lnTo>
                <a:lnTo>
                  <a:pt x="12" y="9"/>
                </a:lnTo>
                <a:lnTo>
                  <a:pt x="12" y="10"/>
                </a:lnTo>
                <a:lnTo>
                  <a:pt x="13" y="10"/>
                </a:lnTo>
                <a:lnTo>
                  <a:pt x="13" y="11"/>
                </a:lnTo>
                <a:lnTo>
                  <a:pt x="15" y="11"/>
                </a:lnTo>
                <a:lnTo>
                  <a:pt x="15" y="12"/>
                </a:lnTo>
                <a:lnTo>
                  <a:pt x="13" y="12"/>
                </a:lnTo>
                <a:lnTo>
                  <a:pt x="13" y="14"/>
                </a:lnTo>
                <a:lnTo>
                  <a:pt x="15" y="14"/>
                </a:lnTo>
                <a:lnTo>
                  <a:pt x="13" y="14"/>
                </a:lnTo>
                <a:lnTo>
                  <a:pt x="13" y="16"/>
                </a:lnTo>
                <a:lnTo>
                  <a:pt x="12" y="17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1" y="20"/>
                </a:lnTo>
                <a:lnTo>
                  <a:pt x="10" y="20"/>
                </a:lnTo>
                <a:lnTo>
                  <a:pt x="9" y="20"/>
                </a:lnTo>
                <a:lnTo>
                  <a:pt x="9" y="19"/>
                </a:lnTo>
                <a:lnTo>
                  <a:pt x="9" y="18"/>
                </a:lnTo>
                <a:lnTo>
                  <a:pt x="7" y="18"/>
                </a:lnTo>
                <a:lnTo>
                  <a:pt x="7" y="17"/>
                </a:lnTo>
                <a:lnTo>
                  <a:pt x="6" y="17"/>
                </a:lnTo>
                <a:lnTo>
                  <a:pt x="6" y="18"/>
                </a:lnTo>
                <a:lnTo>
                  <a:pt x="5" y="18"/>
                </a:lnTo>
                <a:lnTo>
                  <a:pt x="4" y="18"/>
                </a:lnTo>
                <a:lnTo>
                  <a:pt x="2" y="18"/>
                </a:lnTo>
                <a:lnTo>
                  <a:pt x="1" y="18"/>
                </a:lnTo>
                <a:lnTo>
                  <a:pt x="1" y="17"/>
                </a:lnTo>
                <a:lnTo>
                  <a:pt x="0" y="17"/>
                </a:lnTo>
                <a:lnTo>
                  <a:pt x="0" y="16"/>
                </a:lnTo>
                <a:lnTo>
                  <a:pt x="1" y="14"/>
                </a:lnTo>
                <a:lnTo>
                  <a:pt x="1" y="12"/>
                </a:lnTo>
                <a:lnTo>
                  <a:pt x="1" y="1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4" y="9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7" y="6"/>
                </a:lnTo>
                <a:lnTo>
                  <a:pt x="7" y="5"/>
                </a:lnTo>
                <a:lnTo>
                  <a:pt x="9" y="5"/>
                </a:lnTo>
                <a:lnTo>
                  <a:pt x="9" y="4"/>
                </a:lnTo>
                <a:close/>
              </a:path>
            </a:pathLst>
          </a:custGeom>
          <a:solidFill>
            <a:srgbClr val="0023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grpSp>
        <p:nvGrpSpPr>
          <p:cNvPr id="645" name="Group 402"/>
          <p:cNvGrpSpPr>
            <a:grpSpLocks/>
          </p:cNvGrpSpPr>
          <p:nvPr/>
        </p:nvGrpSpPr>
        <p:grpSpPr bwMode="auto">
          <a:xfrm>
            <a:off x="5656523" y="2879052"/>
            <a:ext cx="751417" cy="869950"/>
            <a:chOff x="2536" y="1648"/>
            <a:chExt cx="355" cy="548"/>
          </a:xfrm>
        </p:grpSpPr>
        <p:sp>
          <p:nvSpPr>
            <p:cNvPr id="646" name="Freeform 310"/>
            <p:cNvSpPr>
              <a:spLocks/>
            </p:cNvSpPr>
            <p:nvPr/>
          </p:nvSpPr>
          <p:spPr bwMode="auto">
            <a:xfrm>
              <a:off x="2543" y="1978"/>
              <a:ext cx="156" cy="162"/>
            </a:xfrm>
            <a:custGeom>
              <a:avLst/>
              <a:gdLst>
                <a:gd name="T0" fmla="*/ 0 w 25"/>
                <a:gd name="T1" fmla="*/ 5826 h 26"/>
                <a:gd name="T2" fmla="*/ 0 w 25"/>
                <a:gd name="T3" fmla="*/ 5321 h 26"/>
                <a:gd name="T4" fmla="*/ 0 w 25"/>
                <a:gd name="T5" fmla="*/ 5321 h 26"/>
                <a:gd name="T6" fmla="*/ 231 w 25"/>
                <a:gd name="T7" fmla="*/ 5084 h 26"/>
                <a:gd name="T8" fmla="*/ 231 w 25"/>
                <a:gd name="T9" fmla="*/ 5084 h 26"/>
                <a:gd name="T10" fmla="*/ 468 w 25"/>
                <a:gd name="T11" fmla="*/ 4854 h 26"/>
                <a:gd name="T12" fmla="*/ 743 w 25"/>
                <a:gd name="T13" fmla="*/ 4854 h 26"/>
                <a:gd name="T14" fmla="*/ 743 w 25"/>
                <a:gd name="T15" fmla="*/ 4854 h 26"/>
                <a:gd name="T16" fmla="*/ 1441 w 25"/>
                <a:gd name="T17" fmla="*/ 4580 h 26"/>
                <a:gd name="T18" fmla="*/ 1947 w 25"/>
                <a:gd name="T19" fmla="*/ 4580 h 26"/>
                <a:gd name="T20" fmla="*/ 2178 w 25"/>
                <a:gd name="T21" fmla="*/ 4580 h 26"/>
                <a:gd name="T22" fmla="*/ 2689 w 25"/>
                <a:gd name="T23" fmla="*/ 4349 h 26"/>
                <a:gd name="T24" fmla="*/ 2920 w 25"/>
                <a:gd name="T25" fmla="*/ 3882 h 26"/>
                <a:gd name="T26" fmla="*/ 2920 w 25"/>
                <a:gd name="T27" fmla="*/ 3882 h 26"/>
                <a:gd name="T28" fmla="*/ 2920 w 25"/>
                <a:gd name="T29" fmla="*/ 3608 h 26"/>
                <a:gd name="T30" fmla="*/ 3388 w 25"/>
                <a:gd name="T31" fmla="*/ 3147 h 26"/>
                <a:gd name="T32" fmla="*/ 3894 w 25"/>
                <a:gd name="T33" fmla="*/ 2405 h 26"/>
                <a:gd name="T34" fmla="*/ 4125 w 25"/>
                <a:gd name="T35" fmla="*/ 1944 h 26"/>
                <a:gd name="T36" fmla="*/ 4636 w 25"/>
                <a:gd name="T37" fmla="*/ 1439 h 26"/>
                <a:gd name="T38" fmla="*/ 4867 w 25"/>
                <a:gd name="T39" fmla="*/ 735 h 26"/>
                <a:gd name="T40" fmla="*/ 5098 w 25"/>
                <a:gd name="T41" fmla="*/ 467 h 26"/>
                <a:gd name="T42" fmla="*/ 5335 w 25"/>
                <a:gd name="T43" fmla="*/ 231 h 26"/>
                <a:gd name="T44" fmla="*/ 5335 w 25"/>
                <a:gd name="T45" fmla="*/ 0 h 26"/>
                <a:gd name="T46" fmla="*/ 5610 w 25"/>
                <a:gd name="T47" fmla="*/ 0 h 26"/>
                <a:gd name="T48" fmla="*/ 5610 w 25"/>
                <a:gd name="T49" fmla="*/ 0 h 26"/>
                <a:gd name="T50" fmla="*/ 5841 w 25"/>
                <a:gd name="T51" fmla="*/ 231 h 26"/>
                <a:gd name="T52" fmla="*/ 6072 w 25"/>
                <a:gd name="T53" fmla="*/ 735 h 26"/>
                <a:gd name="T54" fmla="*/ 5841 w 25"/>
                <a:gd name="T55" fmla="*/ 1439 h 26"/>
                <a:gd name="T56" fmla="*/ 5841 w 25"/>
                <a:gd name="T57" fmla="*/ 1707 h 26"/>
                <a:gd name="T58" fmla="*/ 5841 w 25"/>
                <a:gd name="T59" fmla="*/ 1944 h 26"/>
                <a:gd name="T60" fmla="*/ 5841 w 25"/>
                <a:gd name="T61" fmla="*/ 2175 h 26"/>
                <a:gd name="T62" fmla="*/ 5841 w 25"/>
                <a:gd name="T63" fmla="*/ 2679 h 26"/>
                <a:gd name="T64" fmla="*/ 5610 w 25"/>
                <a:gd name="T65" fmla="*/ 2910 h 26"/>
                <a:gd name="T66" fmla="*/ 5335 w 25"/>
                <a:gd name="T67" fmla="*/ 3608 h 26"/>
                <a:gd name="T68" fmla="*/ 5098 w 25"/>
                <a:gd name="T69" fmla="*/ 4349 h 26"/>
                <a:gd name="T70" fmla="*/ 4867 w 25"/>
                <a:gd name="T71" fmla="*/ 5084 h 26"/>
                <a:gd name="T72" fmla="*/ 4636 w 25"/>
                <a:gd name="T73" fmla="*/ 5084 h 26"/>
                <a:gd name="T74" fmla="*/ 4362 w 25"/>
                <a:gd name="T75" fmla="*/ 5321 h 26"/>
                <a:gd name="T76" fmla="*/ 3894 w 25"/>
                <a:gd name="T77" fmla="*/ 5084 h 26"/>
                <a:gd name="T78" fmla="*/ 3894 w 25"/>
                <a:gd name="T79" fmla="*/ 5084 h 26"/>
                <a:gd name="T80" fmla="*/ 3894 w 25"/>
                <a:gd name="T81" fmla="*/ 5084 h 26"/>
                <a:gd name="T82" fmla="*/ 3663 w 25"/>
                <a:gd name="T83" fmla="*/ 5321 h 26"/>
                <a:gd name="T84" fmla="*/ 3388 w 25"/>
                <a:gd name="T85" fmla="*/ 5552 h 26"/>
                <a:gd name="T86" fmla="*/ 3151 w 25"/>
                <a:gd name="T87" fmla="*/ 5826 h 26"/>
                <a:gd name="T88" fmla="*/ 2920 w 25"/>
                <a:gd name="T89" fmla="*/ 5826 h 26"/>
                <a:gd name="T90" fmla="*/ 2689 w 25"/>
                <a:gd name="T91" fmla="*/ 6056 h 26"/>
                <a:gd name="T92" fmla="*/ 2415 w 25"/>
                <a:gd name="T93" fmla="*/ 6056 h 26"/>
                <a:gd name="T94" fmla="*/ 2415 w 25"/>
                <a:gd name="T95" fmla="*/ 6056 h 26"/>
                <a:gd name="T96" fmla="*/ 2178 w 25"/>
                <a:gd name="T97" fmla="*/ 6056 h 26"/>
                <a:gd name="T98" fmla="*/ 1947 w 25"/>
                <a:gd name="T99" fmla="*/ 5321 h 26"/>
                <a:gd name="T100" fmla="*/ 1441 w 25"/>
                <a:gd name="T101" fmla="*/ 5321 h 26"/>
                <a:gd name="T102" fmla="*/ 1204 w 25"/>
                <a:gd name="T103" fmla="*/ 5321 h 26"/>
                <a:gd name="T104" fmla="*/ 973 w 25"/>
                <a:gd name="T105" fmla="*/ 5321 h 26"/>
                <a:gd name="T106" fmla="*/ 468 w 25"/>
                <a:gd name="T107" fmla="*/ 5826 h 26"/>
                <a:gd name="T108" fmla="*/ 0 w 25"/>
                <a:gd name="T109" fmla="*/ 6287 h 26"/>
                <a:gd name="T110" fmla="*/ 0 w 25"/>
                <a:gd name="T111" fmla="*/ 6056 h 2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"/>
                <a:gd name="T169" fmla="*/ 0 h 26"/>
                <a:gd name="T170" fmla="*/ 25 w 25"/>
                <a:gd name="T171" fmla="*/ 26 h 2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" h="26">
                  <a:moveTo>
                    <a:pt x="0" y="25"/>
                  </a:moveTo>
                  <a:lnTo>
                    <a:pt x="0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4" y="20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5" y="12"/>
                  </a:lnTo>
                  <a:lnTo>
                    <a:pt x="15" y="11"/>
                  </a:lnTo>
                  <a:lnTo>
                    <a:pt x="16" y="10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19" y="6"/>
                  </a:lnTo>
                  <a:lnTo>
                    <a:pt x="20" y="5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4" y="6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3" y="11"/>
                  </a:lnTo>
                  <a:lnTo>
                    <a:pt x="23" y="12"/>
                  </a:lnTo>
                  <a:lnTo>
                    <a:pt x="22" y="13"/>
                  </a:lnTo>
                  <a:lnTo>
                    <a:pt x="22" y="15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2"/>
                  </a:lnTo>
                  <a:lnTo>
                    <a:pt x="17" y="21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3"/>
                  </a:lnTo>
                  <a:lnTo>
                    <a:pt x="3" y="23"/>
                  </a:lnTo>
                  <a:lnTo>
                    <a:pt x="2" y="24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0" y="2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  <p:sp>
          <p:nvSpPr>
            <p:cNvPr id="647" name="Freeform 311"/>
            <p:cNvSpPr>
              <a:spLocks/>
            </p:cNvSpPr>
            <p:nvPr/>
          </p:nvSpPr>
          <p:spPr bwMode="auto">
            <a:xfrm>
              <a:off x="2536" y="2165"/>
              <a:ext cx="13" cy="31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29 h 5"/>
                <a:gd name="T4" fmla="*/ 0 w 2"/>
                <a:gd name="T5" fmla="*/ 229 h 5"/>
                <a:gd name="T6" fmla="*/ 0 w 2"/>
                <a:gd name="T7" fmla="*/ 459 h 5"/>
                <a:gd name="T8" fmla="*/ 0 w 2"/>
                <a:gd name="T9" fmla="*/ 459 h 5"/>
                <a:gd name="T10" fmla="*/ 0 w 2"/>
                <a:gd name="T11" fmla="*/ 459 h 5"/>
                <a:gd name="T12" fmla="*/ 0 w 2"/>
                <a:gd name="T13" fmla="*/ 459 h 5"/>
                <a:gd name="T14" fmla="*/ 0 w 2"/>
                <a:gd name="T15" fmla="*/ 459 h 5"/>
                <a:gd name="T16" fmla="*/ 0 w 2"/>
                <a:gd name="T17" fmla="*/ 732 h 5"/>
                <a:gd name="T18" fmla="*/ 0 w 2"/>
                <a:gd name="T19" fmla="*/ 732 h 5"/>
                <a:gd name="T20" fmla="*/ 0 w 2"/>
                <a:gd name="T21" fmla="*/ 732 h 5"/>
                <a:gd name="T22" fmla="*/ 0 w 2"/>
                <a:gd name="T23" fmla="*/ 732 h 5"/>
                <a:gd name="T24" fmla="*/ 0 w 2"/>
                <a:gd name="T25" fmla="*/ 961 h 5"/>
                <a:gd name="T26" fmla="*/ 0 w 2"/>
                <a:gd name="T27" fmla="*/ 961 h 5"/>
                <a:gd name="T28" fmla="*/ 0 w 2"/>
                <a:gd name="T29" fmla="*/ 961 h 5"/>
                <a:gd name="T30" fmla="*/ 0 w 2"/>
                <a:gd name="T31" fmla="*/ 961 h 5"/>
                <a:gd name="T32" fmla="*/ 292 w 2"/>
                <a:gd name="T33" fmla="*/ 961 h 5"/>
                <a:gd name="T34" fmla="*/ 292 w 2"/>
                <a:gd name="T35" fmla="*/ 961 h 5"/>
                <a:gd name="T36" fmla="*/ 292 w 2"/>
                <a:gd name="T37" fmla="*/ 961 h 5"/>
                <a:gd name="T38" fmla="*/ 292 w 2"/>
                <a:gd name="T39" fmla="*/ 1190 h 5"/>
                <a:gd name="T40" fmla="*/ 292 w 2"/>
                <a:gd name="T41" fmla="*/ 1190 h 5"/>
                <a:gd name="T42" fmla="*/ 292 w 2"/>
                <a:gd name="T43" fmla="*/ 1190 h 5"/>
                <a:gd name="T44" fmla="*/ 292 w 2"/>
                <a:gd name="T45" fmla="*/ 1190 h 5"/>
                <a:gd name="T46" fmla="*/ 292 w 2"/>
                <a:gd name="T47" fmla="*/ 1190 h 5"/>
                <a:gd name="T48" fmla="*/ 292 w 2"/>
                <a:gd name="T49" fmla="*/ 1190 h 5"/>
                <a:gd name="T50" fmla="*/ 292 w 2"/>
                <a:gd name="T51" fmla="*/ 1190 h 5"/>
                <a:gd name="T52" fmla="*/ 292 w 2"/>
                <a:gd name="T53" fmla="*/ 1190 h 5"/>
                <a:gd name="T54" fmla="*/ 292 w 2"/>
                <a:gd name="T55" fmla="*/ 1190 h 5"/>
                <a:gd name="T56" fmla="*/ 292 w 2"/>
                <a:gd name="T57" fmla="*/ 1190 h 5"/>
                <a:gd name="T58" fmla="*/ 292 w 2"/>
                <a:gd name="T59" fmla="*/ 1190 h 5"/>
                <a:gd name="T60" fmla="*/ 292 w 2"/>
                <a:gd name="T61" fmla="*/ 1190 h 5"/>
                <a:gd name="T62" fmla="*/ 546 w 2"/>
                <a:gd name="T63" fmla="*/ 1190 h 5"/>
                <a:gd name="T64" fmla="*/ 546 w 2"/>
                <a:gd name="T65" fmla="*/ 1190 h 5"/>
                <a:gd name="T66" fmla="*/ 546 w 2"/>
                <a:gd name="T67" fmla="*/ 1190 h 5"/>
                <a:gd name="T68" fmla="*/ 546 w 2"/>
                <a:gd name="T69" fmla="*/ 1190 h 5"/>
                <a:gd name="T70" fmla="*/ 546 w 2"/>
                <a:gd name="T71" fmla="*/ 961 h 5"/>
                <a:gd name="T72" fmla="*/ 546 w 2"/>
                <a:gd name="T73" fmla="*/ 961 h 5"/>
                <a:gd name="T74" fmla="*/ 546 w 2"/>
                <a:gd name="T75" fmla="*/ 961 h 5"/>
                <a:gd name="T76" fmla="*/ 546 w 2"/>
                <a:gd name="T77" fmla="*/ 961 h 5"/>
                <a:gd name="T78" fmla="*/ 546 w 2"/>
                <a:gd name="T79" fmla="*/ 732 h 5"/>
                <a:gd name="T80" fmla="*/ 546 w 2"/>
                <a:gd name="T81" fmla="*/ 732 h 5"/>
                <a:gd name="T82" fmla="*/ 546 w 2"/>
                <a:gd name="T83" fmla="*/ 732 h 5"/>
                <a:gd name="T84" fmla="*/ 546 w 2"/>
                <a:gd name="T85" fmla="*/ 732 h 5"/>
                <a:gd name="T86" fmla="*/ 546 w 2"/>
                <a:gd name="T87" fmla="*/ 732 h 5"/>
                <a:gd name="T88" fmla="*/ 546 w 2"/>
                <a:gd name="T89" fmla="*/ 732 h 5"/>
                <a:gd name="T90" fmla="*/ 546 w 2"/>
                <a:gd name="T91" fmla="*/ 459 h 5"/>
                <a:gd name="T92" fmla="*/ 546 w 2"/>
                <a:gd name="T93" fmla="*/ 459 h 5"/>
                <a:gd name="T94" fmla="*/ 546 w 2"/>
                <a:gd name="T95" fmla="*/ 459 h 5"/>
                <a:gd name="T96" fmla="*/ 546 w 2"/>
                <a:gd name="T97" fmla="*/ 459 h 5"/>
                <a:gd name="T98" fmla="*/ 546 w 2"/>
                <a:gd name="T99" fmla="*/ 459 h 5"/>
                <a:gd name="T100" fmla="*/ 546 w 2"/>
                <a:gd name="T101" fmla="*/ 459 h 5"/>
                <a:gd name="T102" fmla="*/ 292 w 2"/>
                <a:gd name="T103" fmla="*/ 459 h 5"/>
                <a:gd name="T104" fmla="*/ 292 w 2"/>
                <a:gd name="T105" fmla="*/ 459 h 5"/>
                <a:gd name="T106" fmla="*/ 292 w 2"/>
                <a:gd name="T107" fmla="*/ 459 h 5"/>
                <a:gd name="T108" fmla="*/ 292 w 2"/>
                <a:gd name="T109" fmla="*/ 229 h 5"/>
                <a:gd name="T110" fmla="*/ 292 w 2"/>
                <a:gd name="T111" fmla="*/ 229 h 5"/>
                <a:gd name="T112" fmla="*/ 292 w 2"/>
                <a:gd name="T113" fmla="*/ 229 h 5"/>
                <a:gd name="T114" fmla="*/ 292 w 2"/>
                <a:gd name="T115" fmla="*/ 229 h 5"/>
                <a:gd name="T116" fmla="*/ 0 w 2"/>
                <a:gd name="T117" fmla="*/ 229 h 5"/>
                <a:gd name="T118" fmla="*/ 0 w 2"/>
                <a:gd name="T119" fmla="*/ 0 h 5"/>
                <a:gd name="T120" fmla="*/ 0 w 2"/>
                <a:gd name="T121" fmla="*/ 0 h 5"/>
                <a:gd name="T122" fmla="*/ 0 w 2"/>
                <a:gd name="T123" fmla="*/ 0 h 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"/>
                <a:gd name="T187" fmla="*/ 0 h 5"/>
                <a:gd name="T188" fmla="*/ 2 w 2"/>
                <a:gd name="T189" fmla="*/ 5 h 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" h="5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  <p:sp>
          <p:nvSpPr>
            <p:cNvPr id="648" name="Freeform 312"/>
            <p:cNvSpPr>
              <a:spLocks/>
            </p:cNvSpPr>
            <p:nvPr/>
          </p:nvSpPr>
          <p:spPr bwMode="auto">
            <a:xfrm>
              <a:off x="2580" y="2146"/>
              <a:ext cx="25" cy="31"/>
            </a:xfrm>
            <a:custGeom>
              <a:avLst/>
              <a:gdLst>
                <a:gd name="T0" fmla="*/ 231 w 4"/>
                <a:gd name="T1" fmla="*/ 0 h 5"/>
                <a:gd name="T2" fmla="*/ 0 w 4"/>
                <a:gd name="T3" fmla="*/ 732 h 5"/>
                <a:gd name="T4" fmla="*/ 0 w 4"/>
                <a:gd name="T5" fmla="*/ 732 h 5"/>
                <a:gd name="T6" fmla="*/ 0 w 4"/>
                <a:gd name="T7" fmla="*/ 732 h 5"/>
                <a:gd name="T8" fmla="*/ 0 w 4"/>
                <a:gd name="T9" fmla="*/ 732 h 5"/>
                <a:gd name="T10" fmla="*/ 0 w 4"/>
                <a:gd name="T11" fmla="*/ 961 h 5"/>
                <a:gd name="T12" fmla="*/ 0 w 4"/>
                <a:gd name="T13" fmla="*/ 961 h 5"/>
                <a:gd name="T14" fmla="*/ 0 w 4"/>
                <a:gd name="T15" fmla="*/ 1190 h 5"/>
                <a:gd name="T16" fmla="*/ 0 w 4"/>
                <a:gd name="T17" fmla="*/ 1190 h 5"/>
                <a:gd name="T18" fmla="*/ 0 w 4"/>
                <a:gd name="T19" fmla="*/ 1190 h 5"/>
                <a:gd name="T20" fmla="*/ 0 w 4"/>
                <a:gd name="T21" fmla="*/ 1190 h 5"/>
                <a:gd name="T22" fmla="*/ 0 w 4"/>
                <a:gd name="T23" fmla="*/ 1190 h 5"/>
                <a:gd name="T24" fmla="*/ 231 w 4"/>
                <a:gd name="T25" fmla="*/ 1190 h 5"/>
                <a:gd name="T26" fmla="*/ 231 w 4"/>
                <a:gd name="T27" fmla="*/ 1190 h 5"/>
                <a:gd name="T28" fmla="*/ 231 w 4"/>
                <a:gd name="T29" fmla="*/ 1190 h 5"/>
                <a:gd name="T30" fmla="*/ 231 w 4"/>
                <a:gd name="T31" fmla="*/ 1190 h 5"/>
                <a:gd name="T32" fmla="*/ 231 w 4"/>
                <a:gd name="T33" fmla="*/ 1190 h 5"/>
                <a:gd name="T34" fmla="*/ 506 w 4"/>
                <a:gd name="T35" fmla="*/ 1190 h 5"/>
                <a:gd name="T36" fmla="*/ 506 w 4"/>
                <a:gd name="T37" fmla="*/ 1190 h 5"/>
                <a:gd name="T38" fmla="*/ 506 w 4"/>
                <a:gd name="T39" fmla="*/ 961 h 5"/>
                <a:gd name="T40" fmla="*/ 506 w 4"/>
                <a:gd name="T41" fmla="*/ 961 h 5"/>
                <a:gd name="T42" fmla="*/ 506 w 4"/>
                <a:gd name="T43" fmla="*/ 961 h 5"/>
                <a:gd name="T44" fmla="*/ 506 w 4"/>
                <a:gd name="T45" fmla="*/ 961 h 5"/>
                <a:gd name="T46" fmla="*/ 506 w 4"/>
                <a:gd name="T47" fmla="*/ 961 h 5"/>
                <a:gd name="T48" fmla="*/ 506 w 4"/>
                <a:gd name="T49" fmla="*/ 961 h 5"/>
                <a:gd name="T50" fmla="*/ 506 w 4"/>
                <a:gd name="T51" fmla="*/ 732 h 5"/>
                <a:gd name="T52" fmla="*/ 506 w 4"/>
                <a:gd name="T53" fmla="*/ 732 h 5"/>
                <a:gd name="T54" fmla="*/ 506 w 4"/>
                <a:gd name="T55" fmla="*/ 732 h 5"/>
                <a:gd name="T56" fmla="*/ 506 w 4"/>
                <a:gd name="T57" fmla="*/ 732 h 5"/>
                <a:gd name="T58" fmla="*/ 744 w 4"/>
                <a:gd name="T59" fmla="*/ 732 h 5"/>
                <a:gd name="T60" fmla="*/ 744 w 4"/>
                <a:gd name="T61" fmla="*/ 732 h 5"/>
                <a:gd name="T62" fmla="*/ 744 w 4"/>
                <a:gd name="T63" fmla="*/ 459 h 5"/>
                <a:gd name="T64" fmla="*/ 744 w 4"/>
                <a:gd name="T65" fmla="*/ 459 h 5"/>
                <a:gd name="T66" fmla="*/ 744 w 4"/>
                <a:gd name="T67" fmla="*/ 459 h 5"/>
                <a:gd name="T68" fmla="*/ 975 w 4"/>
                <a:gd name="T69" fmla="*/ 459 h 5"/>
                <a:gd name="T70" fmla="*/ 975 w 4"/>
                <a:gd name="T71" fmla="*/ 459 h 5"/>
                <a:gd name="T72" fmla="*/ 975 w 4"/>
                <a:gd name="T73" fmla="*/ 459 h 5"/>
                <a:gd name="T74" fmla="*/ 975 w 4"/>
                <a:gd name="T75" fmla="*/ 229 h 5"/>
                <a:gd name="T76" fmla="*/ 975 w 4"/>
                <a:gd name="T77" fmla="*/ 229 h 5"/>
                <a:gd name="T78" fmla="*/ 975 w 4"/>
                <a:gd name="T79" fmla="*/ 229 h 5"/>
                <a:gd name="T80" fmla="*/ 975 w 4"/>
                <a:gd name="T81" fmla="*/ 0 h 5"/>
                <a:gd name="T82" fmla="*/ 975 w 4"/>
                <a:gd name="T83" fmla="*/ 0 h 5"/>
                <a:gd name="T84" fmla="*/ 975 w 4"/>
                <a:gd name="T85" fmla="*/ 0 h 5"/>
                <a:gd name="T86" fmla="*/ 744 w 4"/>
                <a:gd name="T87" fmla="*/ 0 h 5"/>
                <a:gd name="T88" fmla="*/ 744 w 4"/>
                <a:gd name="T89" fmla="*/ 0 h 5"/>
                <a:gd name="T90" fmla="*/ 744 w 4"/>
                <a:gd name="T91" fmla="*/ 0 h 5"/>
                <a:gd name="T92" fmla="*/ 506 w 4"/>
                <a:gd name="T93" fmla="*/ 0 h 5"/>
                <a:gd name="T94" fmla="*/ 506 w 4"/>
                <a:gd name="T95" fmla="*/ 0 h 5"/>
                <a:gd name="T96" fmla="*/ 506 w 4"/>
                <a:gd name="T97" fmla="*/ 0 h 5"/>
                <a:gd name="T98" fmla="*/ 506 w 4"/>
                <a:gd name="T99" fmla="*/ 0 h 5"/>
                <a:gd name="T100" fmla="*/ 231 w 4"/>
                <a:gd name="T101" fmla="*/ 0 h 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"/>
                <a:gd name="T154" fmla="*/ 0 h 5"/>
                <a:gd name="T155" fmla="*/ 4 w 4"/>
                <a:gd name="T156" fmla="*/ 5 h 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" h="5">
                  <a:moveTo>
                    <a:pt x="1" y="0"/>
                  </a:move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  <p:grpSp>
          <p:nvGrpSpPr>
            <p:cNvPr id="649" name="Group 401"/>
            <p:cNvGrpSpPr>
              <a:grpSpLocks/>
            </p:cNvGrpSpPr>
            <p:nvPr/>
          </p:nvGrpSpPr>
          <p:grpSpPr bwMode="auto">
            <a:xfrm>
              <a:off x="2680" y="1648"/>
              <a:ext cx="211" cy="324"/>
              <a:chOff x="2680" y="1648"/>
              <a:chExt cx="211" cy="324"/>
            </a:xfrm>
          </p:grpSpPr>
          <p:grpSp>
            <p:nvGrpSpPr>
              <p:cNvPr id="650" name="Group 400"/>
              <p:cNvGrpSpPr>
                <a:grpSpLocks/>
              </p:cNvGrpSpPr>
              <p:nvPr/>
            </p:nvGrpSpPr>
            <p:grpSpPr bwMode="auto">
              <a:xfrm>
                <a:off x="2680" y="1648"/>
                <a:ext cx="211" cy="324"/>
                <a:chOff x="2680" y="1648"/>
                <a:chExt cx="211" cy="324"/>
              </a:xfrm>
            </p:grpSpPr>
            <p:sp>
              <p:nvSpPr>
                <p:cNvPr id="652" name="Freeform 308"/>
                <p:cNvSpPr>
                  <a:spLocks/>
                </p:cNvSpPr>
                <p:nvPr/>
              </p:nvSpPr>
              <p:spPr bwMode="auto">
                <a:xfrm>
                  <a:off x="2686" y="1648"/>
                  <a:ext cx="56" cy="231"/>
                </a:xfrm>
                <a:custGeom>
                  <a:avLst/>
                  <a:gdLst>
                    <a:gd name="T0" fmla="*/ 0 w 9"/>
                    <a:gd name="T1" fmla="*/ 1211 h 37"/>
                    <a:gd name="T2" fmla="*/ 0 w 9"/>
                    <a:gd name="T3" fmla="*/ 1442 h 37"/>
                    <a:gd name="T4" fmla="*/ 230 w 9"/>
                    <a:gd name="T5" fmla="*/ 1948 h 37"/>
                    <a:gd name="T6" fmla="*/ 467 w 9"/>
                    <a:gd name="T7" fmla="*/ 2185 h 37"/>
                    <a:gd name="T8" fmla="*/ 734 w 9"/>
                    <a:gd name="T9" fmla="*/ 2691 h 37"/>
                    <a:gd name="T10" fmla="*/ 734 w 9"/>
                    <a:gd name="T11" fmla="*/ 3665 h 37"/>
                    <a:gd name="T12" fmla="*/ 734 w 9"/>
                    <a:gd name="T13" fmla="*/ 4870 h 37"/>
                    <a:gd name="T14" fmla="*/ 734 w 9"/>
                    <a:gd name="T15" fmla="*/ 5844 h 37"/>
                    <a:gd name="T16" fmla="*/ 467 w 9"/>
                    <a:gd name="T17" fmla="*/ 6312 h 37"/>
                    <a:gd name="T18" fmla="*/ 467 w 9"/>
                    <a:gd name="T19" fmla="*/ 6587 h 37"/>
                    <a:gd name="T20" fmla="*/ 467 w 9"/>
                    <a:gd name="T21" fmla="*/ 7055 h 37"/>
                    <a:gd name="T22" fmla="*/ 230 w 9"/>
                    <a:gd name="T23" fmla="*/ 7561 h 37"/>
                    <a:gd name="T24" fmla="*/ 230 w 9"/>
                    <a:gd name="T25" fmla="*/ 7798 h 37"/>
                    <a:gd name="T26" fmla="*/ 230 w 9"/>
                    <a:gd name="T27" fmla="*/ 8029 h 37"/>
                    <a:gd name="T28" fmla="*/ 230 w 9"/>
                    <a:gd name="T29" fmla="*/ 8266 h 37"/>
                    <a:gd name="T30" fmla="*/ 0 w 9"/>
                    <a:gd name="T31" fmla="*/ 8266 h 37"/>
                    <a:gd name="T32" fmla="*/ 230 w 9"/>
                    <a:gd name="T33" fmla="*/ 8535 h 37"/>
                    <a:gd name="T34" fmla="*/ 230 w 9"/>
                    <a:gd name="T35" fmla="*/ 8535 h 37"/>
                    <a:gd name="T36" fmla="*/ 230 w 9"/>
                    <a:gd name="T37" fmla="*/ 8535 h 37"/>
                    <a:gd name="T38" fmla="*/ 230 w 9"/>
                    <a:gd name="T39" fmla="*/ 8535 h 37"/>
                    <a:gd name="T40" fmla="*/ 467 w 9"/>
                    <a:gd name="T41" fmla="*/ 8266 h 37"/>
                    <a:gd name="T42" fmla="*/ 734 w 9"/>
                    <a:gd name="T43" fmla="*/ 8266 h 37"/>
                    <a:gd name="T44" fmla="*/ 734 w 9"/>
                    <a:gd name="T45" fmla="*/ 8266 h 37"/>
                    <a:gd name="T46" fmla="*/ 971 w 9"/>
                    <a:gd name="T47" fmla="*/ 8535 h 37"/>
                    <a:gd name="T48" fmla="*/ 1431 w 9"/>
                    <a:gd name="T49" fmla="*/ 8772 h 37"/>
                    <a:gd name="T50" fmla="*/ 1705 w 9"/>
                    <a:gd name="T51" fmla="*/ 9003 h 37"/>
                    <a:gd name="T52" fmla="*/ 1935 w 9"/>
                    <a:gd name="T53" fmla="*/ 9003 h 37"/>
                    <a:gd name="T54" fmla="*/ 1935 w 9"/>
                    <a:gd name="T55" fmla="*/ 9003 h 37"/>
                    <a:gd name="T56" fmla="*/ 2165 w 9"/>
                    <a:gd name="T57" fmla="*/ 8772 h 37"/>
                    <a:gd name="T58" fmla="*/ 2165 w 9"/>
                    <a:gd name="T59" fmla="*/ 8535 h 37"/>
                    <a:gd name="T60" fmla="*/ 1935 w 9"/>
                    <a:gd name="T61" fmla="*/ 7798 h 37"/>
                    <a:gd name="T62" fmla="*/ 1935 w 9"/>
                    <a:gd name="T63" fmla="*/ 7561 h 37"/>
                    <a:gd name="T64" fmla="*/ 1705 w 9"/>
                    <a:gd name="T65" fmla="*/ 6824 h 37"/>
                    <a:gd name="T66" fmla="*/ 1431 w 9"/>
                    <a:gd name="T67" fmla="*/ 6312 h 37"/>
                    <a:gd name="T68" fmla="*/ 1431 w 9"/>
                    <a:gd name="T69" fmla="*/ 5844 h 37"/>
                    <a:gd name="T70" fmla="*/ 1431 w 9"/>
                    <a:gd name="T71" fmla="*/ 5613 h 37"/>
                    <a:gd name="T72" fmla="*/ 1431 w 9"/>
                    <a:gd name="T73" fmla="*/ 5338 h 37"/>
                    <a:gd name="T74" fmla="*/ 1705 w 9"/>
                    <a:gd name="T75" fmla="*/ 5338 h 37"/>
                    <a:gd name="T76" fmla="*/ 1705 w 9"/>
                    <a:gd name="T77" fmla="*/ 5338 h 37"/>
                    <a:gd name="T78" fmla="*/ 1935 w 9"/>
                    <a:gd name="T79" fmla="*/ 5613 h 37"/>
                    <a:gd name="T80" fmla="*/ 1935 w 9"/>
                    <a:gd name="T81" fmla="*/ 5613 h 37"/>
                    <a:gd name="T82" fmla="*/ 1935 w 9"/>
                    <a:gd name="T83" fmla="*/ 5107 h 37"/>
                    <a:gd name="T84" fmla="*/ 1935 w 9"/>
                    <a:gd name="T85" fmla="*/ 4639 h 37"/>
                    <a:gd name="T86" fmla="*/ 1705 w 9"/>
                    <a:gd name="T87" fmla="*/ 4133 h 37"/>
                    <a:gd name="T88" fmla="*/ 1431 w 9"/>
                    <a:gd name="T89" fmla="*/ 3665 h 37"/>
                    <a:gd name="T90" fmla="*/ 1431 w 9"/>
                    <a:gd name="T91" fmla="*/ 3390 h 37"/>
                    <a:gd name="T92" fmla="*/ 1431 w 9"/>
                    <a:gd name="T93" fmla="*/ 2922 h 37"/>
                    <a:gd name="T94" fmla="*/ 1201 w 9"/>
                    <a:gd name="T95" fmla="*/ 2691 h 37"/>
                    <a:gd name="T96" fmla="*/ 1431 w 9"/>
                    <a:gd name="T97" fmla="*/ 2416 h 37"/>
                    <a:gd name="T98" fmla="*/ 1431 w 9"/>
                    <a:gd name="T99" fmla="*/ 2416 h 37"/>
                    <a:gd name="T100" fmla="*/ 1431 w 9"/>
                    <a:gd name="T101" fmla="*/ 2185 h 37"/>
                    <a:gd name="T102" fmla="*/ 1201 w 9"/>
                    <a:gd name="T103" fmla="*/ 1948 h 37"/>
                    <a:gd name="T104" fmla="*/ 1201 w 9"/>
                    <a:gd name="T105" fmla="*/ 1717 h 37"/>
                    <a:gd name="T106" fmla="*/ 1201 w 9"/>
                    <a:gd name="T107" fmla="*/ 743 h 37"/>
                    <a:gd name="T108" fmla="*/ 1201 w 9"/>
                    <a:gd name="T109" fmla="*/ 231 h 37"/>
                    <a:gd name="T110" fmla="*/ 971 w 9"/>
                    <a:gd name="T111" fmla="*/ 0 h 37"/>
                    <a:gd name="T112" fmla="*/ 971 w 9"/>
                    <a:gd name="T113" fmla="*/ 0 h 37"/>
                    <a:gd name="T114" fmla="*/ 971 w 9"/>
                    <a:gd name="T115" fmla="*/ 231 h 37"/>
                    <a:gd name="T116" fmla="*/ 734 w 9"/>
                    <a:gd name="T117" fmla="*/ 468 h 37"/>
                    <a:gd name="T118" fmla="*/ 230 w 9"/>
                    <a:gd name="T119" fmla="*/ 974 h 3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9"/>
                    <a:gd name="T181" fmla="*/ 0 h 37"/>
                    <a:gd name="T182" fmla="*/ 9 w 9"/>
                    <a:gd name="T183" fmla="*/ 37 h 37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9" h="37">
                      <a:moveTo>
                        <a:pt x="0" y="4"/>
                      </a:move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8"/>
                      </a:lnTo>
                      <a:lnTo>
                        <a:pt x="2" y="8"/>
                      </a:lnTo>
                      <a:lnTo>
                        <a:pt x="2" y="9"/>
                      </a:lnTo>
                      <a:lnTo>
                        <a:pt x="2" y="10"/>
                      </a:lnTo>
                      <a:lnTo>
                        <a:pt x="3" y="11"/>
                      </a:lnTo>
                      <a:lnTo>
                        <a:pt x="3" y="13"/>
                      </a:lnTo>
                      <a:lnTo>
                        <a:pt x="3" y="15"/>
                      </a:lnTo>
                      <a:lnTo>
                        <a:pt x="3" y="19"/>
                      </a:lnTo>
                      <a:lnTo>
                        <a:pt x="3" y="20"/>
                      </a:lnTo>
                      <a:lnTo>
                        <a:pt x="3" y="22"/>
                      </a:lnTo>
                      <a:lnTo>
                        <a:pt x="3" y="24"/>
                      </a:lnTo>
                      <a:lnTo>
                        <a:pt x="3" y="25"/>
                      </a:lnTo>
                      <a:lnTo>
                        <a:pt x="2" y="26"/>
                      </a:lnTo>
                      <a:lnTo>
                        <a:pt x="2" y="27"/>
                      </a:lnTo>
                      <a:lnTo>
                        <a:pt x="2" y="28"/>
                      </a:lnTo>
                      <a:lnTo>
                        <a:pt x="2" y="29"/>
                      </a:lnTo>
                      <a:lnTo>
                        <a:pt x="1" y="31"/>
                      </a:lnTo>
                      <a:lnTo>
                        <a:pt x="1" y="32"/>
                      </a:lnTo>
                      <a:lnTo>
                        <a:pt x="1" y="33"/>
                      </a:lnTo>
                      <a:lnTo>
                        <a:pt x="1" y="34"/>
                      </a:lnTo>
                      <a:lnTo>
                        <a:pt x="0" y="34"/>
                      </a:lnTo>
                      <a:lnTo>
                        <a:pt x="1" y="34"/>
                      </a:lnTo>
                      <a:lnTo>
                        <a:pt x="1" y="35"/>
                      </a:lnTo>
                      <a:lnTo>
                        <a:pt x="2" y="34"/>
                      </a:lnTo>
                      <a:lnTo>
                        <a:pt x="3" y="34"/>
                      </a:lnTo>
                      <a:lnTo>
                        <a:pt x="4" y="34"/>
                      </a:lnTo>
                      <a:lnTo>
                        <a:pt x="4" y="35"/>
                      </a:lnTo>
                      <a:lnTo>
                        <a:pt x="5" y="36"/>
                      </a:lnTo>
                      <a:lnTo>
                        <a:pt x="6" y="36"/>
                      </a:lnTo>
                      <a:lnTo>
                        <a:pt x="7" y="37"/>
                      </a:lnTo>
                      <a:lnTo>
                        <a:pt x="8" y="37"/>
                      </a:lnTo>
                      <a:lnTo>
                        <a:pt x="9" y="36"/>
                      </a:lnTo>
                      <a:lnTo>
                        <a:pt x="9" y="35"/>
                      </a:lnTo>
                      <a:lnTo>
                        <a:pt x="8" y="35"/>
                      </a:lnTo>
                      <a:lnTo>
                        <a:pt x="8" y="32"/>
                      </a:lnTo>
                      <a:lnTo>
                        <a:pt x="8" y="31"/>
                      </a:lnTo>
                      <a:lnTo>
                        <a:pt x="8" y="29"/>
                      </a:lnTo>
                      <a:lnTo>
                        <a:pt x="7" y="28"/>
                      </a:lnTo>
                      <a:lnTo>
                        <a:pt x="6" y="26"/>
                      </a:lnTo>
                      <a:lnTo>
                        <a:pt x="6" y="25"/>
                      </a:lnTo>
                      <a:lnTo>
                        <a:pt x="6" y="24"/>
                      </a:lnTo>
                      <a:lnTo>
                        <a:pt x="6" y="23"/>
                      </a:lnTo>
                      <a:lnTo>
                        <a:pt x="6" y="22"/>
                      </a:lnTo>
                      <a:lnTo>
                        <a:pt x="7" y="22"/>
                      </a:lnTo>
                      <a:lnTo>
                        <a:pt x="8" y="22"/>
                      </a:lnTo>
                      <a:lnTo>
                        <a:pt x="8" y="23"/>
                      </a:lnTo>
                      <a:lnTo>
                        <a:pt x="8" y="22"/>
                      </a:lnTo>
                      <a:lnTo>
                        <a:pt x="8" y="21"/>
                      </a:lnTo>
                      <a:lnTo>
                        <a:pt x="8" y="20"/>
                      </a:lnTo>
                      <a:lnTo>
                        <a:pt x="8" y="19"/>
                      </a:lnTo>
                      <a:lnTo>
                        <a:pt x="8" y="18"/>
                      </a:lnTo>
                      <a:lnTo>
                        <a:pt x="7" y="17"/>
                      </a:lnTo>
                      <a:lnTo>
                        <a:pt x="7" y="16"/>
                      </a:lnTo>
                      <a:lnTo>
                        <a:pt x="6" y="15"/>
                      </a:lnTo>
                      <a:lnTo>
                        <a:pt x="6" y="14"/>
                      </a:lnTo>
                      <a:lnTo>
                        <a:pt x="6" y="13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6" y="11"/>
                      </a:lnTo>
                      <a:lnTo>
                        <a:pt x="6" y="10"/>
                      </a:lnTo>
                      <a:lnTo>
                        <a:pt x="6" y="9"/>
                      </a:lnTo>
                      <a:lnTo>
                        <a:pt x="5" y="8"/>
                      </a:lnTo>
                      <a:lnTo>
                        <a:pt x="5" y="7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1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3" name="Freeform 309"/>
                <p:cNvSpPr>
                  <a:spLocks/>
                </p:cNvSpPr>
                <p:nvPr/>
              </p:nvSpPr>
              <p:spPr bwMode="auto">
                <a:xfrm>
                  <a:off x="2680" y="1897"/>
                  <a:ext cx="118" cy="75"/>
                </a:xfrm>
                <a:custGeom>
                  <a:avLst/>
                  <a:gdLst>
                    <a:gd name="T0" fmla="*/ 1199 w 19"/>
                    <a:gd name="T1" fmla="*/ 0 h 12"/>
                    <a:gd name="T2" fmla="*/ 1199 w 19"/>
                    <a:gd name="T3" fmla="*/ 238 h 12"/>
                    <a:gd name="T4" fmla="*/ 1199 w 19"/>
                    <a:gd name="T5" fmla="*/ 238 h 12"/>
                    <a:gd name="T6" fmla="*/ 1199 w 19"/>
                    <a:gd name="T7" fmla="*/ 506 h 12"/>
                    <a:gd name="T8" fmla="*/ 1199 w 19"/>
                    <a:gd name="T9" fmla="*/ 744 h 12"/>
                    <a:gd name="T10" fmla="*/ 1199 w 19"/>
                    <a:gd name="T11" fmla="*/ 744 h 12"/>
                    <a:gd name="T12" fmla="*/ 1199 w 19"/>
                    <a:gd name="T13" fmla="*/ 975 h 12"/>
                    <a:gd name="T14" fmla="*/ 1199 w 19"/>
                    <a:gd name="T15" fmla="*/ 975 h 12"/>
                    <a:gd name="T16" fmla="*/ 1199 w 19"/>
                    <a:gd name="T17" fmla="*/ 1212 h 12"/>
                    <a:gd name="T18" fmla="*/ 1199 w 19"/>
                    <a:gd name="T19" fmla="*/ 1212 h 12"/>
                    <a:gd name="T20" fmla="*/ 1199 w 19"/>
                    <a:gd name="T21" fmla="*/ 1487 h 12"/>
                    <a:gd name="T22" fmla="*/ 963 w 19"/>
                    <a:gd name="T23" fmla="*/ 1487 h 12"/>
                    <a:gd name="T24" fmla="*/ 963 w 19"/>
                    <a:gd name="T25" fmla="*/ 1487 h 12"/>
                    <a:gd name="T26" fmla="*/ 963 w 19"/>
                    <a:gd name="T27" fmla="*/ 1719 h 12"/>
                    <a:gd name="T28" fmla="*/ 733 w 19"/>
                    <a:gd name="T29" fmla="*/ 1719 h 12"/>
                    <a:gd name="T30" fmla="*/ 733 w 19"/>
                    <a:gd name="T31" fmla="*/ 1719 h 12"/>
                    <a:gd name="T32" fmla="*/ 466 w 19"/>
                    <a:gd name="T33" fmla="*/ 1719 h 12"/>
                    <a:gd name="T34" fmla="*/ 230 w 19"/>
                    <a:gd name="T35" fmla="*/ 1950 h 12"/>
                    <a:gd name="T36" fmla="*/ 0 w 19"/>
                    <a:gd name="T37" fmla="*/ 2188 h 12"/>
                    <a:gd name="T38" fmla="*/ 0 w 19"/>
                    <a:gd name="T39" fmla="*/ 2188 h 12"/>
                    <a:gd name="T40" fmla="*/ 230 w 19"/>
                    <a:gd name="T41" fmla="*/ 2462 h 12"/>
                    <a:gd name="T42" fmla="*/ 733 w 19"/>
                    <a:gd name="T43" fmla="*/ 2462 h 12"/>
                    <a:gd name="T44" fmla="*/ 1658 w 19"/>
                    <a:gd name="T45" fmla="*/ 2462 h 12"/>
                    <a:gd name="T46" fmla="*/ 2161 w 19"/>
                    <a:gd name="T47" fmla="*/ 2462 h 12"/>
                    <a:gd name="T48" fmla="*/ 2161 w 19"/>
                    <a:gd name="T49" fmla="*/ 2694 h 12"/>
                    <a:gd name="T50" fmla="*/ 2161 w 19"/>
                    <a:gd name="T51" fmla="*/ 2694 h 12"/>
                    <a:gd name="T52" fmla="*/ 2391 w 19"/>
                    <a:gd name="T53" fmla="*/ 2931 h 12"/>
                    <a:gd name="T54" fmla="*/ 2621 w 19"/>
                    <a:gd name="T55" fmla="*/ 2931 h 12"/>
                    <a:gd name="T56" fmla="*/ 2621 w 19"/>
                    <a:gd name="T57" fmla="*/ 2931 h 12"/>
                    <a:gd name="T58" fmla="*/ 2894 w 19"/>
                    <a:gd name="T59" fmla="*/ 2931 h 12"/>
                    <a:gd name="T60" fmla="*/ 3124 w 19"/>
                    <a:gd name="T61" fmla="*/ 2931 h 12"/>
                    <a:gd name="T62" fmla="*/ 3354 w 19"/>
                    <a:gd name="T63" fmla="*/ 2931 h 12"/>
                    <a:gd name="T64" fmla="*/ 3124 w 19"/>
                    <a:gd name="T65" fmla="*/ 2694 h 12"/>
                    <a:gd name="T66" fmla="*/ 3354 w 19"/>
                    <a:gd name="T67" fmla="*/ 2462 h 12"/>
                    <a:gd name="T68" fmla="*/ 3354 w 19"/>
                    <a:gd name="T69" fmla="*/ 2462 h 12"/>
                    <a:gd name="T70" fmla="*/ 3590 w 19"/>
                    <a:gd name="T71" fmla="*/ 2462 h 12"/>
                    <a:gd name="T72" fmla="*/ 3590 w 19"/>
                    <a:gd name="T73" fmla="*/ 2188 h 12"/>
                    <a:gd name="T74" fmla="*/ 3590 w 19"/>
                    <a:gd name="T75" fmla="*/ 1950 h 12"/>
                    <a:gd name="T76" fmla="*/ 3590 w 19"/>
                    <a:gd name="T77" fmla="*/ 1950 h 12"/>
                    <a:gd name="T78" fmla="*/ 3819 w 19"/>
                    <a:gd name="T79" fmla="*/ 1719 h 12"/>
                    <a:gd name="T80" fmla="*/ 3819 w 19"/>
                    <a:gd name="T81" fmla="*/ 1719 h 12"/>
                    <a:gd name="T82" fmla="*/ 3819 w 19"/>
                    <a:gd name="T83" fmla="*/ 1487 h 12"/>
                    <a:gd name="T84" fmla="*/ 3819 w 19"/>
                    <a:gd name="T85" fmla="*/ 1487 h 12"/>
                    <a:gd name="T86" fmla="*/ 3819 w 19"/>
                    <a:gd name="T87" fmla="*/ 1212 h 12"/>
                    <a:gd name="T88" fmla="*/ 3819 w 19"/>
                    <a:gd name="T89" fmla="*/ 1212 h 12"/>
                    <a:gd name="T90" fmla="*/ 4087 w 19"/>
                    <a:gd name="T91" fmla="*/ 1212 h 12"/>
                    <a:gd name="T92" fmla="*/ 4087 w 19"/>
                    <a:gd name="T93" fmla="*/ 1212 h 12"/>
                    <a:gd name="T94" fmla="*/ 4552 w 19"/>
                    <a:gd name="T95" fmla="*/ 975 h 12"/>
                    <a:gd name="T96" fmla="*/ 4552 w 19"/>
                    <a:gd name="T97" fmla="*/ 744 h 12"/>
                    <a:gd name="T98" fmla="*/ 3819 w 19"/>
                    <a:gd name="T99" fmla="*/ 744 h 12"/>
                    <a:gd name="T100" fmla="*/ 3819 w 19"/>
                    <a:gd name="T101" fmla="*/ 744 h 12"/>
                    <a:gd name="T102" fmla="*/ 3590 w 19"/>
                    <a:gd name="T103" fmla="*/ 744 h 12"/>
                    <a:gd name="T104" fmla="*/ 3354 w 19"/>
                    <a:gd name="T105" fmla="*/ 506 h 12"/>
                    <a:gd name="T106" fmla="*/ 3124 w 19"/>
                    <a:gd name="T107" fmla="*/ 238 h 12"/>
                    <a:gd name="T108" fmla="*/ 2894 w 19"/>
                    <a:gd name="T109" fmla="*/ 506 h 12"/>
                    <a:gd name="T110" fmla="*/ 2894 w 19"/>
                    <a:gd name="T111" fmla="*/ 506 h 12"/>
                    <a:gd name="T112" fmla="*/ 2391 w 19"/>
                    <a:gd name="T113" fmla="*/ 744 h 12"/>
                    <a:gd name="T114" fmla="*/ 2391 w 19"/>
                    <a:gd name="T115" fmla="*/ 744 h 12"/>
                    <a:gd name="T116" fmla="*/ 2161 w 19"/>
                    <a:gd name="T117" fmla="*/ 744 h 12"/>
                    <a:gd name="T118" fmla="*/ 2161 w 19"/>
                    <a:gd name="T119" fmla="*/ 238 h 12"/>
                    <a:gd name="T120" fmla="*/ 1428 w 19"/>
                    <a:gd name="T121" fmla="*/ 0 h 1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9"/>
                    <a:gd name="T184" fmla="*/ 0 h 12"/>
                    <a:gd name="T185" fmla="*/ 19 w 19"/>
                    <a:gd name="T186" fmla="*/ 12 h 12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9" h="12">
                      <a:moveTo>
                        <a:pt x="6" y="0"/>
                      </a:move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4" y="7"/>
                      </a:lnTo>
                      <a:lnTo>
                        <a:pt x="3" y="7"/>
                      </a:lnTo>
                      <a:lnTo>
                        <a:pt x="2" y="7"/>
                      </a:ln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7" y="10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11"/>
                      </a:lnTo>
                      <a:lnTo>
                        <a:pt x="10" y="11"/>
                      </a:lnTo>
                      <a:lnTo>
                        <a:pt x="10" y="12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14" y="12"/>
                      </a:lnTo>
                      <a:lnTo>
                        <a:pt x="13" y="11"/>
                      </a:lnTo>
                      <a:lnTo>
                        <a:pt x="14" y="11"/>
                      </a:lnTo>
                      <a:lnTo>
                        <a:pt x="14" y="10"/>
                      </a:lnTo>
                      <a:lnTo>
                        <a:pt x="15" y="10"/>
                      </a:lnTo>
                      <a:lnTo>
                        <a:pt x="15" y="9"/>
                      </a:lnTo>
                      <a:lnTo>
                        <a:pt x="15" y="8"/>
                      </a:lnTo>
                      <a:lnTo>
                        <a:pt x="16" y="7"/>
                      </a:lnTo>
                      <a:lnTo>
                        <a:pt x="16" y="6"/>
                      </a:lnTo>
                      <a:lnTo>
                        <a:pt x="16" y="5"/>
                      </a:lnTo>
                      <a:lnTo>
                        <a:pt x="17" y="5"/>
                      </a:lnTo>
                      <a:lnTo>
                        <a:pt x="18" y="5"/>
                      </a:lnTo>
                      <a:lnTo>
                        <a:pt x="19" y="4"/>
                      </a:lnTo>
                      <a:lnTo>
                        <a:pt x="19" y="3"/>
                      </a:lnTo>
                      <a:lnTo>
                        <a:pt x="18" y="3"/>
                      </a:lnTo>
                      <a:lnTo>
                        <a:pt x="16" y="3"/>
                      </a:lnTo>
                      <a:lnTo>
                        <a:pt x="15" y="3"/>
                      </a:lnTo>
                      <a:lnTo>
                        <a:pt x="14" y="3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2" y="2"/>
                      </a:lnTo>
                      <a:lnTo>
                        <a:pt x="12" y="3"/>
                      </a:lnTo>
                      <a:lnTo>
                        <a:pt x="11" y="3"/>
                      </a:lnTo>
                      <a:lnTo>
                        <a:pt x="10" y="3"/>
                      </a:lnTo>
                      <a:lnTo>
                        <a:pt x="9" y="3"/>
                      </a:lnTo>
                      <a:lnTo>
                        <a:pt x="9" y="1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4" name="Freeform 315"/>
                <p:cNvSpPr>
                  <a:spLocks/>
                </p:cNvSpPr>
                <p:nvPr/>
              </p:nvSpPr>
              <p:spPr bwMode="auto">
                <a:xfrm>
                  <a:off x="2879" y="1748"/>
                  <a:ext cx="12" cy="31"/>
                </a:xfrm>
                <a:custGeom>
                  <a:avLst/>
                  <a:gdLst>
                    <a:gd name="T0" fmla="*/ 0 w 2"/>
                    <a:gd name="T1" fmla="*/ 459 h 5"/>
                    <a:gd name="T2" fmla="*/ 0 w 2"/>
                    <a:gd name="T3" fmla="*/ 459 h 5"/>
                    <a:gd name="T4" fmla="*/ 0 w 2"/>
                    <a:gd name="T5" fmla="*/ 459 h 5"/>
                    <a:gd name="T6" fmla="*/ 0 w 2"/>
                    <a:gd name="T7" fmla="*/ 459 h 5"/>
                    <a:gd name="T8" fmla="*/ 0 w 2"/>
                    <a:gd name="T9" fmla="*/ 732 h 5"/>
                    <a:gd name="T10" fmla="*/ 0 w 2"/>
                    <a:gd name="T11" fmla="*/ 732 h 5"/>
                    <a:gd name="T12" fmla="*/ 0 w 2"/>
                    <a:gd name="T13" fmla="*/ 732 h 5"/>
                    <a:gd name="T14" fmla="*/ 0 w 2"/>
                    <a:gd name="T15" fmla="*/ 732 h 5"/>
                    <a:gd name="T16" fmla="*/ 0 w 2"/>
                    <a:gd name="T17" fmla="*/ 961 h 5"/>
                    <a:gd name="T18" fmla="*/ 0 w 2"/>
                    <a:gd name="T19" fmla="*/ 961 h 5"/>
                    <a:gd name="T20" fmla="*/ 0 w 2"/>
                    <a:gd name="T21" fmla="*/ 961 h 5"/>
                    <a:gd name="T22" fmla="*/ 216 w 2"/>
                    <a:gd name="T23" fmla="*/ 961 h 5"/>
                    <a:gd name="T24" fmla="*/ 216 w 2"/>
                    <a:gd name="T25" fmla="*/ 961 h 5"/>
                    <a:gd name="T26" fmla="*/ 216 w 2"/>
                    <a:gd name="T27" fmla="*/ 961 h 5"/>
                    <a:gd name="T28" fmla="*/ 216 w 2"/>
                    <a:gd name="T29" fmla="*/ 1190 h 5"/>
                    <a:gd name="T30" fmla="*/ 216 w 2"/>
                    <a:gd name="T31" fmla="*/ 1190 h 5"/>
                    <a:gd name="T32" fmla="*/ 216 w 2"/>
                    <a:gd name="T33" fmla="*/ 1190 h 5"/>
                    <a:gd name="T34" fmla="*/ 432 w 2"/>
                    <a:gd name="T35" fmla="*/ 1190 h 5"/>
                    <a:gd name="T36" fmla="*/ 432 w 2"/>
                    <a:gd name="T37" fmla="*/ 1190 h 5"/>
                    <a:gd name="T38" fmla="*/ 432 w 2"/>
                    <a:gd name="T39" fmla="*/ 1190 h 5"/>
                    <a:gd name="T40" fmla="*/ 432 w 2"/>
                    <a:gd name="T41" fmla="*/ 1190 h 5"/>
                    <a:gd name="T42" fmla="*/ 432 w 2"/>
                    <a:gd name="T43" fmla="*/ 961 h 5"/>
                    <a:gd name="T44" fmla="*/ 432 w 2"/>
                    <a:gd name="T45" fmla="*/ 961 h 5"/>
                    <a:gd name="T46" fmla="*/ 432 w 2"/>
                    <a:gd name="T47" fmla="*/ 961 h 5"/>
                    <a:gd name="T48" fmla="*/ 432 w 2"/>
                    <a:gd name="T49" fmla="*/ 961 h 5"/>
                    <a:gd name="T50" fmla="*/ 432 w 2"/>
                    <a:gd name="T51" fmla="*/ 732 h 5"/>
                    <a:gd name="T52" fmla="*/ 432 w 2"/>
                    <a:gd name="T53" fmla="*/ 732 h 5"/>
                    <a:gd name="T54" fmla="*/ 432 w 2"/>
                    <a:gd name="T55" fmla="*/ 732 h 5"/>
                    <a:gd name="T56" fmla="*/ 432 w 2"/>
                    <a:gd name="T57" fmla="*/ 732 h 5"/>
                    <a:gd name="T58" fmla="*/ 432 w 2"/>
                    <a:gd name="T59" fmla="*/ 732 h 5"/>
                    <a:gd name="T60" fmla="*/ 432 w 2"/>
                    <a:gd name="T61" fmla="*/ 732 h 5"/>
                    <a:gd name="T62" fmla="*/ 432 w 2"/>
                    <a:gd name="T63" fmla="*/ 732 h 5"/>
                    <a:gd name="T64" fmla="*/ 432 w 2"/>
                    <a:gd name="T65" fmla="*/ 732 h 5"/>
                    <a:gd name="T66" fmla="*/ 432 w 2"/>
                    <a:gd name="T67" fmla="*/ 732 h 5"/>
                    <a:gd name="T68" fmla="*/ 432 w 2"/>
                    <a:gd name="T69" fmla="*/ 459 h 5"/>
                    <a:gd name="T70" fmla="*/ 432 w 2"/>
                    <a:gd name="T71" fmla="*/ 459 h 5"/>
                    <a:gd name="T72" fmla="*/ 432 w 2"/>
                    <a:gd name="T73" fmla="*/ 459 h 5"/>
                    <a:gd name="T74" fmla="*/ 432 w 2"/>
                    <a:gd name="T75" fmla="*/ 459 h 5"/>
                    <a:gd name="T76" fmla="*/ 216 w 2"/>
                    <a:gd name="T77" fmla="*/ 459 h 5"/>
                    <a:gd name="T78" fmla="*/ 216 w 2"/>
                    <a:gd name="T79" fmla="*/ 459 h 5"/>
                    <a:gd name="T80" fmla="*/ 216 w 2"/>
                    <a:gd name="T81" fmla="*/ 459 h 5"/>
                    <a:gd name="T82" fmla="*/ 216 w 2"/>
                    <a:gd name="T83" fmla="*/ 459 h 5"/>
                    <a:gd name="T84" fmla="*/ 216 w 2"/>
                    <a:gd name="T85" fmla="*/ 459 h 5"/>
                    <a:gd name="T86" fmla="*/ 0 w 2"/>
                    <a:gd name="T87" fmla="*/ 459 h 5"/>
                    <a:gd name="T88" fmla="*/ 0 w 2"/>
                    <a:gd name="T89" fmla="*/ 229 h 5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"/>
                    <a:gd name="T136" fmla="*/ 0 h 5"/>
                    <a:gd name="T137" fmla="*/ 2 w 2"/>
                    <a:gd name="T138" fmla="*/ 5 h 5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" h="5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5" name="Freeform 316"/>
                <p:cNvSpPr>
                  <a:spLocks/>
                </p:cNvSpPr>
                <p:nvPr/>
              </p:nvSpPr>
              <p:spPr bwMode="auto">
                <a:xfrm>
                  <a:off x="2866" y="1779"/>
                  <a:ext cx="19" cy="12"/>
                </a:xfrm>
                <a:custGeom>
                  <a:avLst/>
                  <a:gdLst>
                    <a:gd name="T0" fmla="*/ 760 w 3"/>
                    <a:gd name="T1" fmla="*/ 0 h 2"/>
                    <a:gd name="T2" fmla="*/ 760 w 3"/>
                    <a:gd name="T3" fmla="*/ 0 h 2"/>
                    <a:gd name="T4" fmla="*/ 519 w 3"/>
                    <a:gd name="T5" fmla="*/ 0 h 2"/>
                    <a:gd name="T6" fmla="*/ 519 w 3"/>
                    <a:gd name="T7" fmla="*/ 0 h 2"/>
                    <a:gd name="T8" fmla="*/ 519 w 3"/>
                    <a:gd name="T9" fmla="*/ 0 h 2"/>
                    <a:gd name="T10" fmla="*/ 519 w 3"/>
                    <a:gd name="T11" fmla="*/ 0 h 2"/>
                    <a:gd name="T12" fmla="*/ 241 w 3"/>
                    <a:gd name="T13" fmla="*/ 0 h 2"/>
                    <a:gd name="T14" fmla="*/ 241 w 3"/>
                    <a:gd name="T15" fmla="*/ 0 h 2"/>
                    <a:gd name="T16" fmla="*/ 241 w 3"/>
                    <a:gd name="T17" fmla="*/ 0 h 2"/>
                    <a:gd name="T18" fmla="*/ 0 w 3"/>
                    <a:gd name="T19" fmla="*/ 0 h 2"/>
                    <a:gd name="T20" fmla="*/ 0 w 3"/>
                    <a:gd name="T21" fmla="*/ 0 h 2"/>
                    <a:gd name="T22" fmla="*/ 0 w 3"/>
                    <a:gd name="T23" fmla="*/ 0 h 2"/>
                    <a:gd name="T24" fmla="*/ 0 w 3"/>
                    <a:gd name="T25" fmla="*/ 0 h 2"/>
                    <a:gd name="T26" fmla="*/ 0 w 3"/>
                    <a:gd name="T27" fmla="*/ 0 h 2"/>
                    <a:gd name="T28" fmla="*/ 0 w 3"/>
                    <a:gd name="T29" fmla="*/ 216 h 2"/>
                    <a:gd name="T30" fmla="*/ 0 w 3"/>
                    <a:gd name="T31" fmla="*/ 216 h 2"/>
                    <a:gd name="T32" fmla="*/ 0 w 3"/>
                    <a:gd name="T33" fmla="*/ 216 h 2"/>
                    <a:gd name="T34" fmla="*/ 241 w 3"/>
                    <a:gd name="T35" fmla="*/ 216 h 2"/>
                    <a:gd name="T36" fmla="*/ 241 w 3"/>
                    <a:gd name="T37" fmla="*/ 216 h 2"/>
                    <a:gd name="T38" fmla="*/ 241 w 3"/>
                    <a:gd name="T39" fmla="*/ 216 h 2"/>
                    <a:gd name="T40" fmla="*/ 241 w 3"/>
                    <a:gd name="T41" fmla="*/ 216 h 2"/>
                    <a:gd name="T42" fmla="*/ 241 w 3"/>
                    <a:gd name="T43" fmla="*/ 216 h 2"/>
                    <a:gd name="T44" fmla="*/ 241 w 3"/>
                    <a:gd name="T45" fmla="*/ 216 h 2"/>
                    <a:gd name="T46" fmla="*/ 241 w 3"/>
                    <a:gd name="T47" fmla="*/ 432 h 2"/>
                    <a:gd name="T48" fmla="*/ 241 w 3"/>
                    <a:gd name="T49" fmla="*/ 432 h 2"/>
                    <a:gd name="T50" fmla="*/ 241 w 3"/>
                    <a:gd name="T51" fmla="*/ 432 h 2"/>
                    <a:gd name="T52" fmla="*/ 519 w 3"/>
                    <a:gd name="T53" fmla="*/ 432 h 2"/>
                    <a:gd name="T54" fmla="*/ 519 w 3"/>
                    <a:gd name="T55" fmla="*/ 432 h 2"/>
                    <a:gd name="T56" fmla="*/ 519 w 3"/>
                    <a:gd name="T57" fmla="*/ 432 h 2"/>
                    <a:gd name="T58" fmla="*/ 760 w 3"/>
                    <a:gd name="T59" fmla="*/ 432 h 2"/>
                    <a:gd name="T60" fmla="*/ 760 w 3"/>
                    <a:gd name="T61" fmla="*/ 216 h 2"/>
                    <a:gd name="T62" fmla="*/ 760 w 3"/>
                    <a:gd name="T63" fmla="*/ 216 h 2"/>
                    <a:gd name="T64" fmla="*/ 760 w 3"/>
                    <a:gd name="T65" fmla="*/ 216 h 2"/>
                    <a:gd name="T66" fmla="*/ 760 w 3"/>
                    <a:gd name="T67" fmla="*/ 216 h 2"/>
                    <a:gd name="T68" fmla="*/ 760 w 3"/>
                    <a:gd name="T69" fmla="*/ 0 h 2"/>
                    <a:gd name="T70" fmla="*/ 760 w 3"/>
                    <a:gd name="T71" fmla="*/ 0 h 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"/>
                    <a:gd name="T109" fmla="*/ 0 h 2"/>
                    <a:gd name="T110" fmla="*/ 3 w 3"/>
                    <a:gd name="T111" fmla="*/ 2 h 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" h="2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6" name="Freeform 317"/>
                <p:cNvSpPr>
                  <a:spLocks/>
                </p:cNvSpPr>
                <p:nvPr/>
              </p:nvSpPr>
              <p:spPr bwMode="auto">
                <a:xfrm>
                  <a:off x="2798" y="1879"/>
                  <a:ext cx="18" cy="18"/>
                </a:xfrm>
                <a:custGeom>
                  <a:avLst/>
                  <a:gdLst>
                    <a:gd name="T0" fmla="*/ 216 w 3"/>
                    <a:gd name="T1" fmla="*/ 0 h 3"/>
                    <a:gd name="T2" fmla="*/ 216 w 3"/>
                    <a:gd name="T3" fmla="*/ 216 h 3"/>
                    <a:gd name="T4" fmla="*/ 216 w 3"/>
                    <a:gd name="T5" fmla="*/ 216 h 3"/>
                    <a:gd name="T6" fmla="*/ 216 w 3"/>
                    <a:gd name="T7" fmla="*/ 216 h 3"/>
                    <a:gd name="T8" fmla="*/ 216 w 3"/>
                    <a:gd name="T9" fmla="*/ 432 h 3"/>
                    <a:gd name="T10" fmla="*/ 0 w 3"/>
                    <a:gd name="T11" fmla="*/ 432 h 3"/>
                    <a:gd name="T12" fmla="*/ 0 w 3"/>
                    <a:gd name="T13" fmla="*/ 432 h 3"/>
                    <a:gd name="T14" fmla="*/ 0 w 3"/>
                    <a:gd name="T15" fmla="*/ 432 h 3"/>
                    <a:gd name="T16" fmla="*/ 0 w 3"/>
                    <a:gd name="T17" fmla="*/ 648 h 3"/>
                    <a:gd name="T18" fmla="*/ 0 w 3"/>
                    <a:gd name="T19" fmla="*/ 648 h 3"/>
                    <a:gd name="T20" fmla="*/ 0 w 3"/>
                    <a:gd name="T21" fmla="*/ 648 h 3"/>
                    <a:gd name="T22" fmla="*/ 0 w 3"/>
                    <a:gd name="T23" fmla="*/ 648 h 3"/>
                    <a:gd name="T24" fmla="*/ 216 w 3"/>
                    <a:gd name="T25" fmla="*/ 648 h 3"/>
                    <a:gd name="T26" fmla="*/ 216 w 3"/>
                    <a:gd name="T27" fmla="*/ 648 h 3"/>
                    <a:gd name="T28" fmla="*/ 216 w 3"/>
                    <a:gd name="T29" fmla="*/ 648 h 3"/>
                    <a:gd name="T30" fmla="*/ 216 w 3"/>
                    <a:gd name="T31" fmla="*/ 648 h 3"/>
                    <a:gd name="T32" fmla="*/ 432 w 3"/>
                    <a:gd name="T33" fmla="*/ 648 h 3"/>
                    <a:gd name="T34" fmla="*/ 432 w 3"/>
                    <a:gd name="T35" fmla="*/ 648 h 3"/>
                    <a:gd name="T36" fmla="*/ 432 w 3"/>
                    <a:gd name="T37" fmla="*/ 648 h 3"/>
                    <a:gd name="T38" fmla="*/ 432 w 3"/>
                    <a:gd name="T39" fmla="*/ 648 h 3"/>
                    <a:gd name="T40" fmla="*/ 648 w 3"/>
                    <a:gd name="T41" fmla="*/ 648 h 3"/>
                    <a:gd name="T42" fmla="*/ 648 w 3"/>
                    <a:gd name="T43" fmla="*/ 648 h 3"/>
                    <a:gd name="T44" fmla="*/ 648 w 3"/>
                    <a:gd name="T45" fmla="*/ 648 h 3"/>
                    <a:gd name="T46" fmla="*/ 648 w 3"/>
                    <a:gd name="T47" fmla="*/ 432 h 3"/>
                    <a:gd name="T48" fmla="*/ 648 w 3"/>
                    <a:gd name="T49" fmla="*/ 432 h 3"/>
                    <a:gd name="T50" fmla="*/ 648 w 3"/>
                    <a:gd name="T51" fmla="*/ 432 h 3"/>
                    <a:gd name="T52" fmla="*/ 648 w 3"/>
                    <a:gd name="T53" fmla="*/ 432 h 3"/>
                    <a:gd name="T54" fmla="*/ 648 w 3"/>
                    <a:gd name="T55" fmla="*/ 432 h 3"/>
                    <a:gd name="T56" fmla="*/ 648 w 3"/>
                    <a:gd name="T57" fmla="*/ 432 h 3"/>
                    <a:gd name="T58" fmla="*/ 648 w 3"/>
                    <a:gd name="T59" fmla="*/ 216 h 3"/>
                    <a:gd name="T60" fmla="*/ 648 w 3"/>
                    <a:gd name="T61" fmla="*/ 216 h 3"/>
                    <a:gd name="T62" fmla="*/ 648 w 3"/>
                    <a:gd name="T63" fmla="*/ 216 h 3"/>
                    <a:gd name="T64" fmla="*/ 648 w 3"/>
                    <a:gd name="T65" fmla="*/ 216 h 3"/>
                    <a:gd name="T66" fmla="*/ 432 w 3"/>
                    <a:gd name="T67" fmla="*/ 216 h 3"/>
                    <a:gd name="T68" fmla="*/ 432 w 3"/>
                    <a:gd name="T69" fmla="*/ 216 h 3"/>
                    <a:gd name="T70" fmla="*/ 432 w 3"/>
                    <a:gd name="T71" fmla="*/ 216 h 3"/>
                    <a:gd name="T72" fmla="*/ 216 w 3"/>
                    <a:gd name="T73" fmla="*/ 216 h 3"/>
                    <a:gd name="T74" fmla="*/ 216 w 3"/>
                    <a:gd name="T75" fmla="*/ 216 h 3"/>
                    <a:gd name="T76" fmla="*/ 216 w 3"/>
                    <a:gd name="T77" fmla="*/ 216 h 3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"/>
                    <a:gd name="T118" fmla="*/ 0 h 3"/>
                    <a:gd name="T119" fmla="*/ 3 w 3"/>
                    <a:gd name="T120" fmla="*/ 3 h 3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" h="3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7" name="Freeform 318"/>
                <p:cNvSpPr>
                  <a:spLocks/>
                </p:cNvSpPr>
                <p:nvPr/>
              </p:nvSpPr>
              <p:spPr bwMode="auto">
                <a:xfrm>
                  <a:off x="2816" y="1866"/>
                  <a:ext cx="19" cy="13"/>
                </a:xfrm>
                <a:custGeom>
                  <a:avLst/>
                  <a:gdLst>
                    <a:gd name="T0" fmla="*/ 519 w 3"/>
                    <a:gd name="T1" fmla="*/ 0 h 2"/>
                    <a:gd name="T2" fmla="*/ 519 w 3"/>
                    <a:gd name="T3" fmla="*/ 0 h 2"/>
                    <a:gd name="T4" fmla="*/ 241 w 3"/>
                    <a:gd name="T5" fmla="*/ 0 h 2"/>
                    <a:gd name="T6" fmla="*/ 241 w 3"/>
                    <a:gd name="T7" fmla="*/ 0 h 2"/>
                    <a:gd name="T8" fmla="*/ 0 w 3"/>
                    <a:gd name="T9" fmla="*/ 0 h 2"/>
                    <a:gd name="T10" fmla="*/ 0 w 3"/>
                    <a:gd name="T11" fmla="*/ 0 h 2"/>
                    <a:gd name="T12" fmla="*/ 0 w 3"/>
                    <a:gd name="T13" fmla="*/ 0 h 2"/>
                    <a:gd name="T14" fmla="*/ 0 w 3"/>
                    <a:gd name="T15" fmla="*/ 292 h 2"/>
                    <a:gd name="T16" fmla="*/ 0 w 3"/>
                    <a:gd name="T17" fmla="*/ 292 h 2"/>
                    <a:gd name="T18" fmla="*/ 0 w 3"/>
                    <a:gd name="T19" fmla="*/ 292 h 2"/>
                    <a:gd name="T20" fmla="*/ 0 w 3"/>
                    <a:gd name="T21" fmla="*/ 546 h 2"/>
                    <a:gd name="T22" fmla="*/ 0 w 3"/>
                    <a:gd name="T23" fmla="*/ 546 h 2"/>
                    <a:gd name="T24" fmla="*/ 0 w 3"/>
                    <a:gd name="T25" fmla="*/ 546 h 2"/>
                    <a:gd name="T26" fmla="*/ 0 w 3"/>
                    <a:gd name="T27" fmla="*/ 546 h 2"/>
                    <a:gd name="T28" fmla="*/ 241 w 3"/>
                    <a:gd name="T29" fmla="*/ 546 h 2"/>
                    <a:gd name="T30" fmla="*/ 241 w 3"/>
                    <a:gd name="T31" fmla="*/ 546 h 2"/>
                    <a:gd name="T32" fmla="*/ 241 w 3"/>
                    <a:gd name="T33" fmla="*/ 546 h 2"/>
                    <a:gd name="T34" fmla="*/ 519 w 3"/>
                    <a:gd name="T35" fmla="*/ 546 h 2"/>
                    <a:gd name="T36" fmla="*/ 519 w 3"/>
                    <a:gd name="T37" fmla="*/ 546 h 2"/>
                    <a:gd name="T38" fmla="*/ 519 w 3"/>
                    <a:gd name="T39" fmla="*/ 546 h 2"/>
                    <a:gd name="T40" fmla="*/ 519 w 3"/>
                    <a:gd name="T41" fmla="*/ 546 h 2"/>
                    <a:gd name="T42" fmla="*/ 519 w 3"/>
                    <a:gd name="T43" fmla="*/ 546 h 2"/>
                    <a:gd name="T44" fmla="*/ 760 w 3"/>
                    <a:gd name="T45" fmla="*/ 546 h 2"/>
                    <a:gd name="T46" fmla="*/ 760 w 3"/>
                    <a:gd name="T47" fmla="*/ 546 h 2"/>
                    <a:gd name="T48" fmla="*/ 760 w 3"/>
                    <a:gd name="T49" fmla="*/ 546 h 2"/>
                    <a:gd name="T50" fmla="*/ 760 w 3"/>
                    <a:gd name="T51" fmla="*/ 292 h 2"/>
                    <a:gd name="T52" fmla="*/ 760 w 3"/>
                    <a:gd name="T53" fmla="*/ 292 h 2"/>
                    <a:gd name="T54" fmla="*/ 760 w 3"/>
                    <a:gd name="T55" fmla="*/ 292 h 2"/>
                    <a:gd name="T56" fmla="*/ 760 w 3"/>
                    <a:gd name="T57" fmla="*/ 292 h 2"/>
                    <a:gd name="T58" fmla="*/ 760 w 3"/>
                    <a:gd name="T59" fmla="*/ 292 h 2"/>
                    <a:gd name="T60" fmla="*/ 760 w 3"/>
                    <a:gd name="T61" fmla="*/ 0 h 2"/>
                    <a:gd name="T62" fmla="*/ 760 w 3"/>
                    <a:gd name="T63" fmla="*/ 0 h 2"/>
                    <a:gd name="T64" fmla="*/ 760 w 3"/>
                    <a:gd name="T65" fmla="*/ 0 h 2"/>
                    <a:gd name="T66" fmla="*/ 760 w 3"/>
                    <a:gd name="T67" fmla="*/ 0 h 2"/>
                    <a:gd name="T68" fmla="*/ 519 w 3"/>
                    <a:gd name="T69" fmla="*/ 0 h 2"/>
                    <a:gd name="T70" fmla="*/ 519 w 3"/>
                    <a:gd name="T71" fmla="*/ 0 h 2"/>
                    <a:gd name="T72" fmla="*/ 519 w 3"/>
                    <a:gd name="T73" fmla="*/ 0 h 2"/>
                    <a:gd name="T74" fmla="*/ 519 w 3"/>
                    <a:gd name="T75" fmla="*/ 0 h 2"/>
                    <a:gd name="T76" fmla="*/ 241 w 3"/>
                    <a:gd name="T77" fmla="*/ 0 h 2"/>
                    <a:gd name="T78" fmla="*/ 519 w 3"/>
                    <a:gd name="T79" fmla="*/ 0 h 2"/>
                    <a:gd name="T80" fmla="*/ 519 w 3"/>
                    <a:gd name="T81" fmla="*/ 0 h 2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"/>
                    <a:gd name="T124" fmla="*/ 0 h 2"/>
                    <a:gd name="T125" fmla="*/ 3 w 3"/>
                    <a:gd name="T126" fmla="*/ 2 h 2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58" name="Freeform 319"/>
                <p:cNvSpPr>
                  <a:spLocks/>
                </p:cNvSpPr>
                <p:nvPr/>
              </p:nvSpPr>
              <p:spPr bwMode="auto">
                <a:xfrm>
                  <a:off x="2829" y="1847"/>
                  <a:ext cx="19" cy="19"/>
                </a:xfrm>
                <a:custGeom>
                  <a:avLst/>
                  <a:gdLst>
                    <a:gd name="T0" fmla="*/ 519 w 3"/>
                    <a:gd name="T1" fmla="*/ 0 h 3"/>
                    <a:gd name="T2" fmla="*/ 519 w 3"/>
                    <a:gd name="T3" fmla="*/ 0 h 3"/>
                    <a:gd name="T4" fmla="*/ 241 w 3"/>
                    <a:gd name="T5" fmla="*/ 241 h 3"/>
                    <a:gd name="T6" fmla="*/ 241 w 3"/>
                    <a:gd name="T7" fmla="*/ 241 h 3"/>
                    <a:gd name="T8" fmla="*/ 241 w 3"/>
                    <a:gd name="T9" fmla="*/ 241 h 3"/>
                    <a:gd name="T10" fmla="*/ 0 w 3"/>
                    <a:gd name="T11" fmla="*/ 241 h 3"/>
                    <a:gd name="T12" fmla="*/ 0 w 3"/>
                    <a:gd name="T13" fmla="*/ 241 h 3"/>
                    <a:gd name="T14" fmla="*/ 0 w 3"/>
                    <a:gd name="T15" fmla="*/ 241 h 3"/>
                    <a:gd name="T16" fmla="*/ 0 w 3"/>
                    <a:gd name="T17" fmla="*/ 519 h 3"/>
                    <a:gd name="T18" fmla="*/ 0 w 3"/>
                    <a:gd name="T19" fmla="*/ 519 h 3"/>
                    <a:gd name="T20" fmla="*/ 0 w 3"/>
                    <a:gd name="T21" fmla="*/ 519 h 3"/>
                    <a:gd name="T22" fmla="*/ 241 w 3"/>
                    <a:gd name="T23" fmla="*/ 519 h 3"/>
                    <a:gd name="T24" fmla="*/ 241 w 3"/>
                    <a:gd name="T25" fmla="*/ 519 h 3"/>
                    <a:gd name="T26" fmla="*/ 241 w 3"/>
                    <a:gd name="T27" fmla="*/ 519 h 3"/>
                    <a:gd name="T28" fmla="*/ 241 w 3"/>
                    <a:gd name="T29" fmla="*/ 519 h 3"/>
                    <a:gd name="T30" fmla="*/ 519 w 3"/>
                    <a:gd name="T31" fmla="*/ 519 h 3"/>
                    <a:gd name="T32" fmla="*/ 519 w 3"/>
                    <a:gd name="T33" fmla="*/ 519 h 3"/>
                    <a:gd name="T34" fmla="*/ 519 w 3"/>
                    <a:gd name="T35" fmla="*/ 519 h 3"/>
                    <a:gd name="T36" fmla="*/ 519 w 3"/>
                    <a:gd name="T37" fmla="*/ 760 h 3"/>
                    <a:gd name="T38" fmla="*/ 519 w 3"/>
                    <a:gd name="T39" fmla="*/ 760 h 3"/>
                    <a:gd name="T40" fmla="*/ 519 w 3"/>
                    <a:gd name="T41" fmla="*/ 760 h 3"/>
                    <a:gd name="T42" fmla="*/ 760 w 3"/>
                    <a:gd name="T43" fmla="*/ 760 h 3"/>
                    <a:gd name="T44" fmla="*/ 760 w 3"/>
                    <a:gd name="T45" fmla="*/ 760 h 3"/>
                    <a:gd name="T46" fmla="*/ 760 w 3"/>
                    <a:gd name="T47" fmla="*/ 760 h 3"/>
                    <a:gd name="T48" fmla="*/ 760 w 3"/>
                    <a:gd name="T49" fmla="*/ 519 h 3"/>
                    <a:gd name="T50" fmla="*/ 760 w 3"/>
                    <a:gd name="T51" fmla="*/ 519 h 3"/>
                    <a:gd name="T52" fmla="*/ 760 w 3"/>
                    <a:gd name="T53" fmla="*/ 519 h 3"/>
                    <a:gd name="T54" fmla="*/ 760 w 3"/>
                    <a:gd name="T55" fmla="*/ 519 h 3"/>
                    <a:gd name="T56" fmla="*/ 760 w 3"/>
                    <a:gd name="T57" fmla="*/ 519 h 3"/>
                    <a:gd name="T58" fmla="*/ 760 w 3"/>
                    <a:gd name="T59" fmla="*/ 519 h 3"/>
                    <a:gd name="T60" fmla="*/ 760 w 3"/>
                    <a:gd name="T61" fmla="*/ 519 h 3"/>
                    <a:gd name="T62" fmla="*/ 760 w 3"/>
                    <a:gd name="T63" fmla="*/ 241 h 3"/>
                    <a:gd name="T64" fmla="*/ 760 w 3"/>
                    <a:gd name="T65" fmla="*/ 241 h 3"/>
                    <a:gd name="T66" fmla="*/ 760 w 3"/>
                    <a:gd name="T67" fmla="*/ 241 h 3"/>
                    <a:gd name="T68" fmla="*/ 760 w 3"/>
                    <a:gd name="T69" fmla="*/ 0 h 3"/>
                    <a:gd name="T70" fmla="*/ 760 w 3"/>
                    <a:gd name="T71" fmla="*/ 241 h 3"/>
                    <a:gd name="T72" fmla="*/ 760 w 3"/>
                    <a:gd name="T73" fmla="*/ 241 h 3"/>
                    <a:gd name="T74" fmla="*/ 760 w 3"/>
                    <a:gd name="T75" fmla="*/ 241 h 3"/>
                    <a:gd name="T76" fmla="*/ 760 w 3"/>
                    <a:gd name="T77" fmla="*/ 0 h 3"/>
                    <a:gd name="T78" fmla="*/ 760 w 3"/>
                    <a:gd name="T79" fmla="*/ 0 h 3"/>
                    <a:gd name="T80" fmla="*/ 760 w 3"/>
                    <a:gd name="T81" fmla="*/ 0 h 3"/>
                    <a:gd name="T82" fmla="*/ 519 w 3"/>
                    <a:gd name="T83" fmla="*/ 0 h 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3"/>
                    <a:gd name="T127" fmla="*/ 0 h 3"/>
                    <a:gd name="T128" fmla="*/ 3 w 3"/>
                    <a:gd name="T129" fmla="*/ 3 h 3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3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</p:grpSp>
          <p:sp>
            <p:nvSpPr>
              <p:cNvPr id="651" name="Freeform 320"/>
              <p:cNvSpPr>
                <a:spLocks/>
              </p:cNvSpPr>
              <p:nvPr/>
            </p:nvSpPr>
            <p:spPr bwMode="auto">
              <a:xfrm>
                <a:off x="2860" y="1791"/>
                <a:ext cx="19" cy="13"/>
              </a:xfrm>
              <a:custGeom>
                <a:avLst/>
                <a:gdLst>
                  <a:gd name="T0" fmla="*/ 241 w 3"/>
                  <a:gd name="T1" fmla="*/ 0 h 2"/>
                  <a:gd name="T2" fmla="*/ 241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292 h 2"/>
                  <a:gd name="T10" fmla="*/ 0 w 3"/>
                  <a:gd name="T11" fmla="*/ 292 h 2"/>
                  <a:gd name="T12" fmla="*/ 0 w 3"/>
                  <a:gd name="T13" fmla="*/ 292 h 2"/>
                  <a:gd name="T14" fmla="*/ 0 w 3"/>
                  <a:gd name="T15" fmla="*/ 292 h 2"/>
                  <a:gd name="T16" fmla="*/ 241 w 3"/>
                  <a:gd name="T17" fmla="*/ 546 h 2"/>
                  <a:gd name="T18" fmla="*/ 241 w 3"/>
                  <a:gd name="T19" fmla="*/ 546 h 2"/>
                  <a:gd name="T20" fmla="*/ 241 w 3"/>
                  <a:gd name="T21" fmla="*/ 546 h 2"/>
                  <a:gd name="T22" fmla="*/ 241 w 3"/>
                  <a:gd name="T23" fmla="*/ 546 h 2"/>
                  <a:gd name="T24" fmla="*/ 241 w 3"/>
                  <a:gd name="T25" fmla="*/ 546 h 2"/>
                  <a:gd name="T26" fmla="*/ 519 w 3"/>
                  <a:gd name="T27" fmla="*/ 546 h 2"/>
                  <a:gd name="T28" fmla="*/ 519 w 3"/>
                  <a:gd name="T29" fmla="*/ 546 h 2"/>
                  <a:gd name="T30" fmla="*/ 519 w 3"/>
                  <a:gd name="T31" fmla="*/ 546 h 2"/>
                  <a:gd name="T32" fmla="*/ 519 w 3"/>
                  <a:gd name="T33" fmla="*/ 546 h 2"/>
                  <a:gd name="T34" fmla="*/ 519 w 3"/>
                  <a:gd name="T35" fmla="*/ 546 h 2"/>
                  <a:gd name="T36" fmla="*/ 519 w 3"/>
                  <a:gd name="T37" fmla="*/ 546 h 2"/>
                  <a:gd name="T38" fmla="*/ 519 w 3"/>
                  <a:gd name="T39" fmla="*/ 292 h 2"/>
                  <a:gd name="T40" fmla="*/ 519 w 3"/>
                  <a:gd name="T41" fmla="*/ 292 h 2"/>
                  <a:gd name="T42" fmla="*/ 519 w 3"/>
                  <a:gd name="T43" fmla="*/ 292 h 2"/>
                  <a:gd name="T44" fmla="*/ 760 w 3"/>
                  <a:gd name="T45" fmla="*/ 292 h 2"/>
                  <a:gd name="T46" fmla="*/ 760 w 3"/>
                  <a:gd name="T47" fmla="*/ 292 h 2"/>
                  <a:gd name="T48" fmla="*/ 760 w 3"/>
                  <a:gd name="T49" fmla="*/ 292 h 2"/>
                  <a:gd name="T50" fmla="*/ 760 w 3"/>
                  <a:gd name="T51" fmla="*/ 292 h 2"/>
                  <a:gd name="T52" fmla="*/ 760 w 3"/>
                  <a:gd name="T53" fmla="*/ 292 h 2"/>
                  <a:gd name="T54" fmla="*/ 760 w 3"/>
                  <a:gd name="T55" fmla="*/ 292 h 2"/>
                  <a:gd name="T56" fmla="*/ 760 w 3"/>
                  <a:gd name="T57" fmla="*/ 292 h 2"/>
                  <a:gd name="T58" fmla="*/ 760 w 3"/>
                  <a:gd name="T59" fmla="*/ 0 h 2"/>
                  <a:gd name="T60" fmla="*/ 760 w 3"/>
                  <a:gd name="T61" fmla="*/ 0 h 2"/>
                  <a:gd name="T62" fmla="*/ 760 w 3"/>
                  <a:gd name="T63" fmla="*/ 0 h 2"/>
                  <a:gd name="T64" fmla="*/ 519 w 3"/>
                  <a:gd name="T65" fmla="*/ 0 h 2"/>
                  <a:gd name="T66" fmla="*/ 519 w 3"/>
                  <a:gd name="T67" fmla="*/ 0 h 2"/>
                  <a:gd name="T68" fmla="*/ 519 w 3"/>
                  <a:gd name="T69" fmla="*/ 0 h 2"/>
                  <a:gd name="T70" fmla="*/ 519 w 3"/>
                  <a:gd name="T71" fmla="*/ 0 h 2"/>
                  <a:gd name="T72" fmla="*/ 519 w 3"/>
                  <a:gd name="T73" fmla="*/ 0 h 2"/>
                  <a:gd name="T74" fmla="*/ 241 w 3"/>
                  <a:gd name="T75" fmla="*/ 0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2"/>
                  <a:gd name="T116" fmla="*/ 3 w 3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</p:grpSp>
      </p:grpSp>
      <p:grpSp>
        <p:nvGrpSpPr>
          <p:cNvPr id="659" name="Group 407"/>
          <p:cNvGrpSpPr>
            <a:grpSpLocks/>
          </p:cNvGrpSpPr>
          <p:nvPr/>
        </p:nvGrpSpPr>
        <p:grpSpPr bwMode="auto">
          <a:xfrm>
            <a:off x="4985499" y="4766651"/>
            <a:ext cx="2463800" cy="1501775"/>
            <a:chOff x="2219" y="2837"/>
            <a:chExt cx="1164" cy="946"/>
          </a:xfrm>
        </p:grpSpPr>
        <p:grpSp>
          <p:nvGrpSpPr>
            <p:cNvPr id="660" name="Group 406"/>
            <p:cNvGrpSpPr>
              <a:grpSpLocks/>
            </p:cNvGrpSpPr>
            <p:nvPr/>
          </p:nvGrpSpPr>
          <p:grpSpPr bwMode="auto">
            <a:xfrm>
              <a:off x="2219" y="2837"/>
              <a:ext cx="342" cy="174"/>
              <a:chOff x="2219" y="2837"/>
              <a:chExt cx="342" cy="174"/>
            </a:xfrm>
          </p:grpSpPr>
          <p:sp>
            <p:nvSpPr>
              <p:cNvPr id="668" name="Freeform 204"/>
              <p:cNvSpPr>
                <a:spLocks/>
              </p:cNvSpPr>
              <p:nvPr/>
            </p:nvSpPr>
            <p:spPr bwMode="auto">
              <a:xfrm>
                <a:off x="2219" y="2837"/>
                <a:ext cx="25" cy="37"/>
              </a:xfrm>
              <a:custGeom>
                <a:avLst/>
                <a:gdLst>
                  <a:gd name="T0" fmla="*/ 0 w 4"/>
                  <a:gd name="T1" fmla="*/ 456 h 6"/>
                  <a:gd name="T2" fmla="*/ 0 w 4"/>
                  <a:gd name="T3" fmla="*/ 456 h 6"/>
                  <a:gd name="T4" fmla="*/ 0 w 4"/>
                  <a:gd name="T5" fmla="*/ 456 h 6"/>
                  <a:gd name="T6" fmla="*/ 0 w 4"/>
                  <a:gd name="T7" fmla="*/ 456 h 6"/>
                  <a:gd name="T8" fmla="*/ 0 w 4"/>
                  <a:gd name="T9" fmla="*/ 0 h 6"/>
                  <a:gd name="T10" fmla="*/ 231 w 4"/>
                  <a:gd name="T11" fmla="*/ 0 h 6"/>
                  <a:gd name="T12" fmla="*/ 231 w 4"/>
                  <a:gd name="T13" fmla="*/ 0 h 6"/>
                  <a:gd name="T14" fmla="*/ 231 w 4"/>
                  <a:gd name="T15" fmla="*/ 0 h 6"/>
                  <a:gd name="T16" fmla="*/ 506 w 4"/>
                  <a:gd name="T17" fmla="*/ 0 h 6"/>
                  <a:gd name="T18" fmla="*/ 506 w 4"/>
                  <a:gd name="T19" fmla="*/ 0 h 6"/>
                  <a:gd name="T20" fmla="*/ 506 w 4"/>
                  <a:gd name="T21" fmla="*/ 0 h 6"/>
                  <a:gd name="T22" fmla="*/ 506 w 4"/>
                  <a:gd name="T23" fmla="*/ 456 h 6"/>
                  <a:gd name="T24" fmla="*/ 506 w 4"/>
                  <a:gd name="T25" fmla="*/ 456 h 6"/>
                  <a:gd name="T26" fmla="*/ 744 w 4"/>
                  <a:gd name="T27" fmla="*/ 456 h 6"/>
                  <a:gd name="T28" fmla="*/ 744 w 4"/>
                  <a:gd name="T29" fmla="*/ 456 h 6"/>
                  <a:gd name="T30" fmla="*/ 744 w 4"/>
                  <a:gd name="T31" fmla="*/ 456 h 6"/>
                  <a:gd name="T32" fmla="*/ 975 w 4"/>
                  <a:gd name="T33" fmla="*/ 456 h 6"/>
                  <a:gd name="T34" fmla="*/ 975 w 4"/>
                  <a:gd name="T35" fmla="*/ 950 h 6"/>
                  <a:gd name="T36" fmla="*/ 975 w 4"/>
                  <a:gd name="T37" fmla="*/ 950 h 6"/>
                  <a:gd name="T38" fmla="*/ 975 w 4"/>
                  <a:gd name="T39" fmla="*/ 950 h 6"/>
                  <a:gd name="T40" fmla="*/ 975 w 4"/>
                  <a:gd name="T41" fmla="*/ 950 h 6"/>
                  <a:gd name="T42" fmla="*/ 975 w 4"/>
                  <a:gd name="T43" fmla="*/ 950 h 6"/>
                  <a:gd name="T44" fmla="*/ 975 w 4"/>
                  <a:gd name="T45" fmla="*/ 950 h 6"/>
                  <a:gd name="T46" fmla="*/ 975 w 4"/>
                  <a:gd name="T47" fmla="*/ 1178 h 6"/>
                  <a:gd name="T48" fmla="*/ 975 w 4"/>
                  <a:gd name="T49" fmla="*/ 1178 h 6"/>
                  <a:gd name="T50" fmla="*/ 975 w 4"/>
                  <a:gd name="T51" fmla="*/ 1178 h 6"/>
                  <a:gd name="T52" fmla="*/ 975 w 4"/>
                  <a:gd name="T53" fmla="*/ 1178 h 6"/>
                  <a:gd name="T54" fmla="*/ 975 w 4"/>
                  <a:gd name="T55" fmla="*/ 1178 h 6"/>
                  <a:gd name="T56" fmla="*/ 744 w 4"/>
                  <a:gd name="T57" fmla="*/ 1178 h 6"/>
                  <a:gd name="T58" fmla="*/ 506 w 4"/>
                  <a:gd name="T59" fmla="*/ 1178 h 6"/>
                  <a:gd name="T60" fmla="*/ 506 w 4"/>
                  <a:gd name="T61" fmla="*/ 1178 h 6"/>
                  <a:gd name="T62" fmla="*/ 506 w 4"/>
                  <a:gd name="T63" fmla="*/ 1178 h 6"/>
                  <a:gd name="T64" fmla="*/ 506 w 4"/>
                  <a:gd name="T65" fmla="*/ 1178 h 6"/>
                  <a:gd name="T66" fmla="*/ 506 w 4"/>
                  <a:gd name="T67" fmla="*/ 950 h 6"/>
                  <a:gd name="T68" fmla="*/ 506 w 4"/>
                  <a:gd name="T69" fmla="*/ 950 h 6"/>
                  <a:gd name="T70" fmla="*/ 506 w 4"/>
                  <a:gd name="T71" fmla="*/ 950 h 6"/>
                  <a:gd name="T72" fmla="*/ 506 w 4"/>
                  <a:gd name="T73" fmla="*/ 950 h 6"/>
                  <a:gd name="T74" fmla="*/ 231 w 4"/>
                  <a:gd name="T75" fmla="*/ 456 h 6"/>
                  <a:gd name="T76" fmla="*/ 231 w 4"/>
                  <a:gd name="T77" fmla="*/ 456 h 6"/>
                  <a:gd name="T78" fmla="*/ 231 w 4"/>
                  <a:gd name="T79" fmla="*/ 456 h 6"/>
                  <a:gd name="T80" fmla="*/ 231 w 4"/>
                  <a:gd name="T81" fmla="*/ 456 h 6"/>
                  <a:gd name="T82" fmla="*/ 0 w 4"/>
                  <a:gd name="T83" fmla="*/ 456 h 6"/>
                  <a:gd name="T84" fmla="*/ 0 w 4"/>
                  <a:gd name="T85" fmla="*/ 456 h 6"/>
                  <a:gd name="T86" fmla="*/ 0 w 4"/>
                  <a:gd name="T87" fmla="*/ 456 h 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"/>
                  <a:gd name="T133" fmla="*/ 0 h 6"/>
                  <a:gd name="T134" fmla="*/ 4 w 4"/>
                  <a:gd name="T135" fmla="*/ 6 h 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69" name="Freeform 205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216 h 2"/>
                  <a:gd name="T24" fmla="*/ 0 w 3"/>
                  <a:gd name="T25" fmla="*/ 216 h 2"/>
                  <a:gd name="T26" fmla="*/ 0 w 3"/>
                  <a:gd name="T27" fmla="*/ 216 h 2"/>
                  <a:gd name="T28" fmla="*/ 519 w 3"/>
                  <a:gd name="T29" fmla="*/ 216 h 2"/>
                  <a:gd name="T30" fmla="*/ 519 w 3"/>
                  <a:gd name="T31" fmla="*/ 216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519 w 3"/>
                  <a:gd name="T39" fmla="*/ 432 h 2"/>
                  <a:gd name="T40" fmla="*/ 519 w 3"/>
                  <a:gd name="T41" fmla="*/ 432 h 2"/>
                  <a:gd name="T42" fmla="*/ 519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216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0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519 w 3"/>
                  <a:gd name="T77" fmla="*/ 0 h 2"/>
                  <a:gd name="T78" fmla="*/ 519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0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0" name="Freeform 206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519 w 3"/>
                  <a:gd name="T3" fmla="*/ 0 h 2"/>
                  <a:gd name="T4" fmla="*/ 519 w 3"/>
                  <a:gd name="T5" fmla="*/ 0 h 2"/>
                  <a:gd name="T6" fmla="*/ 519 w 3"/>
                  <a:gd name="T7" fmla="*/ 0 h 2"/>
                  <a:gd name="T8" fmla="*/ 0 w 3"/>
                  <a:gd name="T9" fmla="*/ 0 h 2"/>
                  <a:gd name="T10" fmla="*/ 0 w 3"/>
                  <a:gd name="T11" fmla="*/ 216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432 h 2"/>
                  <a:gd name="T22" fmla="*/ 519 w 3"/>
                  <a:gd name="T23" fmla="*/ 432 h 2"/>
                  <a:gd name="T24" fmla="*/ 519 w 3"/>
                  <a:gd name="T25" fmla="*/ 432 h 2"/>
                  <a:gd name="T26" fmla="*/ 519 w 3"/>
                  <a:gd name="T27" fmla="*/ 432 h 2"/>
                  <a:gd name="T28" fmla="*/ 519 w 3"/>
                  <a:gd name="T29" fmla="*/ 432 h 2"/>
                  <a:gd name="T30" fmla="*/ 519 w 3"/>
                  <a:gd name="T31" fmla="*/ 432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760 w 3"/>
                  <a:gd name="T39" fmla="*/ 432 h 2"/>
                  <a:gd name="T40" fmla="*/ 760 w 3"/>
                  <a:gd name="T41" fmla="*/ 432 h 2"/>
                  <a:gd name="T42" fmla="*/ 760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432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216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760 w 3"/>
                  <a:gd name="T77" fmla="*/ 0 h 2"/>
                  <a:gd name="T78" fmla="*/ 760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519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1" name="Freeform 207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519 w 3"/>
                  <a:gd name="T3" fmla="*/ 0 h 2"/>
                  <a:gd name="T4" fmla="*/ 519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432 h 2"/>
                  <a:gd name="T24" fmla="*/ 0 w 3"/>
                  <a:gd name="T25" fmla="*/ 432 h 2"/>
                  <a:gd name="T26" fmla="*/ 519 w 3"/>
                  <a:gd name="T27" fmla="*/ 432 h 2"/>
                  <a:gd name="T28" fmla="*/ 519 w 3"/>
                  <a:gd name="T29" fmla="*/ 432 h 2"/>
                  <a:gd name="T30" fmla="*/ 519 w 3"/>
                  <a:gd name="T31" fmla="*/ 432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519 w 3"/>
                  <a:gd name="T39" fmla="*/ 432 h 2"/>
                  <a:gd name="T40" fmla="*/ 519 w 3"/>
                  <a:gd name="T41" fmla="*/ 432 h 2"/>
                  <a:gd name="T42" fmla="*/ 760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216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0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760 w 3"/>
                  <a:gd name="T77" fmla="*/ 0 h 2"/>
                  <a:gd name="T78" fmla="*/ 519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519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2" name="Freeform 209"/>
              <p:cNvSpPr>
                <a:spLocks/>
              </p:cNvSpPr>
              <p:nvPr/>
            </p:nvSpPr>
            <p:spPr bwMode="auto">
              <a:xfrm>
                <a:off x="2219" y="2918"/>
                <a:ext cx="56" cy="43"/>
              </a:xfrm>
              <a:custGeom>
                <a:avLst/>
                <a:gdLst>
                  <a:gd name="T0" fmla="*/ 1935 w 9"/>
                  <a:gd name="T1" fmla="*/ 227 h 7"/>
                  <a:gd name="T2" fmla="*/ 1705 w 9"/>
                  <a:gd name="T3" fmla="*/ 227 h 7"/>
                  <a:gd name="T4" fmla="*/ 1201 w 9"/>
                  <a:gd name="T5" fmla="*/ 227 h 7"/>
                  <a:gd name="T6" fmla="*/ 1201 w 9"/>
                  <a:gd name="T7" fmla="*/ 227 h 7"/>
                  <a:gd name="T8" fmla="*/ 1201 w 9"/>
                  <a:gd name="T9" fmla="*/ 0 h 7"/>
                  <a:gd name="T10" fmla="*/ 1201 w 9"/>
                  <a:gd name="T11" fmla="*/ 0 h 7"/>
                  <a:gd name="T12" fmla="*/ 1201 w 9"/>
                  <a:gd name="T13" fmla="*/ 0 h 7"/>
                  <a:gd name="T14" fmla="*/ 971 w 9"/>
                  <a:gd name="T15" fmla="*/ 0 h 7"/>
                  <a:gd name="T16" fmla="*/ 971 w 9"/>
                  <a:gd name="T17" fmla="*/ 0 h 7"/>
                  <a:gd name="T18" fmla="*/ 971 w 9"/>
                  <a:gd name="T19" fmla="*/ 0 h 7"/>
                  <a:gd name="T20" fmla="*/ 734 w 9"/>
                  <a:gd name="T21" fmla="*/ 0 h 7"/>
                  <a:gd name="T22" fmla="*/ 734 w 9"/>
                  <a:gd name="T23" fmla="*/ 0 h 7"/>
                  <a:gd name="T24" fmla="*/ 734 w 9"/>
                  <a:gd name="T25" fmla="*/ 0 h 7"/>
                  <a:gd name="T26" fmla="*/ 734 w 9"/>
                  <a:gd name="T27" fmla="*/ 0 h 7"/>
                  <a:gd name="T28" fmla="*/ 734 w 9"/>
                  <a:gd name="T29" fmla="*/ 0 h 7"/>
                  <a:gd name="T30" fmla="*/ 734 w 9"/>
                  <a:gd name="T31" fmla="*/ 0 h 7"/>
                  <a:gd name="T32" fmla="*/ 467 w 9"/>
                  <a:gd name="T33" fmla="*/ 0 h 7"/>
                  <a:gd name="T34" fmla="*/ 467 w 9"/>
                  <a:gd name="T35" fmla="*/ 0 h 7"/>
                  <a:gd name="T36" fmla="*/ 467 w 9"/>
                  <a:gd name="T37" fmla="*/ 0 h 7"/>
                  <a:gd name="T38" fmla="*/ 467 w 9"/>
                  <a:gd name="T39" fmla="*/ 0 h 7"/>
                  <a:gd name="T40" fmla="*/ 467 w 9"/>
                  <a:gd name="T41" fmla="*/ 227 h 7"/>
                  <a:gd name="T42" fmla="*/ 467 w 9"/>
                  <a:gd name="T43" fmla="*/ 227 h 7"/>
                  <a:gd name="T44" fmla="*/ 230 w 9"/>
                  <a:gd name="T45" fmla="*/ 227 h 7"/>
                  <a:gd name="T46" fmla="*/ 230 w 9"/>
                  <a:gd name="T47" fmla="*/ 682 h 7"/>
                  <a:gd name="T48" fmla="*/ 230 w 9"/>
                  <a:gd name="T49" fmla="*/ 682 h 7"/>
                  <a:gd name="T50" fmla="*/ 230 w 9"/>
                  <a:gd name="T51" fmla="*/ 682 h 7"/>
                  <a:gd name="T52" fmla="*/ 230 w 9"/>
                  <a:gd name="T53" fmla="*/ 682 h 7"/>
                  <a:gd name="T54" fmla="*/ 0 w 9"/>
                  <a:gd name="T55" fmla="*/ 682 h 7"/>
                  <a:gd name="T56" fmla="*/ 0 w 9"/>
                  <a:gd name="T57" fmla="*/ 946 h 7"/>
                  <a:gd name="T58" fmla="*/ 0 w 9"/>
                  <a:gd name="T59" fmla="*/ 946 h 7"/>
                  <a:gd name="T60" fmla="*/ 0 w 9"/>
                  <a:gd name="T61" fmla="*/ 946 h 7"/>
                  <a:gd name="T62" fmla="*/ 230 w 9"/>
                  <a:gd name="T63" fmla="*/ 946 h 7"/>
                  <a:gd name="T64" fmla="*/ 734 w 9"/>
                  <a:gd name="T65" fmla="*/ 946 h 7"/>
                  <a:gd name="T66" fmla="*/ 734 w 9"/>
                  <a:gd name="T67" fmla="*/ 1167 h 7"/>
                  <a:gd name="T68" fmla="*/ 734 w 9"/>
                  <a:gd name="T69" fmla="*/ 1167 h 7"/>
                  <a:gd name="T70" fmla="*/ 734 w 9"/>
                  <a:gd name="T71" fmla="*/ 1167 h 7"/>
                  <a:gd name="T72" fmla="*/ 971 w 9"/>
                  <a:gd name="T73" fmla="*/ 1167 h 7"/>
                  <a:gd name="T74" fmla="*/ 1201 w 9"/>
                  <a:gd name="T75" fmla="*/ 1394 h 7"/>
                  <a:gd name="T76" fmla="*/ 1201 w 9"/>
                  <a:gd name="T77" fmla="*/ 1394 h 7"/>
                  <a:gd name="T78" fmla="*/ 1201 w 9"/>
                  <a:gd name="T79" fmla="*/ 1394 h 7"/>
                  <a:gd name="T80" fmla="*/ 1705 w 9"/>
                  <a:gd name="T81" fmla="*/ 1394 h 7"/>
                  <a:gd name="T82" fmla="*/ 1705 w 9"/>
                  <a:gd name="T83" fmla="*/ 1394 h 7"/>
                  <a:gd name="T84" fmla="*/ 1705 w 9"/>
                  <a:gd name="T85" fmla="*/ 1622 h 7"/>
                  <a:gd name="T86" fmla="*/ 1935 w 9"/>
                  <a:gd name="T87" fmla="*/ 1622 h 7"/>
                  <a:gd name="T88" fmla="*/ 1935 w 9"/>
                  <a:gd name="T89" fmla="*/ 1622 h 7"/>
                  <a:gd name="T90" fmla="*/ 1935 w 9"/>
                  <a:gd name="T91" fmla="*/ 1622 h 7"/>
                  <a:gd name="T92" fmla="*/ 2165 w 9"/>
                  <a:gd name="T93" fmla="*/ 1622 h 7"/>
                  <a:gd name="T94" fmla="*/ 2165 w 9"/>
                  <a:gd name="T95" fmla="*/ 1622 h 7"/>
                  <a:gd name="T96" fmla="*/ 2165 w 9"/>
                  <a:gd name="T97" fmla="*/ 1622 h 7"/>
                  <a:gd name="T98" fmla="*/ 2165 w 9"/>
                  <a:gd name="T99" fmla="*/ 1622 h 7"/>
                  <a:gd name="T100" fmla="*/ 2165 w 9"/>
                  <a:gd name="T101" fmla="*/ 1167 h 7"/>
                  <a:gd name="T102" fmla="*/ 2165 w 9"/>
                  <a:gd name="T103" fmla="*/ 946 h 7"/>
                  <a:gd name="T104" fmla="*/ 2165 w 9"/>
                  <a:gd name="T105" fmla="*/ 682 h 7"/>
                  <a:gd name="T106" fmla="*/ 2165 w 9"/>
                  <a:gd name="T107" fmla="*/ 682 h 7"/>
                  <a:gd name="T108" fmla="*/ 2165 w 9"/>
                  <a:gd name="T109" fmla="*/ 682 h 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"/>
                  <a:gd name="T166" fmla="*/ 0 h 7"/>
                  <a:gd name="T167" fmla="*/ 9 w 9"/>
                  <a:gd name="T168" fmla="*/ 7 h 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" h="7">
                    <a:moveTo>
                      <a:pt x="8" y="1"/>
                    </a:moveTo>
                    <a:lnTo>
                      <a:pt x="8" y="1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8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3" name="Freeform 210"/>
              <p:cNvSpPr>
                <a:spLocks/>
              </p:cNvSpPr>
              <p:nvPr/>
            </p:nvSpPr>
            <p:spPr bwMode="auto">
              <a:xfrm>
                <a:off x="2219" y="2918"/>
                <a:ext cx="56" cy="43"/>
              </a:xfrm>
              <a:custGeom>
                <a:avLst/>
                <a:gdLst>
                  <a:gd name="T0" fmla="*/ 1935 w 9"/>
                  <a:gd name="T1" fmla="*/ 227 h 7"/>
                  <a:gd name="T2" fmla="*/ 1705 w 9"/>
                  <a:gd name="T3" fmla="*/ 227 h 7"/>
                  <a:gd name="T4" fmla="*/ 1705 w 9"/>
                  <a:gd name="T5" fmla="*/ 227 h 7"/>
                  <a:gd name="T6" fmla="*/ 1201 w 9"/>
                  <a:gd name="T7" fmla="*/ 227 h 7"/>
                  <a:gd name="T8" fmla="*/ 1201 w 9"/>
                  <a:gd name="T9" fmla="*/ 227 h 7"/>
                  <a:gd name="T10" fmla="*/ 1201 w 9"/>
                  <a:gd name="T11" fmla="*/ 227 h 7"/>
                  <a:gd name="T12" fmla="*/ 1201 w 9"/>
                  <a:gd name="T13" fmla="*/ 227 h 7"/>
                  <a:gd name="T14" fmla="*/ 1201 w 9"/>
                  <a:gd name="T15" fmla="*/ 227 h 7"/>
                  <a:gd name="T16" fmla="*/ 971 w 9"/>
                  <a:gd name="T17" fmla="*/ 227 h 7"/>
                  <a:gd name="T18" fmla="*/ 971 w 9"/>
                  <a:gd name="T19" fmla="*/ 227 h 7"/>
                  <a:gd name="T20" fmla="*/ 971 w 9"/>
                  <a:gd name="T21" fmla="*/ 227 h 7"/>
                  <a:gd name="T22" fmla="*/ 971 w 9"/>
                  <a:gd name="T23" fmla="*/ 227 h 7"/>
                  <a:gd name="T24" fmla="*/ 971 w 9"/>
                  <a:gd name="T25" fmla="*/ 227 h 7"/>
                  <a:gd name="T26" fmla="*/ 971 w 9"/>
                  <a:gd name="T27" fmla="*/ 227 h 7"/>
                  <a:gd name="T28" fmla="*/ 734 w 9"/>
                  <a:gd name="T29" fmla="*/ 227 h 7"/>
                  <a:gd name="T30" fmla="*/ 734 w 9"/>
                  <a:gd name="T31" fmla="*/ 0 h 7"/>
                  <a:gd name="T32" fmla="*/ 734 w 9"/>
                  <a:gd name="T33" fmla="*/ 0 h 7"/>
                  <a:gd name="T34" fmla="*/ 467 w 9"/>
                  <a:gd name="T35" fmla="*/ 0 h 7"/>
                  <a:gd name="T36" fmla="*/ 467 w 9"/>
                  <a:gd name="T37" fmla="*/ 227 h 7"/>
                  <a:gd name="T38" fmla="*/ 467 w 9"/>
                  <a:gd name="T39" fmla="*/ 227 h 7"/>
                  <a:gd name="T40" fmla="*/ 467 w 9"/>
                  <a:gd name="T41" fmla="*/ 227 h 7"/>
                  <a:gd name="T42" fmla="*/ 467 w 9"/>
                  <a:gd name="T43" fmla="*/ 682 h 7"/>
                  <a:gd name="T44" fmla="*/ 467 w 9"/>
                  <a:gd name="T45" fmla="*/ 682 h 7"/>
                  <a:gd name="T46" fmla="*/ 230 w 9"/>
                  <a:gd name="T47" fmla="*/ 682 h 7"/>
                  <a:gd name="T48" fmla="*/ 230 w 9"/>
                  <a:gd name="T49" fmla="*/ 682 h 7"/>
                  <a:gd name="T50" fmla="*/ 230 w 9"/>
                  <a:gd name="T51" fmla="*/ 682 h 7"/>
                  <a:gd name="T52" fmla="*/ 230 w 9"/>
                  <a:gd name="T53" fmla="*/ 946 h 7"/>
                  <a:gd name="T54" fmla="*/ 230 w 9"/>
                  <a:gd name="T55" fmla="*/ 946 h 7"/>
                  <a:gd name="T56" fmla="*/ 0 w 9"/>
                  <a:gd name="T57" fmla="*/ 946 h 7"/>
                  <a:gd name="T58" fmla="*/ 0 w 9"/>
                  <a:gd name="T59" fmla="*/ 946 h 7"/>
                  <a:gd name="T60" fmla="*/ 0 w 9"/>
                  <a:gd name="T61" fmla="*/ 946 h 7"/>
                  <a:gd name="T62" fmla="*/ 467 w 9"/>
                  <a:gd name="T63" fmla="*/ 1167 h 7"/>
                  <a:gd name="T64" fmla="*/ 734 w 9"/>
                  <a:gd name="T65" fmla="*/ 1167 h 7"/>
                  <a:gd name="T66" fmla="*/ 734 w 9"/>
                  <a:gd name="T67" fmla="*/ 1167 h 7"/>
                  <a:gd name="T68" fmla="*/ 734 w 9"/>
                  <a:gd name="T69" fmla="*/ 1167 h 7"/>
                  <a:gd name="T70" fmla="*/ 971 w 9"/>
                  <a:gd name="T71" fmla="*/ 1394 h 7"/>
                  <a:gd name="T72" fmla="*/ 971 w 9"/>
                  <a:gd name="T73" fmla="*/ 1394 h 7"/>
                  <a:gd name="T74" fmla="*/ 1201 w 9"/>
                  <a:gd name="T75" fmla="*/ 1394 h 7"/>
                  <a:gd name="T76" fmla="*/ 1201 w 9"/>
                  <a:gd name="T77" fmla="*/ 1394 h 7"/>
                  <a:gd name="T78" fmla="*/ 1201 w 9"/>
                  <a:gd name="T79" fmla="*/ 1394 h 7"/>
                  <a:gd name="T80" fmla="*/ 1705 w 9"/>
                  <a:gd name="T81" fmla="*/ 1394 h 7"/>
                  <a:gd name="T82" fmla="*/ 1705 w 9"/>
                  <a:gd name="T83" fmla="*/ 1622 h 7"/>
                  <a:gd name="T84" fmla="*/ 1935 w 9"/>
                  <a:gd name="T85" fmla="*/ 1622 h 7"/>
                  <a:gd name="T86" fmla="*/ 1935 w 9"/>
                  <a:gd name="T87" fmla="*/ 1622 h 7"/>
                  <a:gd name="T88" fmla="*/ 1935 w 9"/>
                  <a:gd name="T89" fmla="*/ 1622 h 7"/>
                  <a:gd name="T90" fmla="*/ 1935 w 9"/>
                  <a:gd name="T91" fmla="*/ 1622 h 7"/>
                  <a:gd name="T92" fmla="*/ 2165 w 9"/>
                  <a:gd name="T93" fmla="*/ 1622 h 7"/>
                  <a:gd name="T94" fmla="*/ 2165 w 9"/>
                  <a:gd name="T95" fmla="*/ 1622 h 7"/>
                  <a:gd name="T96" fmla="*/ 2165 w 9"/>
                  <a:gd name="T97" fmla="*/ 1622 h 7"/>
                  <a:gd name="T98" fmla="*/ 2165 w 9"/>
                  <a:gd name="T99" fmla="*/ 1622 h 7"/>
                  <a:gd name="T100" fmla="*/ 2165 w 9"/>
                  <a:gd name="T101" fmla="*/ 1167 h 7"/>
                  <a:gd name="T102" fmla="*/ 2165 w 9"/>
                  <a:gd name="T103" fmla="*/ 946 h 7"/>
                  <a:gd name="T104" fmla="*/ 2165 w 9"/>
                  <a:gd name="T105" fmla="*/ 946 h 7"/>
                  <a:gd name="T106" fmla="*/ 2165 w 9"/>
                  <a:gd name="T107" fmla="*/ 946 h 7"/>
                  <a:gd name="T108" fmla="*/ 2165 w 9"/>
                  <a:gd name="T109" fmla="*/ 682 h 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"/>
                  <a:gd name="T166" fmla="*/ 0 h 7"/>
                  <a:gd name="T167" fmla="*/ 9 w 9"/>
                  <a:gd name="T168" fmla="*/ 7 h 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" h="7">
                    <a:moveTo>
                      <a:pt x="8" y="1"/>
                    </a:moveTo>
                    <a:lnTo>
                      <a:pt x="8" y="1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7" y="6"/>
                    </a:lnTo>
                    <a:lnTo>
                      <a:pt x="7" y="7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8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4" name="Freeform 217"/>
              <p:cNvSpPr>
                <a:spLocks/>
              </p:cNvSpPr>
              <p:nvPr/>
            </p:nvSpPr>
            <p:spPr bwMode="auto">
              <a:xfrm>
                <a:off x="2219" y="2837"/>
                <a:ext cx="25" cy="31"/>
              </a:xfrm>
              <a:custGeom>
                <a:avLst/>
                <a:gdLst>
                  <a:gd name="T0" fmla="*/ 0 w 4"/>
                  <a:gd name="T1" fmla="*/ 459 h 5"/>
                  <a:gd name="T2" fmla="*/ 0 w 4"/>
                  <a:gd name="T3" fmla="*/ 459 h 5"/>
                  <a:gd name="T4" fmla="*/ 0 w 4"/>
                  <a:gd name="T5" fmla="*/ 459 h 5"/>
                  <a:gd name="T6" fmla="*/ 0 w 4"/>
                  <a:gd name="T7" fmla="*/ 0 h 5"/>
                  <a:gd name="T8" fmla="*/ 0 w 4"/>
                  <a:gd name="T9" fmla="*/ 0 h 5"/>
                  <a:gd name="T10" fmla="*/ 0 w 4"/>
                  <a:gd name="T11" fmla="*/ 0 h 5"/>
                  <a:gd name="T12" fmla="*/ 231 w 4"/>
                  <a:gd name="T13" fmla="*/ 0 h 5"/>
                  <a:gd name="T14" fmla="*/ 231 w 4"/>
                  <a:gd name="T15" fmla="*/ 0 h 5"/>
                  <a:gd name="T16" fmla="*/ 231 w 4"/>
                  <a:gd name="T17" fmla="*/ 0 h 5"/>
                  <a:gd name="T18" fmla="*/ 506 w 4"/>
                  <a:gd name="T19" fmla="*/ 0 h 5"/>
                  <a:gd name="T20" fmla="*/ 506 w 4"/>
                  <a:gd name="T21" fmla="*/ 0 h 5"/>
                  <a:gd name="T22" fmla="*/ 506 w 4"/>
                  <a:gd name="T23" fmla="*/ 459 h 5"/>
                  <a:gd name="T24" fmla="*/ 506 w 4"/>
                  <a:gd name="T25" fmla="*/ 459 h 5"/>
                  <a:gd name="T26" fmla="*/ 744 w 4"/>
                  <a:gd name="T27" fmla="*/ 459 h 5"/>
                  <a:gd name="T28" fmla="*/ 744 w 4"/>
                  <a:gd name="T29" fmla="*/ 459 h 5"/>
                  <a:gd name="T30" fmla="*/ 744 w 4"/>
                  <a:gd name="T31" fmla="*/ 459 h 5"/>
                  <a:gd name="T32" fmla="*/ 975 w 4"/>
                  <a:gd name="T33" fmla="*/ 459 h 5"/>
                  <a:gd name="T34" fmla="*/ 975 w 4"/>
                  <a:gd name="T35" fmla="*/ 459 h 5"/>
                  <a:gd name="T36" fmla="*/ 975 w 4"/>
                  <a:gd name="T37" fmla="*/ 459 h 5"/>
                  <a:gd name="T38" fmla="*/ 975 w 4"/>
                  <a:gd name="T39" fmla="*/ 961 h 5"/>
                  <a:gd name="T40" fmla="*/ 975 w 4"/>
                  <a:gd name="T41" fmla="*/ 961 h 5"/>
                  <a:gd name="T42" fmla="*/ 975 w 4"/>
                  <a:gd name="T43" fmla="*/ 961 h 5"/>
                  <a:gd name="T44" fmla="*/ 975 w 4"/>
                  <a:gd name="T45" fmla="*/ 961 h 5"/>
                  <a:gd name="T46" fmla="*/ 975 w 4"/>
                  <a:gd name="T47" fmla="*/ 961 h 5"/>
                  <a:gd name="T48" fmla="*/ 975 w 4"/>
                  <a:gd name="T49" fmla="*/ 1190 h 5"/>
                  <a:gd name="T50" fmla="*/ 975 w 4"/>
                  <a:gd name="T51" fmla="*/ 1190 h 5"/>
                  <a:gd name="T52" fmla="*/ 975 w 4"/>
                  <a:gd name="T53" fmla="*/ 1190 h 5"/>
                  <a:gd name="T54" fmla="*/ 975 w 4"/>
                  <a:gd name="T55" fmla="*/ 1190 h 5"/>
                  <a:gd name="T56" fmla="*/ 744 w 4"/>
                  <a:gd name="T57" fmla="*/ 1190 h 5"/>
                  <a:gd name="T58" fmla="*/ 506 w 4"/>
                  <a:gd name="T59" fmla="*/ 1190 h 5"/>
                  <a:gd name="T60" fmla="*/ 506 w 4"/>
                  <a:gd name="T61" fmla="*/ 1190 h 5"/>
                  <a:gd name="T62" fmla="*/ 506 w 4"/>
                  <a:gd name="T63" fmla="*/ 961 h 5"/>
                  <a:gd name="T64" fmla="*/ 506 w 4"/>
                  <a:gd name="T65" fmla="*/ 961 h 5"/>
                  <a:gd name="T66" fmla="*/ 506 w 4"/>
                  <a:gd name="T67" fmla="*/ 961 h 5"/>
                  <a:gd name="T68" fmla="*/ 506 w 4"/>
                  <a:gd name="T69" fmla="*/ 961 h 5"/>
                  <a:gd name="T70" fmla="*/ 506 w 4"/>
                  <a:gd name="T71" fmla="*/ 961 h 5"/>
                  <a:gd name="T72" fmla="*/ 231 w 4"/>
                  <a:gd name="T73" fmla="*/ 459 h 5"/>
                  <a:gd name="T74" fmla="*/ 231 w 4"/>
                  <a:gd name="T75" fmla="*/ 459 h 5"/>
                  <a:gd name="T76" fmla="*/ 231 w 4"/>
                  <a:gd name="T77" fmla="*/ 459 h 5"/>
                  <a:gd name="T78" fmla="*/ 231 w 4"/>
                  <a:gd name="T79" fmla="*/ 459 h 5"/>
                  <a:gd name="T80" fmla="*/ 231 w 4"/>
                  <a:gd name="T81" fmla="*/ 459 h 5"/>
                  <a:gd name="T82" fmla="*/ 0 w 4"/>
                  <a:gd name="T83" fmla="*/ 459 h 5"/>
                  <a:gd name="T84" fmla="*/ 0 w 4"/>
                  <a:gd name="T85" fmla="*/ 459 h 5"/>
                  <a:gd name="T86" fmla="*/ 0 w 4"/>
                  <a:gd name="T87" fmla="*/ 459 h 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"/>
                  <a:gd name="T133" fmla="*/ 0 h 5"/>
                  <a:gd name="T134" fmla="*/ 4 w 4"/>
                  <a:gd name="T135" fmla="*/ 5 h 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5" name="Freeform 218"/>
              <p:cNvSpPr>
                <a:spLocks/>
              </p:cNvSpPr>
              <p:nvPr/>
            </p:nvSpPr>
            <p:spPr bwMode="auto">
              <a:xfrm>
                <a:off x="2219" y="2837"/>
                <a:ext cx="31" cy="37"/>
              </a:xfrm>
              <a:custGeom>
                <a:avLst/>
                <a:gdLst>
                  <a:gd name="T0" fmla="*/ 0 w 5"/>
                  <a:gd name="T1" fmla="*/ 456 h 6"/>
                  <a:gd name="T2" fmla="*/ 0 w 5"/>
                  <a:gd name="T3" fmla="*/ 456 h 6"/>
                  <a:gd name="T4" fmla="*/ 0 w 5"/>
                  <a:gd name="T5" fmla="*/ 456 h 6"/>
                  <a:gd name="T6" fmla="*/ 229 w 5"/>
                  <a:gd name="T7" fmla="*/ 456 h 6"/>
                  <a:gd name="T8" fmla="*/ 229 w 5"/>
                  <a:gd name="T9" fmla="*/ 456 h 6"/>
                  <a:gd name="T10" fmla="*/ 229 w 5"/>
                  <a:gd name="T11" fmla="*/ 0 h 6"/>
                  <a:gd name="T12" fmla="*/ 229 w 5"/>
                  <a:gd name="T13" fmla="*/ 0 h 6"/>
                  <a:gd name="T14" fmla="*/ 229 w 5"/>
                  <a:gd name="T15" fmla="*/ 0 h 6"/>
                  <a:gd name="T16" fmla="*/ 459 w 5"/>
                  <a:gd name="T17" fmla="*/ 0 h 6"/>
                  <a:gd name="T18" fmla="*/ 459 w 5"/>
                  <a:gd name="T19" fmla="*/ 0 h 6"/>
                  <a:gd name="T20" fmla="*/ 459 w 5"/>
                  <a:gd name="T21" fmla="*/ 0 h 6"/>
                  <a:gd name="T22" fmla="*/ 459 w 5"/>
                  <a:gd name="T23" fmla="*/ 456 h 6"/>
                  <a:gd name="T24" fmla="*/ 732 w 5"/>
                  <a:gd name="T25" fmla="*/ 456 h 6"/>
                  <a:gd name="T26" fmla="*/ 732 w 5"/>
                  <a:gd name="T27" fmla="*/ 456 h 6"/>
                  <a:gd name="T28" fmla="*/ 732 w 5"/>
                  <a:gd name="T29" fmla="*/ 456 h 6"/>
                  <a:gd name="T30" fmla="*/ 961 w 5"/>
                  <a:gd name="T31" fmla="*/ 456 h 6"/>
                  <a:gd name="T32" fmla="*/ 961 w 5"/>
                  <a:gd name="T33" fmla="*/ 950 h 6"/>
                  <a:gd name="T34" fmla="*/ 961 w 5"/>
                  <a:gd name="T35" fmla="*/ 950 h 6"/>
                  <a:gd name="T36" fmla="*/ 961 w 5"/>
                  <a:gd name="T37" fmla="*/ 950 h 6"/>
                  <a:gd name="T38" fmla="*/ 961 w 5"/>
                  <a:gd name="T39" fmla="*/ 950 h 6"/>
                  <a:gd name="T40" fmla="*/ 1190 w 5"/>
                  <a:gd name="T41" fmla="*/ 950 h 6"/>
                  <a:gd name="T42" fmla="*/ 961 w 5"/>
                  <a:gd name="T43" fmla="*/ 950 h 6"/>
                  <a:gd name="T44" fmla="*/ 961 w 5"/>
                  <a:gd name="T45" fmla="*/ 1178 h 6"/>
                  <a:gd name="T46" fmla="*/ 961 w 5"/>
                  <a:gd name="T47" fmla="*/ 1178 h 6"/>
                  <a:gd name="T48" fmla="*/ 961 w 5"/>
                  <a:gd name="T49" fmla="*/ 1178 h 6"/>
                  <a:gd name="T50" fmla="*/ 961 w 5"/>
                  <a:gd name="T51" fmla="*/ 1178 h 6"/>
                  <a:gd name="T52" fmla="*/ 961 w 5"/>
                  <a:gd name="T53" fmla="*/ 1178 h 6"/>
                  <a:gd name="T54" fmla="*/ 961 w 5"/>
                  <a:gd name="T55" fmla="*/ 1406 h 6"/>
                  <a:gd name="T56" fmla="*/ 732 w 5"/>
                  <a:gd name="T57" fmla="*/ 1178 h 6"/>
                  <a:gd name="T58" fmla="*/ 732 w 5"/>
                  <a:gd name="T59" fmla="*/ 1178 h 6"/>
                  <a:gd name="T60" fmla="*/ 732 w 5"/>
                  <a:gd name="T61" fmla="*/ 1178 h 6"/>
                  <a:gd name="T62" fmla="*/ 732 w 5"/>
                  <a:gd name="T63" fmla="*/ 1178 h 6"/>
                  <a:gd name="T64" fmla="*/ 459 w 5"/>
                  <a:gd name="T65" fmla="*/ 1178 h 6"/>
                  <a:gd name="T66" fmla="*/ 459 w 5"/>
                  <a:gd name="T67" fmla="*/ 1178 h 6"/>
                  <a:gd name="T68" fmla="*/ 459 w 5"/>
                  <a:gd name="T69" fmla="*/ 950 h 6"/>
                  <a:gd name="T70" fmla="*/ 459 w 5"/>
                  <a:gd name="T71" fmla="*/ 950 h 6"/>
                  <a:gd name="T72" fmla="*/ 459 w 5"/>
                  <a:gd name="T73" fmla="*/ 950 h 6"/>
                  <a:gd name="T74" fmla="*/ 459 w 5"/>
                  <a:gd name="T75" fmla="*/ 456 h 6"/>
                  <a:gd name="T76" fmla="*/ 229 w 5"/>
                  <a:gd name="T77" fmla="*/ 456 h 6"/>
                  <a:gd name="T78" fmla="*/ 229 w 5"/>
                  <a:gd name="T79" fmla="*/ 456 h 6"/>
                  <a:gd name="T80" fmla="*/ 229 w 5"/>
                  <a:gd name="T81" fmla="*/ 456 h 6"/>
                  <a:gd name="T82" fmla="*/ 0 w 5"/>
                  <a:gd name="T83" fmla="*/ 456 h 6"/>
                  <a:gd name="T84" fmla="*/ 0 w 5"/>
                  <a:gd name="T85" fmla="*/ 456 h 6"/>
                  <a:gd name="T86" fmla="*/ 0 w 5"/>
                  <a:gd name="T87" fmla="*/ 456 h 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"/>
                  <a:gd name="T133" fmla="*/ 0 h 6"/>
                  <a:gd name="T134" fmla="*/ 5 w 5"/>
                  <a:gd name="T135" fmla="*/ 6 h 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6" name="Freeform 219"/>
              <p:cNvSpPr>
                <a:spLocks/>
              </p:cNvSpPr>
              <p:nvPr/>
            </p:nvSpPr>
            <p:spPr bwMode="auto">
              <a:xfrm>
                <a:off x="2219" y="2837"/>
                <a:ext cx="25" cy="37"/>
              </a:xfrm>
              <a:custGeom>
                <a:avLst/>
                <a:gdLst>
                  <a:gd name="T0" fmla="*/ 0 w 4"/>
                  <a:gd name="T1" fmla="*/ 456 h 6"/>
                  <a:gd name="T2" fmla="*/ 0 w 4"/>
                  <a:gd name="T3" fmla="*/ 456 h 6"/>
                  <a:gd name="T4" fmla="*/ 0 w 4"/>
                  <a:gd name="T5" fmla="*/ 456 h 6"/>
                  <a:gd name="T6" fmla="*/ 0 w 4"/>
                  <a:gd name="T7" fmla="*/ 456 h 6"/>
                  <a:gd name="T8" fmla="*/ 0 w 4"/>
                  <a:gd name="T9" fmla="*/ 0 h 6"/>
                  <a:gd name="T10" fmla="*/ 231 w 4"/>
                  <a:gd name="T11" fmla="*/ 0 h 6"/>
                  <a:gd name="T12" fmla="*/ 231 w 4"/>
                  <a:gd name="T13" fmla="*/ 0 h 6"/>
                  <a:gd name="T14" fmla="*/ 231 w 4"/>
                  <a:gd name="T15" fmla="*/ 0 h 6"/>
                  <a:gd name="T16" fmla="*/ 506 w 4"/>
                  <a:gd name="T17" fmla="*/ 0 h 6"/>
                  <a:gd name="T18" fmla="*/ 506 w 4"/>
                  <a:gd name="T19" fmla="*/ 0 h 6"/>
                  <a:gd name="T20" fmla="*/ 506 w 4"/>
                  <a:gd name="T21" fmla="*/ 0 h 6"/>
                  <a:gd name="T22" fmla="*/ 506 w 4"/>
                  <a:gd name="T23" fmla="*/ 456 h 6"/>
                  <a:gd name="T24" fmla="*/ 506 w 4"/>
                  <a:gd name="T25" fmla="*/ 456 h 6"/>
                  <a:gd name="T26" fmla="*/ 744 w 4"/>
                  <a:gd name="T27" fmla="*/ 456 h 6"/>
                  <a:gd name="T28" fmla="*/ 744 w 4"/>
                  <a:gd name="T29" fmla="*/ 456 h 6"/>
                  <a:gd name="T30" fmla="*/ 744 w 4"/>
                  <a:gd name="T31" fmla="*/ 456 h 6"/>
                  <a:gd name="T32" fmla="*/ 975 w 4"/>
                  <a:gd name="T33" fmla="*/ 456 h 6"/>
                  <a:gd name="T34" fmla="*/ 975 w 4"/>
                  <a:gd name="T35" fmla="*/ 950 h 6"/>
                  <a:gd name="T36" fmla="*/ 975 w 4"/>
                  <a:gd name="T37" fmla="*/ 950 h 6"/>
                  <a:gd name="T38" fmla="*/ 975 w 4"/>
                  <a:gd name="T39" fmla="*/ 950 h 6"/>
                  <a:gd name="T40" fmla="*/ 975 w 4"/>
                  <a:gd name="T41" fmla="*/ 950 h 6"/>
                  <a:gd name="T42" fmla="*/ 975 w 4"/>
                  <a:gd name="T43" fmla="*/ 950 h 6"/>
                  <a:gd name="T44" fmla="*/ 975 w 4"/>
                  <a:gd name="T45" fmla="*/ 950 h 6"/>
                  <a:gd name="T46" fmla="*/ 975 w 4"/>
                  <a:gd name="T47" fmla="*/ 1178 h 6"/>
                  <a:gd name="T48" fmla="*/ 975 w 4"/>
                  <a:gd name="T49" fmla="*/ 1178 h 6"/>
                  <a:gd name="T50" fmla="*/ 975 w 4"/>
                  <a:gd name="T51" fmla="*/ 1178 h 6"/>
                  <a:gd name="T52" fmla="*/ 975 w 4"/>
                  <a:gd name="T53" fmla="*/ 1178 h 6"/>
                  <a:gd name="T54" fmla="*/ 975 w 4"/>
                  <a:gd name="T55" fmla="*/ 1178 h 6"/>
                  <a:gd name="T56" fmla="*/ 744 w 4"/>
                  <a:gd name="T57" fmla="*/ 1178 h 6"/>
                  <a:gd name="T58" fmla="*/ 506 w 4"/>
                  <a:gd name="T59" fmla="*/ 1178 h 6"/>
                  <a:gd name="T60" fmla="*/ 506 w 4"/>
                  <a:gd name="T61" fmla="*/ 1178 h 6"/>
                  <a:gd name="T62" fmla="*/ 506 w 4"/>
                  <a:gd name="T63" fmla="*/ 1178 h 6"/>
                  <a:gd name="T64" fmla="*/ 506 w 4"/>
                  <a:gd name="T65" fmla="*/ 1178 h 6"/>
                  <a:gd name="T66" fmla="*/ 506 w 4"/>
                  <a:gd name="T67" fmla="*/ 950 h 6"/>
                  <a:gd name="T68" fmla="*/ 506 w 4"/>
                  <a:gd name="T69" fmla="*/ 950 h 6"/>
                  <a:gd name="T70" fmla="*/ 506 w 4"/>
                  <a:gd name="T71" fmla="*/ 950 h 6"/>
                  <a:gd name="T72" fmla="*/ 506 w 4"/>
                  <a:gd name="T73" fmla="*/ 950 h 6"/>
                  <a:gd name="T74" fmla="*/ 231 w 4"/>
                  <a:gd name="T75" fmla="*/ 456 h 6"/>
                  <a:gd name="T76" fmla="*/ 231 w 4"/>
                  <a:gd name="T77" fmla="*/ 456 h 6"/>
                  <a:gd name="T78" fmla="*/ 231 w 4"/>
                  <a:gd name="T79" fmla="*/ 456 h 6"/>
                  <a:gd name="T80" fmla="*/ 231 w 4"/>
                  <a:gd name="T81" fmla="*/ 456 h 6"/>
                  <a:gd name="T82" fmla="*/ 0 w 4"/>
                  <a:gd name="T83" fmla="*/ 456 h 6"/>
                  <a:gd name="T84" fmla="*/ 0 w 4"/>
                  <a:gd name="T85" fmla="*/ 456 h 6"/>
                  <a:gd name="T86" fmla="*/ 0 w 4"/>
                  <a:gd name="T87" fmla="*/ 456 h 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"/>
                  <a:gd name="T133" fmla="*/ 0 h 6"/>
                  <a:gd name="T134" fmla="*/ 4 w 4"/>
                  <a:gd name="T135" fmla="*/ 6 h 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7" name="Freeform 220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216 h 2"/>
                  <a:gd name="T24" fmla="*/ 0 w 3"/>
                  <a:gd name="T25" fmla="*/ 216 h 2"/>
                  <a:gd name="T26" fmla="*/ 0 w 3"/>
                  <a:gd name="T27" fmla="*/ 216 h 2"/>
                  <a:gd name="T28" fmla="*/ 519 w 3"/>
                  <a:gd name="T29" fmla="*/ 216 h 2"/>
                  <a:gd name="T30" fmla="*/ 519 w 3"/>
                  <a:gd name="T31" fmla="*/ 216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519 w 3"/>
                  <a:gd name="T39" fmla="*/ 432 h 2"/>
                  <a:gd name="T40" fmla="*/ 519 w 3"/>
                  <a:gd name="T41" fmla="*/ 432 h 2"/>
                  <a:gd name="T42" fmla="*/ 519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216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0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519 w 3"/>
                  <a:gd name="T77" fmla="*/ 0 h 2"/>
                  <a:gd name="T78" fmla="*/ 519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0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8" name="Freeform 221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519 w 3"/>
                  <a:gd name="T3" fmla="*/ 0 h 2"/>
                  <a:gd name="T4" fmla="*/ 519 w 3"/>
                  <a:gd name="T5" fmla="*/ 0 h 2"/>
                  <a:gd name="T6" fmla="*/ 519 w 3"/>
                  <a:gd name="T7" fmla="*/ 0 h 2"/>
                  <a:gd name="T8" fmla="*/ 0 w 3"/>
                  <a:gd name="T9" fmla="*/ 0 h 2"/>
                  <a:gd name="T10" fmla="*/ 0 w 3"/>
                  <a:gd name="T11" fmla="*/ 216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432 h 2"/>
                  <a:gd name="T22" fmla="*/ 519 w 3"/>
                  <a:gd name="T23" fmla="*/ 432 h 2"/>
                  <a:gd name="T24" fmla="*/ 519 w 3"/>
                  <a:gd name="T25" fmla="*/ 432 h 2"/>
                  <a:gd name="T26" fmla="*/ 519 w 3"/>
                  <a:gd name="T27" fmla="*/ 432 h 2"/>
                  <a:gd name="T28" fmla="*/ 519 w 3"/>
                  <a:gd name="T29" fmla="*/ 432 h 2"/>
                  <a:gd name="T30" fmla="*/ 519 w 3"/>
                  <a:gd name="T31" fmla="*/ 432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760 w 3"/>
                  <a:gd name="T39" fmla="*/ 432 h 2"/>
                  <a:gd name="T40" fmla="*/ 760 w 3"/>
                  <a:gd name="T41" fmla="*/ 432 h 2"/>
                  <a:gd name="T42" fmla="*/ 760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432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216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760 w 3"/>
                  <a:gd name="T77" fmla="*/ 0 h 2"/>
                  <a:gd name="T78" fmla="*/ 760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519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79" name="Freeform 222"/>
              <p:cNvSpPr>
                <a:spLocks/>
              </p:cNvSpPr>
              <p:nvPr/>
            </p:nvSpPr>
            <p:spPr bwMode="auto">
              <a:xfrm>
                <a:off x="2250" y="2862"/>
                <a:ext cx="19" cy="12"/>
              </a:xfrm>
              <a:custGeom>
                <a:avLst/>
                <a:gdLst>
                  <a:gd name="T0" fmla="*/ 519 w 3"/>
                  <a:gd name="T1" fmla="*/ 0 h 2"/>
                  <a:gd name="T2" fmla="*/ 519 w 3"/>
                  <a:gd name="T3" fmla="*/ 0 h 2"/>
                  <a:gd name="T4" fmla="*/ 519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216 h 2"/>
                  <a:gd name="T14" fmla="*/ 0 w 3"/>
                  <a:gd name="T15" fmla="*/ 216 h 2"/>
                  <a:gd name="T16" fmla="*/ 0 w 3"/>
                  <a:gd name="T17" fmla="*/ 216 h 2"/>
                  <a:gd name="T18" fmla="*/ 0 w 3"/>
                  <a:gd name="T19" fmla="*/ 216 h 2"/>
                  <a:gd name="T20" fmla="*/ 0 w 3"/>
                  <a:gd name="T21" fmla="*/ 216 h 2"/>
                  <a:gd name="T22" fmla="*/ 0 w 3"/>
                  <a:gd name="T23" fmla="*/ 432 h 2"/>
                  <a:gd name="T24" fmla="*/ 0 w 3"/>
                  <a:gd name="T25" fmla="*/ 432 h 2"/>
                  <a:gd name="T26" fmla="*/ 519 w 3"/>
                  <a:gd name="T27" fmla="*/ 432 h 2"/>
                  <a:gd name="T28" fmla="*/ 519 w 3"/>
                  <a:gd name="T29" fmla="*/ 432 h 2"/>
                  <a:gd name="T30" fmla="*/ 519 w 3"/>
                  <a:gd name="T31" fmla="*/ 432 h 2"/>
                  <a:gd name="T32" fmla="*/ 519 w 3"/>
                  <a:gd name="T33" fmla="*/ 432 h 2"/>
                  <a:gd name="T34" fmla="*/ 519 w 3"/>
                  <a:gd name="T35" fmla="*/ 432 h 2"/>
                  <a:gd name="T36" fmla="*/ 519 w 3"/>
                  <a:gd name="T37" fmla="*/ 432 h 2"/>
                  <a:gd name="T38" fmla="*/ 519 w 3"/>
                  <a:gd name="T39" fmla="*/ 432 h 2"/>
                  <a:gd name="T40" fmla="*/ 519 w 3"/>
                  <a:gd name="T41" fmla="*/ 432 h 2"/>
                  <a:gd name="T42" fmla="*/ 760 w 3"/>
                  <a:gd name="T43" fmla="*/ 432 h 2"/>
                  <a:gd name="T44" fmla="*/ 760 w 3"/>
                  <a:gd name="T45" fmla="*/ 432 h 2"/>
                  <a:gd name="T46" fmla="*/ 760 w 3"/>
                  <a:gd name="T47" fmla="*/ 432 h 2"/>
                  <a:gd name="T48" fmla="*/ 760 w 3"/>
                  <a:gd name="T49" fmla="*/ 432 h 2"/>
                  <a:gd name="T50" fmla="*/ 760 w 3"/>
                  <a:gd name="T51" fmla="*/ 432 h 2"/>
                  <a:gd name="T52" fmla="*/ 760 w 3"/>
                  <a:gd name="T53" fmla="*/ 216 h 2"/>
                  <a:gd name="T54" fmla="*/ 760 w 3"/>
                  <a:gd name="T55" fmla="*/ 216 h 2"/>
                  <a:gd name="T56" fmla="*/ 760 w 3"/>
                  <a:gd name="T57" fmla="*/ 216 h 2"/>
                  <a:gd name="T58" fmla="*/ 760 w 3"/>
                  <a:gd name="T59" fmla="*/ 216 h 2"/>
                  <a:gd name="T60" fmla="*/ 760 w 3"/>
                  <a:gd name="T61" fmla="*/ 216 h 2"/>
                  <a:gd name="T62" fmla="*/ 760 w 3"/>
                  <a:gd name="T63" fmla="*/ 0 h 2"/>
                  <a:gd name="T64" fmla="*/ 760 w 3"/>
                  <a:gd name="T65" fmla="*/ 0 h 2"/>
                  <a:gd name="T66" fmla="*/ 760 w 3"/>
                  <a:gd name="T67" fmla="*/ 0 h 2"/>
                  <a:gd name="T68" fmla="*/ 760 w 3"/>
                  <a:gd name="T69" fmla="*/ 0 h 2"/>
                  <a:gd name="T70" fmla="*/ 760 w 3"/>
                  <a:gd name="T71" fmla="*/ 0 h 2"/>
                  <a:gd name="T72" fmla="*/ 760 w 3"/>
                  <a:gd name="T73" fmla="*/ 0 h 2"/>
                  <a:gd name="T74" fmla="*/ 760 w 3"/>
                  <a:gd name="T75" fmla="*/ 0 h 2"/>
                  <a:gd name="T76" fmla="*/ 760 w 3"/>
                  <a:gd name="T77" fmla="*/ 0 h 2"/>
                  <a:gd name="T78" fmla="*/ 519 w 3"/>
                  <a:gd name="T79" fmla="*/ 0 h 2"/>
                  <a:gd name="T80" fmla="*/ 519 w 3"/>
                  <a:gd name="T81" fmla="*/ 0 h 2"/>
                  <a:gd name="T82" fmla="*/ 519 w 3"/>
                  <a:gd name="T83" fmla="*/ 0 h 2"/>
                  <a:gd name="T84" fmla="*/ 519 w 3"/>
                  <a:gd name="T85" fmla="*/ 0 h 2"/>
                  <a:gd name="T86" fmla="*/ 519 w 3"/>
                  <a:gd name="T87" fmla="*/ 0 h 2"/>
                  <a:gd name="T88" fmla="*/ 519 w 3"/>
                  <a:gd name="T89" fmla="*/ 0 h 2"/>
                  <a:gd name="T90" fmla="*/ 519 w 3"/>
                  <a:gd name="T91" fmla="*/ 0 h 2"/>
                  <a:gd name="T92" fmla="*/ 519 w 3"/>
                  <a:gd name="T93" fmla="*/ 0 h 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"/>
                  <a:gd name="T142" fmla="*/ 0 h 2"/>
                  <a:gd name="T143" fmla="*/ 3 w 3"/>
                  <a:gd name="T144" fmla="*/ 2 h 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0" name="Freeform 226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216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0 w 3"/>
                  <a:gd name="T43" fmla="*/ 216 h 1"/>
                  <a:gd name="T44" fmla="*/ 0 w 3"/>
                  <a:gd name="T45" fmla="*/ 216 h 1"/>
                  <a:gd name="T46" fmla="*/ 0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0 h 1"/>
                  <a:gd name="T60" fmla="*/ 0 w 3"/>
                  <a:gd name="T61" fmla="*/ 0 h 1"/>
                  <a:gd name="T62" fmla="*/ 0 w 3"/>
                  <a:gd name="T63" fmla="*/ 0 h 1"/>
                  <a:gd name="T64" fmla="*/ 0 w 3"/>
                  <a:gd name="T65" fmla="*/ 0 h 1"/>
                  <a:gd name="T66" fmla="*/ 0 w 3"/>
                  <a:gd name="T67" fmla="*/ 0 h 1"/>
                  <a:gd name="T68" fmla="*/ 0 w 3"/>
                  <a:gd name="T69" fmla="*/ 0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1" name="Freeform 227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648 w 3"/>
                  <a:gd name="T27" fmla="*/ 0 h 1"/>
                  <a:gd name="T28" fmla="*/ 648 w 3"/>
                  <a:gd name="T29" fmla="*/ 0 h 1"/>
                  <a:gd name="T30" fmla="*/ 216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216 h 1"/>
                  <a:gd name="T60" fmla="*/ 0 w 3"/>
                  <a:gd name="T61" fmla="*/ 216 h 1"/>
                  <a:gd name="T62" fmla="*/ 0 w 3"/>
                  <a:gd name="T63" fmla="*/ 216 h 1"/>
                  <a:gd name="T64" fmla="*/ 0 w 3"/>
                  <a:gd name="T65" fmla="*/ 216 h 1"/>
                  <a:gd name="T66" fmla="*/ 0 w 3"/>
                  <a:gd name="T67" fmla="*/ 216 h 1"/>
                  <a:gd name="T68" fmla="*/ 0 w 3"/>
                  <a:gd name="T69" fmla="*/ 216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2" name="Freeform 228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648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0 w 3"/>
                  <a:gd name="T45" fmla="*/ 216 h 1"/>
                  <a:gd name="T46" fmla="*/ 0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216 h 1"/>
                  <a:gd name="T60" fmla="*/ 0 w 3"/>
                  <a:gd name="T61" fmla="*/ 216 h 1"/>
                  <a:gd name="T62" fmla="*/ 0 w 3"/>
                  <a:gd name="T63" fmla="*/ 0 h 1"/>
                  <a:gd name="T64" fmla="*/ 0 w 3"/>
                  <a:gd name="T65" fmla="*/ 0 h 1"/>
                  <a:gd name="T66" fmla="*/ 0 w 3"/>
                  <a:gd name="T67" fmla="*/ 0 h 1"/>
                  <a:gd name="T68" fmla="*/ 0 w 3"/>
                  <a:gd name="T69" fmla="*/ 0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3" name="Freeform 229"/>
              <p:cNvSpPr>
                <a:spLocks/>
              </p:cNvSpPr>
              <p:nvPr/>
            </p:nvSpPr>
            <p:spPr bwMode="auto">
              <a:xfrm>
                <a:off x="2369" y="2955"/>
                <a:ext cx="12" cy="13"/>
              </a:xfrm>
              <a:custGeom>
                <a:avLst/>
                <a:gdLst>
                  <a:gd name="T0" fmla="*/ 0 w 2"/>
                  <a:gd name="T1" fmla="*/ 292 h 2"/>
                  <a:gd name="T2" fmla="*/ 0 w 2"/>
                  <a:gd name="T3" fmla="*/ 292 h 2"/>
                  <a:gd name="T4" fmla="*/ 0 w 2"/>
                  <a:gd name="T5" fmla="*/ 292 h 2"/>
                  <a:gd name="T6" fmla="*/ 0 w 2"/>
                  <a:gd name="T7" fmla="*/ 292 h 2"/>
                  <a:gd name="T8" fmla="*/ 0 w 2"/>
                  <a:gd name="T9" fmla="*/ 292 h 2"/>
                  <a:gd name="T10" fmla="*/ 0 w 2"/>
                  <a:gd name="T11" fmla="*/ 292 h 2"/>
                  <a:gd name="T12" fmla="*/ 0 w 2"/>
                  <a:gd name="T13" fmla="*/ 546 h 2"/>
                  <a:gd name="T14" fmla="*/ 0 w 2"/>
                  <a:gd name="T15" fmla="*/ 546 h 2"/>
                  <a:gd name="T16" fmla="*/ 0 w 2"/>
                  <a:gd name="T17" fmla="*/ 546 h 2"/>
                  <a:gd name="T18" fmla="*/ 216 w 2"/>
                  <a:gd name="T19" fmla="*/ 546 h 2"/>
                  <a:gd name="T20" fmla="*/ 216 w 2"/>
                  <a:gd name="T21" fmla="*/ 546 h 2"/>
                  <a:gd name="T22" fmla="*/ 216 w 2"/>
                  <a:gd name="T23" fmla="*/ 546 h 2"/>
                  <a:gd name="T24" fmla="*/ 216 w 2"/>
                  <a:gd name="T25" fmla="*/ 546 h 2"/>
                  <a:gd name="T26" fmla="*/ 216 w 2"/>
                  <a:gd name="T27" fmla="*/ 546 h 2"/>
                  <a:gd name="T28" fmla="*/ 216 w 2"/>
                  <a:gd name="T29" fmla="*/ 546 h 2"/>
                  <a:gd name="T30" fmla="*/ 432 w 2"/>
                  <a:gd name="T31" fmla="*/ 546 h 2"/>
                  <a:gd name="T32" fmla="*/ 432 w 2"/>
                  <a:gd name="T33" fmla="*/ 546 h 2"/>
                  <a:gd name="T34" fmla="*/ 432 w 2"/>
                  <a:gd name="T35" fmla="*/ 546 h 2"/>
                  <a:gd name="T36" fmla="*/ 432 w 2"/>
                  <a:gd name="T37" fmla="*/ 546 h 2"/>
                  <a:gd name="T38" fmla="*/ 432 w 2"/>
                  <a:gd name="T39" fmla="*/ 546 h 2"/>
                  <a:gd name="T40" fmla="*/ 432 w 2"/>
                  <a:gd name="T41" fmla="*/ 546 h 2"/>
                  <a:gd name="T42" fmla="*/ 432 w 2"/>
                  <a:gd name="T43" fmla="*/ 546 h 2"/>
                  <a:gd name="T44" fmla="*/ 432 w 2"/>
                  <a:gd name="T45" fmla="*/ 546 h 2"/>
                  <a:gd name="T46" fmla="*/ 432 w 2"/>
                  <a:gd name="T47" fmla="*/ 546 h 2"/>
                  <a:gd name="T48" fmla="*/ 432 w 2"/>
                  <a:gd name="T49" fmla="*/ 546 h 2"/>
                  <a:gd name="T50" fmla="*/ 432 w 2"/>
                  <a:gd name="T51" fmla="*/ 546 h 2"/>
                  <a:gd name="T52" fmla="*/ 432 w 2"/>
                  <a:gd name="T53" fmla="*/ 546 h 2"/>
                  <a:gd name="T54" fmla="*/ 432 w 2"/>
                  <a:gd name="T55" fmla="*/ 546 h 2"/>
                  <a:gd name="T56" fmla="*/ 432 w 2"/>
                  <a:gd name="T57" fmla="*/ 546 h 2"/>
                  <a:gd name="T58" fmla="*/ 432 w 2"/>
                  <a:gd name="T59" fmla="*/ 546 h 2"/>
                  <a:gd name="T60" fmla="*/ 432 w 2"/>
                  <a:gd name="T61" fmla="*/ 292 h 2"/>
                  <a:gd name="T62" fmla="*/ 432 w 2"/>
                  <a:gd name="T63" fmla="*/ 292 h 2"/>
                  <a:gd name="T64" fmla="*/ 432 w 2"/>
                  <a:gd name="T65" fmla="*/ 292 h 2"/>
                  <a:gd name="T66" fmla="*/ 432 w 2"/>
                  <a:gd name="T67" fmla="*/ 292 h 2"/>
                  <a:gd name="T68" fmla="*/ 432 w 2"/>
                  <a:gd name="T69" fmla="*/ 292 h 2"/>
                  <a:gd name="T70" fmla="*/ 432 w 2"/>
                  <a:gd name="T71" fmla="*/ 292 h 2"/>
                  <a:gd name="T72" fmla="*/ 432 w 2"/>
                  <a:gd name="T73" fmla="*/ 292 h 2"/>
                  <a:gd name="T74" fmla="*/ 432 w 2"/>
                  <a:gd name="T75" fmla="*/ 292 h 2"/>
                  <a:gd name="T76" fmla="*/ 432 w 2"/>
                  <a:gd name="T77" fmla="*/ 292 h 2"/>
                  <a:gd name="T78" fmla="*/ 432 w 2"/>
                  <a:gd name="T79" fmla="*/ 292 h 2"/>
                  <a:gd name="T80" fmla="*/ 432 w 2"/>
                  <a:gd name="T81" fmla="*/ 292 h 2"/>
                  <a:gd name="T82" fmla="*/ 432 w 2"/>
                  <a:gd name="T83" fmla="*/ 292 h 2"/>
                  <a:gd name="T84" fmla="*/ 432 w 2"/>
                  <a:gd name="T85" fmla="*/ 292 h 2"/>
                  <a:gd name="T86" fmla="*/ 432 w 2"/>
                  <a:gd name="T87" fmla="*/ 0 h 2"/>
                  <a:gd name="T88" fmla="*/ 432 w 2"/>
                  <a:gd name="T89" fmla="*/ 292 h 2"/>
                  <a:gd name="T90" fmla="*/ 432 w 2"/>
                  <a:gd name="T91" fmla="*/ 292 h 2"/>
                  <a:gd name="T92" fmla="*/ 432 w 2"/>
                  <a:gd name="T93" fmla="*/ 292 h 2"/>
                  <a:gd name="T94" fmla="*/ 216 w 2"/>
                  <a:gd name="T95" fmla="*/ 292 h 2"/>
                  <a:gd name="T96" fmla="*/ 216 w 2"/>
                  <a:gd name="T97" fmla="*/ 292 h 2"/>
                  <a:gd name="T98" fmla="*/ 216 w 2"/>
                  <a:gd name="T99" fmla="*/ 292 h 2"/>
                  <a:gd name="T100" fmla="*/ 216 w 2"/>
                  <a:gd name="T101" fmla="*/ 292 h 2"/>
                  <a:gd name="T102" fmla="*/ 216 w 2"/>
                  <a:gd name="T103" fmla="*/ 292 h 2"/>
                  <a:gd name="T104" fmla="*/ 216 w 2"/>
                  <a:gd name="T105" fmla="*/ 292 h 2"/>
                  <a:gd name="T106" fmla="*/ 216 w 2"/>
                  <a:gd name="T107" fmla="*/ 292 h 2"/>
                  <a:gd name="T108" fmla="*/ 216 w 2"/>
                  <a:gd name="T109" fmla="*/ 292 h 2"/>
                  <a:gd name="T110" fmla="*/ 216 w 2"/>
                  <a:gd name="T111" fmla="*/ 292 h 2"/>
                  <a:gd name="T112" fmla="*/ 216 w 2"/>
                  <a:gd name="T113" fmla="*/ 292 h 2"/>
                  <a:gd name="T114" fmla="*/ 0 w 2"/>
                  <a:gd name="T115" fmla="*/ 292 h 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"/>
                  <a:gd name="T175" fmla="*/ 0 h 2"/>
                  <a:gd name="T176" fmla="*/ 2 w 2"/>
                  <a:gd name="T177" fmla="*/ 2 h 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" h="2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4" name="Freeform 230"/>
              <p:cNvSpPr>
                <a:spLocks/>
              </p:cNvSpPr>
              <p:nvPr/>
            </p:nvSpPr>
            <p:spPr bwMode="auto">
              <a:xfrm>
                <a:off x="2375" y="2961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92 h 2"/>
                  <a:gd name="T12" fmla="*/ 0 w 2"/>
                  <a:gd name="T13" fmla="*/ 292 h 2"/>
                  <a:gd name="T14" fmla="*/ 0 w 2"/>
                  <a:gd name="T15" fmla="*/ 292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216 w 2"/>
                  <a:gd name="T29" fmla="*/ 292 h 2"/>
                  <a:gd name="T30" fmla="*/ 216 w 2"/>
                  <a:gd name="T31" fmla="*/ 546 h 2"/>
                  <a:gd name="T32" fmla="*/ 216 w 2"/>
                  <a:gd name="T33" fmla="*/ 546 h 2"/>
                  <a:gd name="T34" fmla="*/ 216 w 2"/>
                  <a:gd name="T35" fmla="*/ 546 h 2"/>
                  <a:gd name="T36" fmla="*/ 216 w 2"/>
                  <a:gd name="T37" fmla="*/ 546 h 2"/>
                  <a:gd name="T38" fmla="*/ 216 w 2"/>
                  <a:gd name="T39" fmla="*/ 546 h 2"/>
                  <a:gd name="T40" fmla="*/ 216 w 2"/>
                  <a:gd name="T41" fmla="*/ 546 h 2"/>
                  <a:gd name="T42" fmla="*/ 216 w 2"/>
                  <a:gd name="T43" fmla="*/ 546 h 2"/>
                  <a:gd name="T44" fmla="*/ 216 w 2"/>
                  <a:gd name="T45" fmla="*/ 546 h 2"/>
                  <a:gd name="T46" fmla="*/ 216 w 2"/>
                  <a:gd name="T47" fmla="*/ 546 h 2"/>
                  <a:gd name="T48" fmla="*/ 216 w 2"/>
                  <a:gd name="T49" fmla="*/ 546 h 2"/>
                  <a:gd name="T50" fmla="*/ 216 w 2"/>
                  <a:gd name="T51" fmla="*/ 546 h 2"/>
                  <a:gd name="T52" fmla="*/ 216 w 2"/>
                  <a:gd name="T53" fmla="*/ 292 h 2"/>
                  <a:gd name="T54" fmla="*/ 216 w 2"/>
                  <a:gd name="T55" fmla="*/ 292 h 2"/>
                  <a:gd name="T56" fmla="*/ 216 w 2"/>
                  <a:gd name="T57" fmla="*/ 292 h 2"/>
                  <a:gd name="T58" fmla="*/ 216 w 2"/>
                  <a:gd name="T59" fmla="*/ 292 h 2"/>
                  <a:gd name="T60" fmla="*/ 432 w 2"/>
                  <a:gd name="T61" fmla="*/ 292 h 2"/>
                  <a:gd name="T62" fmla="*/ 216 w 2"/>
                  <a:gd name="T63" fmla="*/ 292 h 2"/>
                  <a:gd name="T64" fmla="*/ 216 w 2"/>
                  <a:gd name="T65" fmla="*/ 0 h 2"/>
                  <a:gd name="T66" fmla="*/ 216 w 2"/>
                  <a:gd name="T67" fmla="*/ 0 h 2"/>
                  <a:gd name="T68" fmla="*/ 216 w 2"/>
                  <a:gd name="T69" fmla="*/ 0 h 2"/>
                  <a:gd name="T70" fmla="*/ 216 w 2"/>
                  <a:gd name="T71" fmla="*/ 0 h 2"/>
                  <a:gd name="T72" fmla="*/ 216 w 2"/>
                  <a:gd name="T73" fmla="*/ 0 h 2"/>
                  <a:gd name="T74" fmla="*/ 216 w 2"/>
                  <a:gd name="T75" fmla="*/ 0 h 2"/>
                  <a:gd name="T76" fmla="*/ 216 w 2"/>
                  <a:gd name="T77" fmla="*/ 0 h 2"/>
                  <a:gd name="T78" fmla="*/ 216 w 2"/>
                  <a:gd name="T79" fmla="*/ 0 h 2"/>
                  <a:gd name="T80" fmla="*/ 216 w 2"/>
                  <a:gd name="T81" fmla="*/ 0 h 2"/>
                  <a:gd name="T82" fmla="*/ 216 w 2"/>
                  <a:gd name="T83" fmla="*/ 0 h 2"/>
                  <a:gd name="T84" fmla="*/ 216 w 2"/>
                  <a:gd name="T85" fmla="*/ 0 h 2"/>
                  <a:gd name="T86" fmla="*/ 216 w 2"/>
                  <a:gd name="T87" fmla="*/ 0 h 2"/>
                  <a:gd name="T88" fmla="*/ 216 w 2"/>
                  <a:gd name="T89" fmla="*/ 0 h 2"/>
                  <a:gd name="T90" fmla="*/ 216 w 2"/>
                  <a:gd name="T91" fmla="*/ 0 h 2"/>
                  <a:gd name="T92" fmla="*/ 216 w 2"/>
                  <a:gd name="T93" fmla="*/ 0 h 2"/>
                  <a:gd name="T94" fmla="*/ 216 w 2"/>
                  <a:gd name="T95" fmla="*/ 0 h 2"/>
                  <a:gd name="T96" fmla="*/ 216 w 2"/>
                  <a:gd name="T97" fmla="*/ 0 h 2"/>
                  <a:gd name="T98" fmla="*/ 216 w 2"/>
                  <a:gd name="T99" fmla="*/ 0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w 2"/>
                  <a:gd name="T107" fmla="*/ 0 h 2"/>
                  <a:gd name="T108" fmla="*/ 0 w 2"/>
                  <a:gd name="T109" fmla="*/ 0 h 2"/>
                  <a:gd name="T110" fmla="*/ 0 w 2"/>
                  <a:gd name="T111" fmla="*/ 0 h 2"/>
                  <a:gd name="T112" fmla="*/ 0 w 2"/>
                  <a:gd name="T113" fmla="*/ 0 h 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2"/>
                  <a:gd name="T173" fmla="*/ 2 w 2"/>
                  <a:gd name="T174" fmla="*/ 2 h 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5" name="Freeform 231"/>
              <p:cNvSpPr>
                <a:spLocks/>
              </p:cNvSpPr>
              <p:nvPr/>
            </p:nvSpPr>
            <p:spPr bwMode="auto">
              <a:xfrm>
                <a:off x="2369" y="2961"/>
                <a:ext cx="12" cy="13"/>
              </a:xfrm>
              <a:custGeom>
                <a:avLst/>
                <a:gdLst>
                  <a:gd name="T0" fmla="*/ 216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92 h 2"/>
                  <a:gd name="T12" fmla="*/ 0 w 2"/>
                  <a:gd name="T13" fmla="*/ 292 h 2"/>
                  <a:gd name="T14" fmla="*/ 0 w 2"/>
                  <a:gd name="T15" fmla="*/ 292 h 2"/>
                  <a:gd name="T16" fmla="*/ 216 w 2"/>
                  <a:gd name="T17" fmla="*/ 292 h 2"/>
                  <a:gd name="T18" fmla="*/ 216 w 2"/>
                  <a:gd name="T19" fmla="*/ 292 h 2"/>
                  <a:gd name="T20" fmla="*/ 216 w 2"/>
                  <a:gd name="T21" fmla="*/ 292 h 2"/>
                  <a:gd name="T22" fmla="*/ 216 w 2"/>
                  <a:gd name="T23" fmla="*/ 292 h 2"/>
                  <a:gd name="T24" fmla="*/ 216 w 2"/>
                  <a:gd name="T25" fmla="*/ 292 h 2"/>
                  <a:gd name="T26" fmla="*/ 216 w 2"/>
                  <a:gd name="T27" fmla="*/ 292 h 2"/>
                  <a:gd name="T28" fmla="*/ 216 w 2"/>
                  <a:gd name="T29" fmla="*/ 292 h 2"/>
                  <a:gd name="T30" fmla="*/ 432 w 2"/>
                  <a:gd name="T31" fmla="*/ 292 h 2"/>
                  <a:gd name="T32" fmla="*/ 432 w 2"/>
                  <a:gd name="T33" fmla="*/ 292 h 2"/>
                  <a:gd name="T34" fmla="*/ 432 w 2"/>
                  <a:gd name="T35" fmla="*/ 292 h 2"/>
                  <a:gd name="T36" fmla="*/ 432 w 2"/>
                  <a:gd name="T37" fmla="*/ 292 h 2"/>
                  <a:gd name="T38" fmla="*/ 432 w 2"/>
                  <a:gd name="T39" fmla="*/ 546 h 2"/>
                  <a:gd name="T40" fmla="*/ 432 w 2"/>
                  <a:gd name="T41" fmla="*/ 546 h 2"/>
                  <a:gd name="T42" fmla="*/ 432 w 2"/>
                  <a:gd name="T43" fmla="*/ 546 h 2"/>
                  <a:gd name="T44" fmla="*/ 432 w 2"/>
                  <a:gd name="T45" fmla="*/ 546 h 2"/>
                  <a:gd name="T46" fmla="*/ 432 w 2"/>
                  <a:gd name="T47" fmla="*/ 546 h 2"/>
                  <a:gd name="T48" fmla="*/ 432 w 2"/>
                  <a:gd name="T49" fmla="*/ 292 h 2"/>
                  <a:gd name="T50" fmla="*/ 432 w 2"/>
                  <a:gd name="T51" fmla="*/ 292 h 2"/>
                  <a:gd name="T52" fmla="*/ 432 w 2"/>
                  <a:gd name="T53" fmla="*/ 292 h 2"/>
                  <a:gd name="T54" fmla="*/ 432 w 2"/>
                  <a:gd name="T55" fmla="*/ 292 h 2"/>
                  <a:gd name="T56" fmla="*/ 432 w 2"/>
                  <a:gd name="T57" fmla="*/ 292 h 2"/>
                  <a:gd name="T58" fmla="*/ 432 w 2"/>
                  <a:gd name="T59" fmla="*/ 292 h 2"/>
                  <a:gd name="T60" fmla="*/ 432 w 2"/>
                  <a:gd name="T61" fmla="*/ 292 h 2"/>
                  <a:gd name="T62" fmla="*/ 432 w 2"/>
                  <a:gd name="T63" fmla="*/ 0 h 2"/>
                  <a:gd name="T64" fmla="*/ 432 w 2"/>
                  <a:gd name="T65" fmla="*/ 0 h 2"/>
                  <a:gd name="T66" fmla="*/ 432 w 2"/>
                  <a:gd name="T67" fmla="*/ 0 h 2"/>
                  <a:gd name="T68" fmla="*/ 432 w 2"/>
                  <a:gd name="T69" fmla="*/ 0 h 2"/>
                  <a:gd name="T70" fmla="*/ 432 w 2"/>
                  <a:gd name="T71" fmla="*/ 0 h 2"/>
                  <a:gd name="T72" fmla="*/ 432 w 2"/>
                  <a:gd name="T73" fmla="*/ 0 h 2"/>
                  <a:gd name="T74" fmla="*/ 432 w 2"/>
                  <a:gd name="T75" fmla="*/ 0 h 2"/>
                  <a:gd name="T76" fmla="*/ 432 w 2"/>
                  <a:gd name="T77" fmla="*/ 0 h 2"/>
                  <a:gd name="T78" fmla="*/ 432 w 2"/>
                  <a:gd name="T79" fmla="*/ 0 h 2"/>
                  <a:gd name="T80" fmla="*/ 432 w 2"/>
                  <a:gd name="T81" fmla="*/ 0 h 2"/>
                  <a:gd name="T82" fmla="*/ 432 w 2"/>
                  <a:gd name="T83" fmla="*/ 0 h 2"/>
                  <a:gd name="T84" fmla="*/ 432 w 2"/>
                  <a:gd name="T85" fmla="*/ 0 h 2"/>
                  <a:gd name="T86" fmla="*/ 432 w 2"/>
                  <a:gd name="T87" fmla="*/ 0 h 2"/>
                  <a:gd name="T88" fmla="*/ 432 w 2"/>
                  <a:gd name="T89" fmla="*/ 0 h 2"/>
                  <a:gd name="T90" fmla="*/ 432 w 2"/>
                  <a:gd name="T91" fmla="*/ 0 h 2"/>
                  <a:gd name="T92" fmla="*/ 432 w 2"/>
                  <a:gd name="T93" fmla="*/ 0 h 2"/>
                  <a:gd name="T94" fmla="*/ 432 w 2"/>
                  <a:gd name="T95" fmla="*/ 0 h 2"/>
                  <a:gd name="T96" fmla="*/ 432 w 2"/>
                  <a:gd name="T97" fmla="*/ 0 h 2"/>
                  <a:gd name="T98" fmla="*/ 216 w 2"/>
                  <a:gd name="T99" fmla="*/ 0 h 2"/>
                  <a:gd name="T100" fmla="*/ 216 w 2"/>
                  <a:gd name="T101" fmla="*/ 0 h 2"/>
                  <a:gd name="T102" fmla="*/ 216 w 2"/>
                  <a:gd name="T103" fmla="*/ 0 h 2"/>
                  <a:gd name="T104" fmla="*/ 216 w 2"/>
                  <a:gd name="T105" fmla="*/ 0 h 2"/>
                  <a:gd name="T106" fmla="*/ 216 w 2"/>
                  <a:gd name="T107" fmla="*/ 0 h 2"/>
                  <a:gd name="T108" fmla="*/ 216 w 2"/>
                  <a:gd name="T109" fmla="*/ 0 h 2"/>
                  <a:gd name="T110" fmla="*/ 216 w 2"/>
                  <a:gd name="T111" fmla="*/ 0 h 2"/>
                  <a:gd name="T112" fmla="*/ 216 w 2"/>
                  <a:gd name="T113" fmla="*/ 0 h 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2"/>
                  <a:gd name="T173" fmla="*/ 2 w 2"/>
                  <a:gd name="T174" fmla="*/ 2 h 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6" name="Freeform 232"/>
              <p:cNvSpPr>
                <a:spLocks/>
              </p:cNvSpPr>
              <p:nvPr/>
            </p:nvSpPr>
            <p:spPr bwMode="auto">
              <a:xfrm>
                <a:off x="2381" y="2961"/>
                <a:ext cx="19" cy="13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92 h 2"/>
                  <a:gd name="T4" fmla="*/ 0 w 3"/>
                  <a:gd name="T5" fmla="*/ 292 h 2"/>
                  <a:gd name="T6" fmla="*/ 0 w 3"/>
                  <a:gd name="T7" fmla="*/ 292 h 2"/>
                  <a:gd name="T8" fmla="*/ 0 w 3"/>
                  <a:gd name="T9" fmla="*/ 546 h 2"/>
                  <a:gd name="T10" fmla="*/ 0 w 3"/>
                  <a:gd name="T11" fmla="*/ 546 h 2"/>
                  <a:gd name="T12" fmla="*/ 241 w 3"/>
                  <a:gd name="T13" fmla="*/ 546 h 2"/>
                  <a:gd name="T14" fmla="*/ 241 w 3"/>
                  <a:gd name="T15" fmla="*/ 546 h 2"/>
                  <a:gd name="T16" fmla="*/ 241 w 3"/>
                  <a:gd name="T17" fmla="*/ 546 h 2"/>
                  <a:gd name="T18" fmla="*/ 241 w 3"/>
                  <a:gd name="T19" fmla="*/ 546 h 2"/>
                  <a:gd name="T20" fmla="*/ 241 w 3"/>
                  <a:gd name="T21" fmla="*/ 546 h 2"/>
                  <a:gd name="T22" fmla="*/ 241 w 3"/>
                  <a:gd name="T23" fmla="*/ 546 h 2"/>
                  <a:gd name="T24" fmla="*/ 760 w 3"/>
                  <a:gd name="T25" fmla="*/ 546 h 2"/>
                  <a:gd name="T26" fmla="*/ 760 w 3"/>
                  <a:gd name="T27" fmla="*/ 546 h 2"/>
                  <a:gd name="T28" fmla="*/ 760 w 3"/>
                  <a:gd name="T29" fmla="*/ 546 h 2"/>
                  <a:gd name="T30" fmla="*/ 760 w 3"/>
                  <a:gd name="T31" fmla="*/ 546 h 2"/>
                  <a:gd name="T32" fmla="*/ 760 w 3"/>
                  <a:gd name="T33" fmla="*/ 546 h 2"/>
                  <a:gd name="T34" fmla="*/ 760 w 3"/>
                  <a:gd name="T35" fmla="*/ 546 h 2"/>
                  <a:gd name="T36" fmla="*/ 760 w 3"/>
                  <a:gd name="T37" fmla="*/ 292 h 2"/>
                  <a:gd name="T38" fmla="*/ 760 w 3"/>
                  <a:gd name="T39" fmla="*/ 292 h 2"/>
                  <a:gd name="T40" fmla="*/ 760 w 3"/>
                  <a:gd name="T41" fmla="*/ 292 h 2"/>
                  <a:gd name="T42" fmla="*/ 760 w 3"/>
                  <a:gd name="T43" fmla="*/ 292 h 2"/>
                  <a:gd name="T44" fmla="*/ 760 w 3"/>
                  <a:gd name="T45" fmla="*/ 292 h 2"/>
                  <a:gd name="T46" fmla="*/ 760 w 3"/>
                  <a:gd name="T47" fmla="*/ 292 h 2"/>
                  <a:gd name="T48" fmla="*/ 760 w 3"/>
                  <a:gd name="T49" fmla="*/ 0 h 2"/>
                  <a:gd name="T50" fmla="*/ 760 w 3"/>
                  <a:gd name="T51" fmla="*/ 0 h 2"/>
                  <a:gd name="T52" fmla="*/ 760 w 3"/>
                  <a:gd name="T53" fmla="*/ 0 h 2"/>
                  <a:gd name="T54" fmla="*/ 760 w 3"/>
                  <a:gd name="T55" fmla="*/ 0 h 2"/>
                  <a:gd name="T56" fmla="*/ 760 w 3"/>
                  <a:gd name="T57" fmla="*/ 0 h 2"/>
                  <a:gd name="T58" fmla="*/ 241 w 3"/>
                  <a:gd name="T59" fmla="*/ 0 h 2"/>
                  <a:gd name="T60" fmla="*/ 241 w 3"/>
                  <a:gd name="T61" fmla="*/ 0 h 2"/>
                  <a:gd name="T62" fmla="*/ 241 w 3"/>
                  <a:gd name="T63" fmla="*/ 0 h 2"/>
                  <a:gd name="T64" fmla="*/ 241 w 3"/>
                  <a:gd name="T65" fmla="*/ 0 h 2"/>
                  <a:gd name="T66" fmla="*/ 0 w 3"/>
                  <a:gd name="T67" fmla="*/ 0 h 2"/>
                  <a:gd name="T68" fmla="*/ 0 w 3"/>
                  <a:gd name="T69" fmla="*/ 0 h 2"/>
                  <a:gd name="T70" fmla="*/ 0 w 3"/>
                  <a:gd name="T71" fmla="*/ 0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"/>
                  <a:gd name="T109" fmla="*/ 0 h 2"/>
                  <a:gd name="T110" fmla="*/ 3 w 3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7" name="Freeform 233"/>
              <p:cNvSpPr>
                <a:spLocks/>
              </p:cNvSpPr>
              <p:nvPr/>
            </p:nvSpPr>
            <p:spPr bwMode="auto">
              <a:xfrm>
                <a:off x="2387" y="2961"/>
                <a:ext cx="19" cy="19"/>
              </a:xfrm>
              <a:custGeom>
                <a:avLst/>
                <a:gdLst>
                  <a:gd name="T0" fmla="*/ 0 w 3"/>
                  <a:gd name="T1" fmla="*/ 241 h 3"/>
                  <a:gd name="T2" fmla="*/ 0 w 3"/>
                  <a:gd name="T3" fmla="*/ 241 h 3"/>
                  <a:gd name="T4" fmla="*/ 0 w 3"/>
                  <a:gd name="T5" fmla="*/ 241 h 3"/>
                  <a:gd name="T6" fmla="*/ 0 w 3"/>
                  <a:gd name="T7" fmla="*/ 519 h 3"/>
                  <a:gd name="T8" fmla="*/ 0 w 3"/>
                  <a:gd name="T9" fmla="*/ 519 h 3"/>
                  <a:gd name="T10" fmla="*/ 0 w 3"/>
                  <a:gd name="T11" fmla="*/ 519 h 3"/>
                  <a:gd name="T12" fmla="*/ 0 w 3"/>
                  <a:gd name="T13" fmla="*/ 519 h 3"/>
                  <a:gd name="T14" fmla="*/ 0 w 3"/>
                  <a:gd name="T15" fmla="*/ 519 h 3"/>
                  <a:gd name="T16" fmla="*/ 0 w 3"/>
                  <a:gd name="T17" fmla="*/ 519 h 3"/>
                  <a:gd name="T18" fmla="*/ 0 w 3"/>
                  <a:gd name="T19" fmla="*/ 519 h 3"/>
                  <a:gd name="T20" fmla="*/ 0 w 3"/>
                  <a:gd name="T21" fmla="*/ 519 h 3"/>
                  <a:gd name="T22" fmla="*/ 519 w 3"/>
                  <a:gd name="T23" fmla="*/ 519 h 3"/>
                  <a:gd name="T24" fmla="*/ 519 w 3"/>
                  <a:gd name="T25" fmla="*/ 760 h 3"/>
                  <a:gd name="T26" fmla="*/ 519 w 3"/>
                  <a:gd name="T27" fmla="*/ 760 h 3"/>
                  <a:gd name="T28" fmla="*/ 519 w 3"/>
                  <a:gd name="T29" fmla="*/ 760 h 3"/>
                  <a:gd name="T30" fmla="*/ 519 w 3"/>
                  <a:gd name="T31" fmla="*/ 760 h 3"/>
                  <a:gd name="T32" fmla="*/ 519 w 3"/>
                  <a:gd name="T33" fmla="*/ 519 h 3"/>
                  <a:gd name="T34" fmla="*/ 519 w 3"/>
                  <a:gd name="T35" fmla="*/ 519 h 3"/>
                  <a:gd name="T36" fmla="*/ 519 w 3"/>
                  <a:gd name="T37" fmla="*/ 519 h 3"/>
                  <a:gd name="T38" fmla="*/ 519 w 3"/>
                  <a:gd name="T39" fmla="*/ 519 h 3"/>
                  <a:gd name="T40" fmla="*/ 519 w 3"/>
                  <a:gd name="T41" fmla="*/ 241 h 3"/>
                  <a:gd name="T42" fmla="*/ 519 w 3"/>
                  <a:gd name="T43" fmla="*/ 241 h 3"/>
                  <a:gd name="T44" fmla="*/ 760 w 3"/>
                  <a:gd name="T45" fmla="*/ 241 h 3"/>
                  <a:gd name="T46" fmla="*/ 760 w 3"/>
                  <a:gd name="T47" fmla="*/ 241 h 3"/>
                  <a:gd name="T48" fmla="*/ 760 w 3"/>
                  <a:gd name="T49" fmla="*/ 241 h 3"/>
                  <a:gd name="T50" fmla="*/ 519 w 3"/>
                  <a:gd name="T51" fmla="*/ 241 h 3"/>
                  <a:gd name="T52" fmla="*/ 519 w 3"/>
                  <a:gd name="T53" fmla="*/ 0 h 3"/>
                  <a:gd name="T54" fmla="*/ 519 w 3"/>
                  <a:gd name="T55" fmla="*/ 0 h 3"/>
                  <a:gd name="T56" fmla="*/ 519 w 3"/>
                  <a:gd name="T57" fmla="*/ 0 h 3"/>
                  <a:gd name="T58" fmla="*/ 519 w 3"/>
                  <a:gd name="T59" fmla="*/ 0 h 3"/>
                  <a:gd name="T60" fmla="*/ 0 w 3"/>
                  <a:gd name="T61" fmla="*/ 0 h 3"/>
                  <a:gd name="T62" fmla="*/ 0 w 3"/>
                  <a:gd name="T63" fmla="*/ 0 h 3"/>
                  <a:gd name="T64" fmla="*/ 0 w 3"/>
                  <a:gd name="T65" fmla="*/ 241 h 3"/>
                  <a:gd name="T66" fmla="*/ 0 w 3"/>
                  <a:gd name="T67" fmla="*/ 241 h 3"/>
                  <a:gd name="T68" fmla="*/ 0 w 3"/>
                  <a:gd name="T69" fmla="*/ 241 h 3"/>
                  <a:gd name="T70" fmla="*/ 0 w 3"/>
                  <a:gd name="T71" fmla="*/ 241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"/>
                  <a:gd name="T109" fmla="*/ 0 h 3"/>
                  <a:gd name="T110" fmla="*/ 3 w 3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8" name="Freeform 234"/>
              <p:cNvSpPr>
                <a:spLocks/>
              </p:cNvSpPr>
              <p:nvPr/>
            </p:nvSpPr>
            <p:spPr bwMode="auto">
              <a:xfrm>
                <a:off x="2387" y="2961"/>
                <a:ext cx="13" cy="19"/>
              </a:xfrm>
              <a:custGeom>
                <a:avLst/>
                <a:gdLst>
                  <a:gd name="T0" fmla="*/ 0 w 2"/>
                  <a:gd name="T1" fmla="*/ 241 h 3"/>
                  <a:gd name="T2" fmla="*/ 0 w 2"/>
                  <a:gd name="T3" fmla="*/ 241 h 3"/>
                  <a:gd name="T4" fmla="*/ 0 w 2"/>
                  <a:gd name="T5" fmla="*/ 241 h 3"/>
                  <a:gd name="T6" fmla="*/ 0 w 2"/>
                  <a:gd name="T7" fmla="*/ 241 h 3"/>
                  <a:gd name="T8" fmla="*/ 0 w 2"/>
                  <a:gd name="T9" fmla="*/ 519 h 3"/>
                  <a:gd name="T10" fmla="*/ 0 w 2"/>
                  <a:gd name="T11" fmla="*/ 519 h 3"/>
                  <a:gd name="T12" fmla="*/ 0 w 2"/>
                  <a:gd name="T13" fmla="*/ 519 h 3"/>
                  <a:gd name="T14" fmla="*/ 0 w 2"/>
                  <a:gd name="T15" fmla="*/ 519 h 3"/>
                  <a:gd name="T16" fmla="*/ 0 w 2"/>
                  <a:gd name="T17" fmla="*/ 519 h 3"/>
                  <a:gd name="T18" fmla="*/ 0 w 2"/>
                  <a:gd name="T19" fmla="*/ 519 h 3"/>
                  <a:gd name="T20" fmla="*/ 0 w 2"/>
                  <a:gd name="T21" fmla="*/ 519 h 3"/>
                  <a:gd name="T22" fmla="*/ 546 w 2"/>
                  <a:gd name="T23" fmla="*/ 519 h 3"/>
                  <a:gd name="T24" fmla="*/ 546 w 2"/>
                  <a:gd name="T25" fmla="*/ 760 h 3"/>
                  <a:gd name="T26" fmla="*/ 546 w 2"/>
                  <a:gd name="T27" fmla="*/ 760 h 3"/>
                  <a:gd name="T28" fmla="*/ 546 w 2"/>
                  <a:gd name="T29" fmla="*/ 760 h 3"/>
                  <a:gd name="T30" fmla="*/ 546 w 2"/>
                  <a:gd name="T31" fmla="*/ 760 h 3"/>
                  <a:gd name="T32" fmla="*/ 546 w 2"/>
                  <a:gd name="T33" fmla="*/ 519 h 3"/>
                  <a:gd name="T34" fmla="*/ 546 w 2"/>
                  <a:gd name="T35" fmla="*/ 519 h 3"/>
                  <a:gd name="T36" fmla="*/ 546 w 2"/>
                  <a:gd name="T37" fmla="*/ 519 h 3"/>
                  <a:gd name="T38" fmla="*/ 546 w 2"/>
                  <a:gd name="T39" fmla="*/ 241 h 3"/>
                  <a:gd name="T40" fmla="*/ 546 w 2"/>
                  <a:gd name="T41" fmla="*/ 241 h 3"/>
                  <a:gd name="T42" fmla="*/ 546 w 2"/>
                  <a:gd name="T43" fmla="*/ 241 h 3"/>
                  <a:gd name="T44" fmla="*/ 546 w 2"/>
                  <a:gd name="T45" fmla="*/ 241 h 3"/>
                  <a:gd name="T46" fmla="*/ 546 w 2"/>
                  <a:gd name="T47" fmla="*/ 241 h 3"/>
                  <a:gd name="T48" fmla="*/ 546 w 2"/>
                  <a:gd name="T49" fmla="*/ 241 h 3"/>
                  <a:gd name="T50" fmla="*/ 546 w 2"/>
                  <a:gd name="T51" fmla="*/ 0 h 3"/>
                  <a:gd name="T52" fmla="*/ 546 w 2"/>
                  <a:gd name="T53" fmla="*/ 0 h 3"/>
                  <a:gd name="T54" fmla="*/ 546 w 2"/>
                  <a:gd name="T55" fmla="*/ 0 h 3"/>
                  <a:gd name="T56" fmla="*/ 546 w 2"/>
                  <a:gd name="T57" fmla="*/ 0 h 3"/>
                  <a:gd name="T58" fmla="*/ 546 w 2"/>
                  <a:gd name="T59" fmla="*/ 0 h 3"/>
                  <a:gd name="T60" fmla="*/ 0 w 2"/>
                  <a:gd name="T61" fmla="*/ 0 h 3"/>
                  <a:gd name="T62" fmla="*/ 0 w 2"/>
                  <a:gd name="T63" fmla="*/ 0 h 3"/>
                  <a:gd name="T64" fmla="*/ 0 w 2"/>
                  <a:gd name="T65" fmla="*/ 0 h 3"/>
                  <a:gd name="T66" fmla="*/ 0 w 2"/>
                  <a:gd name="T67" fmla="*/ 241 h 3"/>
                  <a:gd name="T68" fmla="*/ 0 w 2"/>
                  <a:gd name="T69" fmla="*/ 241 h 3"/>
                  <a:gd name="T70" fmla="*/ 0 w 2"/>
                  <a:gd name="T71" fmla="*/ 241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3"/>
                  <a:gd name="T110" fmla="*/ 2 w 2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89" name="Freeform 235"/>
              <p:cNvSpPr>
                <a:spLocks/>
              </p:cNvSpPr>
              <p:nvPr/>
            </p:nvSpPr>
            <p:spPr bwMode="auto">
              <a:xfrm>
                <a:off x="2406" y="2968"/>
                <a:ext cx="13" cy="12"/>
              </a:xfrm>
              <a:custGeom>
                <a:avLst/>
                <a:gdLst>
                  <a:gd name="T0" fmla="*/ 292 w 2"/>
                  <a:gd name="T1" fmla="*/ 0 h 2"/>
                  <a:gd name="T2" fmla="*/ 292 w 2"/>
                  <a:gd name="T3" fmla="*/ 0 h 2"/>
                  <a:gd name="T4" fmla="*/ 292 w 2"/>
                  <a:gd name="T5" fmla="*/ 0 h 2"/>
                  <a:gd name="T6" fmla="*/ 292 w 2"/>
                  <a:gd name="T7" fmla="*/ 0 h 2"/>
                  <a:gd name="T8" fmla="*/ 292 w 2"/>
                  <a:gd name="T9" fmla="*/ 0 h 2"/>
                  <a:gd name="T10" fmla="*/ 292 w 2"/>
                  <a:gd name="T11" fmla="*/ 0 h 2"/>
                  <a:gd name="T12" fmla="*/ 292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292 w 2"/>
                  <a:gd name="T37" fmla="*/ 216 h 2"/>
                  <a:gd name="T38" fmla="*/ 292 w 2"/>
                  <a:gd name="T39" fmla="*/ 432 h 2"/>
                  <a:gd name="T40" fmla="*/ 292 w 2"/>
                  <a:gd name="T41" fmla="*/ 432 h 2"/>
                  <a:gd name="T42" fmla="*/ 292 w 2"/>
                  <a:gd name="T43" fmla="*/ 432 h 2"/>
                  <a:gd name="T44" fmla="*/ 292 w 2"/>
                  <a:gd name="T45" fmla="*/ 432 h 2"/>
                  <a:gd name="T46" fmla="*/ 292 w 2"/>
                  <a:gd name="T47" fmla="*/ 432 h 2"/>
                  <a:gd name="T48" fmla="*/ 292 w 2"/>
                  <a:gd name="T49" fmla="*/ 216 h 2"/>
                  <a:gd name="T50" fmla="*/ 292 w 2"/>
                  <a:gd name="T51" fmla="*/ 216 h 2"/>
                  <a:gd name="T52" fmla="*/ 292 w 2"/>
                  <a:gd name="T53" fmla="*/ 216 h 2"/>
                  <a:gd name="T54" fmla="*/ 546 w 2"/>
                  <a:gd name="T55" fmla="*/ 216 h 2"/>
                  <a:gd name="T56" fmla="*/ 546 w 2"/>
                  <a:gd name="T57" fmla="*/ 216 h 2"/>
                  <a:gd name="T58" fmla="*/ 546 w 2"/>
                  <a:gd name="T59" fmla="*/ 216 h 2"/>
                  <a:gd name="T60" fmla="*/ 546 w 2"/>
                  <a:gd name="T61" fmla="*/ 216 h 2"/>
                  <a:gd name="T62" fmla="*/ 546 w 2"/>
                  <a:gd name="T63" fmla="*/ 216 h 2"/>
                  <a:gd name="T64" fmla="*/ 546 w 2"/>
                  <a:gd name="T65" fmla="*/ 216 h 2"/>
                  <a:gd name="T66" fmla="*/ 546 w 2"/>
                  <a:gd name="T67" fmla="*/ 216 h 2"/>
                  <a:gd name="T68" fmla="*/ 546 w 2"/>
                  <a:gd name="T69" fmla="*/ 216 h 2"/>
                  <a:gd name="T70" fmla="*/ 546 w 2"/>
                  <a:gd name="T71" fmla="*/ 0 h 2"/>
                  <a:gd name="T72" fmla="*/ 546 w 2"/>
                  <a:gd name="T73" fmla="*/ 0 h 2"/>
                  <a:gd name="T74" fmla="*/ 546 w 2"/>
                  <a:gd name="T75" fmla="*/ 0 h 2"/>
                  <a:gd name="T76" fmla="*/ 546 w 2"/>
                  <a:gd name="T77" fmla="*/ 0 h 2"/>
                  <a:gd name="T78" fmla="*/ 546 w 2"/>
                  <a:gd name="T79" fmla="*/ 0 h 2"/>
                  <a:gd name="T80" fmla="*/ 292 w 2"/>
                  <a:gd name="T81" fmla="*/ 0 h 2"/>
                  <a:gd name="T82" fmla="*/ 292 w 2"/>
                  <a:gd name="T83" fmla="*/ 0 h 2"/>
                  <a:gd name="T84" fmla="*/ 292 w 2"/>
                  <a:gd name="T85" fmla="*/ 0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2"/>
                  <a:gd name="T131" fmla="*/ 2 w 2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0" name="Freeform 236"/>
              <p:cNvSpPr>
                <a:spLocks/>
              </p:cNvSpPr>
              <p:nvPr/>
            </p:nvSpPr>
            <p:spPr bwMode="auto">
              <a:xfrm>
                <a:off x="2406" y="2968"/>
                <a:ext cx="25" cy="12"/>
              </a:xfrm>
              <a:custGeom>
                <a:avLst/>
                <a:gdLst>
                  <a:gd name="T0" fmla="*/ 231 w 4"/>
                  <a:gd name="T1" fmla="*/ 0 h 2"/>
                  <a:gd name="T2" fmla="*/ 231 w 4"/>
                  <a:gd name="T3" fmla="*/ 0 h 2"/>
                  <a:gd name="T4" fmla="*/ 231 w 4"/>
                  <a:gd name="T5" fmla="*/ 0 h 2"/>
                  <a:gd name="T6" fmla="*/ 231 w 4"/>
                  <a:gd name="T7" fmla="*/ 0 h 2"/>
                  <a:gd name="T8" fmla="*/ 231 w 4"/>
                  <a:gd name="T9" fmla="*/ 0 h 2"/>
                  <a:gd name="T10" fmla="*/ 231 w 4"/>
                  <a:gd name="T11" fmla="*/ 0 h 2"/>
                  <a:gd name="T12" fmla="*/ 231 w 4"/>
                  <a:gd name="T13" fmla="*/ 0 h 2"/>
                  <a:gd name="T14" fmla="*/ 231 w 4"/>
                  <a:gd name="T15" fmla="*/ 0 h 2"/>
                  <a:gd name="T16" fmla="*/ 231 w 4"/>
                  <a:gd name="T17" fmla="*/ 0 h 2"/>
                  <a:gd name="T18" fmla="*/ 0 w 4"/>
                  <a:gd name="T19" fmla="*/ 0 h 2"/>
                  <a:gd name="T20" fmla="*/ 0 w 4"/>
                  <a:gd name="T21" fmla="*/ 0 h 2"/>
                  <a:gd name="T22" fmla="*/ 0 w 4"/>
                  <a:gd name="T23" fmla="*/ 216 h 2"/>
                  <a:gd name="T24" fmla="*/ 0 w 4"/>
                  <a:gd name="T25" fmla="*/ 216 h 2"/>
                  <a:gd name="T26" fmla="*/ 0 w 4"/>
                  <a:gd name="T27" fmla="*/ 216 h 2"/>
                  <a:gd name="T28" fmla="*/ 0 w 4"/>
                  <a:gd name="T29" fmla="*/ 216 h 2"/>
                  <a:gd name="T30" fmla="*/ 0 w 4"/>
                  <a:gd name="T31" fmla="*/ 216 h 2"/>
                  <a:gd name="T32" fmla="*/ 231 w 4"/>
                  <a:gd name="T33" fmla="*/ 216 h 2"/>
                  <a:gd name="T34" fmla="*/ 231 w 4"/>
                  <a:gd name="T35" fmla="*/ 432 h 2"/>
                  <a:gd name="T36" fmla="*/ 231 w 4"/>
                  <a:gd name="T37" fmla="*/ 432 h 2"/>
                  <a:gd name="T38" fmla="*/ 231 w 4"/>
                  <a:gd name="T39" fmla="*/ 432 h 2"/>
                  <a:gd name="T40" fmla="*/ 231 w 4"/>
                  <a:gd name="T41" fmla="*/ 432 h 2"/>
                  <a:gd name="T42" fmla="*/ 231 w 4"/>
                  <a:gd name="T43" fmla="*/ 432 h 2"/>
                  <a:gd name="T44" fmla="*/ 231 w 4"/>
                  <a:gd name="T45" fmla="*/ 432 h 2"/>
                  <a:gd name="T46" fmla="*/ 231 w 4"/>
                  <a:gd name="T47" fmla="*/ 432 h 2"/>
                  <a:gd name="T48" fmla="*/ 231 w 4"/>
                  <a:gd name="T49" fmla="*/ 432 h 2"/>
                  <a:gd name="T50" fmla="*/ 506 w 4"/>
                  <a:gd name="T51" fmla="*/ 432 h 2"/>
                  <a:gd name="T52" fmla="*/ 506 w 4"/>
                  <a:gd name="T53" fmla="*/ 432 h 2"/>
                  <a:gd name="T54" fmla="*/ 506 w 4"/>
                  <a:gd name="T55" fmla="*/ 216 h 2"/>
                  <a:gd name="T56" fmla="*/ 506 w 4"/>
                  <a:gd name="T57" fmla="*/ 216 h 2"/>
                  <a:gd name="T58" fmla="*/ 506 w 4"/>
                  <a:gd name="T59" fmla="*/ 216 h 2"/>
                  <a:gd name="T60" fmla="*/ 506 w 4"/>
                  <a:gd name="T61" fmla="*/ 216 h 2"/>
                  <a:gd name="T62" fmla="*/ 975 w 4"/>
                  <a:gd name="T63" fmla="*/ 216 h 2"/>
                  <a:gd name="T64" fmla="*/ 975 w 4"/>
                  <a:gd name="T65" fmla="*/ 216 h 2"/>
                  <a:gd name="T66" fmla="*/ 975 w 4"/>
                  <a:gd name="T67" fmla="*/ 216 h 2"/>
                  <a:gd name="T68" fmla="*/ 975 w 4"/>
                  <a:gd name="T69" fmla="*/ 216 h 2"/>
                  <a:gd name="T70" fmla="*/ 506 w 4"/>
                  <a:gd name="T71" fmla="*/ 216 h 2"/>
                  <a:gd name="T72" fmla="*/ 506 w 4"/>
                  <a:gd name="T73" fmla="*/ 216 h 2"/>
                  <a:gd name="T74" fmla="*/ 506 w 4"/>
                  <a:gd name="T75" fmla="*/ 216 h 2"/>
                  <a:gd name="T76" fmla="*/ 506 w 4"/>
                  <a:gd name="T77" fmla="*/ 0 h 2"/>
                  <a:gd name="T78" fmla="*/ 506 w 4"/>
                  <a:gd name="T79" fmla="*/ 0 h 2"/>
                  <a:gd name="T80" fmla="*/ 506 w 4"/>
                  <a:gd name="T81" fmla="*/ 216 h 2"/>
                  <a:gd name="T82" fmla="*/ 506 w 4"/>
                  <a:gd name="T83" fmla="*/ 216 h 2"/>
                  <a:gd name="T84" fmla="*/ 231 w 4"/>
                  <a:gd name="T85" fmla="*/ 21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2"/>
                  <a:gd name="T131" fmla="*/ 4 w 4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1" name="Freeform 237"/>
              <p:cNvSpPr>
                <a:spLocks/>
              </p:cNvSpPr>
              <p:nvPr/>
            </p:nvSpPr>
            <p:spPr bwMode="auto">
              <a:xfrm>
                <a:off x="2406" y="2968"/>
                <a:ext cx="13" cy="12"/>
              </a:xfrm>
              <a:custGeom>
                <a:avLst/>
                <a:gdLst>
                  <a:gd name="T0" fmla="*/ 292 w 2"/>
                  <a:gd name="T1" fmla="*/ 0 h 2"/>
                  <a:gd name="T2" fmla="*/ 292 w 2"/>
                  <a:gd name="T3" fmla="*/ 0 h 2"/>
                  <a:gd name="T4" fmla="*/ 292 w 2"/>
                  <a:gd name="T5" fmla="*/ 0 h 2"/>
                  <a:gd name="T6" fmla="*/ 292 w 2"/>
                  <a:gd name="T7" fmla="*/ 0 h 2"/>
                  <a:gd name="T8" fmla="*/ 292 w 2"/>
                  <a:gd name="T9" fmla="*/ 0 h 2"/>
                  <a:gd name="T10" fmla="*/ 292 w 2"/>
                  <a:gd name="T11" fmla="*/ 0 h 2"/>
                  <a:gd name="T12" fmla="*/ 292 w 2"/>
                  <a:gd name="T13" fmla="*/ 0 h 2"/>
                  <a:gd name="T14" fmla="*/ 292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292 w 2"/>
                  <a:gd name="T35" fmla="*/ 216 h 2"/>
                  <a:gd name="T36" fmla="*/ 292 w 2"/>
                  <a:gd name="T37" fmla="*/ 432 h 2"/>
                  <a:gd name="T38" fmla="*/ 292 w 2"/>
                  <a:gd name="T39" fmla="*/ 432 h 2"/>
                  <a:gd name="T40" fmla="*/ 292 w 2"/>
                  <a:gd name="T41" fmla="*/ 432 h 2"/>
                  <a:gd name="T42" fmla="*/ 292 w 2"/>
                  <a:gd name="T43" fmla="*/ 432 h 2"/>
                  <a:gd name="T44" fmla="*/ 292 w 2"/>
                  <a:gd name="T45" fmla="*/ 432 h 2"/>
                  <a:gd name="T46" fmla="*/ 292 w 2"/>
                  <a:gd name="T47" fmla="*/ 432 h 2"/>
                  <a:gd name="T48" fmla="*/ 292 w 2"/>
                  <a:gd name="T49" fmla="*/ 432 h 2"/>
                  <a:gd name="T50" fmla="*/ 292 w 2"/>
                  <a:gd name="T51" fmla="*/ 216 h 2"/>
                  <a:gd name="T52" fmla="*/ 546 w 2"/>
                  <a:gd name="T53" fmla="*/ 216 h 2"/>
                  <a:gd name="T54" fmla="*/ 546 w 2"/>
                  <a:gd name="T55" fmla="*/ 216 h 2"/>
                  <a:gd name="T56" fmla="*/ 546 w 2"/>
                  <a:gd name="T57" fmla="*/ 216 h 2"/>
                  <a:gd name="T58" fmla="*/ 546 w 2"/>
                  <a:gd name="T59" fmla="*/ 216 h 2"/>
                  <a:gd name="T60" fmla="*/ 546 w 2"/>
                  <a:gd name="T61" fmla="*/ 216 h 2"/>
                  <a:gd name="T62" fmla="*/ 546 w 2"/>
                  <a:gd name="T63" fmla="*/ 216 h 2"/>
                  <a:gd name="T64" fmla="*/ 546 w 2"/>
                  <a:gd name="T65" fmla="*/ 216 h 2"/>
                  <a:gd name="T66" fmla="*/ 546 w 2"/>
                  <a:gd name="T67" fmla="*/ 216 h 2"/>
                  <a:gd name="T68" fmla="*/ 546 w 2"/>
                  <a:gd name="T69" fmla="*/ 216 h 2"/>
                  <a:gd name="T70" fmla="*/ 546 w 2"/>
                  <a:gd name="T71" fmla="*/ 216 h 2"/>
                  <a:gd name="T72" fmla="*/ 546 w 2"/>
                  <a:gd name="T73" fmla="*/ 216 h 2"/>
                  <a:gd name="T74" fmla="*/ 546 w 2"/>
                  <a:gd name="T75" fmla="*/ 0 h 2"/>
                  <a:gd name="T76" fmla="*/ 546 w 2"/>
                  <a:gd name="T77" fmla="*/ 0 h 2"/>
                  <a:gd name="T78" fmla="*/ 546 w 2"/>
                  <a:gd name="T79" fmla="*/ 0 h 2"/>
                  <a:gd name="T80" fmla="*/ 546 w 2"/>
                  <a:gd name="T81" fmla="*/ 0 h 2"/>
                  <a:gd name="T82" fmla="*/ 292 w 2"/>
                  <a:gd name="T83" fmla="*/ 0 h 2"/>
                  <a:gd name="T84" fmla="*/ 292 w 2"/>
                  <a:gd name="T85" fmla="*/ 0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2"/>
                  <a:gd name="T131" fmla="*/ 2 w 2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2" name="Freeform 238"/>
              <p:cNvSpPr>
                <a:spLocks/>
              </p:cNvSpPr>
              <p:nvPr/>
            </p:nvSpPr>
            <p:spPr bwMode="auto">
              <a:xfrm>
                <a:off x="2412" y="2955"/>
                <a:ext cx="32" cy="19"/>
              </a:xfrm>
              <a:custGeom>
                <a:avLst/>
                <a:gdLst>
                  <a:gd name="T0" fmla="*/ 0 w 5"/>
                  <a:gd name="T1" fmla="*/ 241 h 3"/>
                  <a:gd name="T2" fmla="*/ 0 w 5"/>
                  <a:gd name="T3" fmla="*/ 241 h 3"/>
                  <a:gd name="T4" fmla="*/ 0 w 5"/>
                  <a:gd name="T5" fmla="*/ 241 h 3"/>
                  <a:gd name="T6" fmla="*/ 0 w 5"/>
                  <a:gd name="T7" fmla="*/ 241 h 3"/>
                  <a:gd name="T8" fmla="*/ 0 w 5"/>
                  <a:gd name="T9" fmla="*/ 241 h 3"/>
                  <a:gd name="T10" fmla="*/ 0 w 5"/>
                  <a:gd name="T11" fmla="*/ 0 h 3"/>
                  <a:gd name="T12" fmla="*/ 243 w 5"/>
                  <a:gd name="T13" fmla="*/ 0 h 3"/>
                  <a:gd name="T14" fmla="*/ 243 w 5"/>
                  <a:gd name="T15" fmla="*/ 0 h 3"/>
                  <a:gd name="T16" fmla="*/ 243 w 5"/>
                  <a:gd name="T17" fmla="*/ 241 h 3"/>
                  <a:gd name="T18" fmla="*/ 243 w 5"/>
                  <a:gd name="T19" fmla="*/ 241 h 3"/>
                  <a:gd name="T20" fmla="*/ 243 w 5"/>
                  <a:gd name="T21" fmla="*/ 241 h 3"/>
                  <a:gd name="T22" fmla="*/ 243 w 5"/>
                  <a:gd name="T23" fmla="*/ 241 h 3"/>
                  <a:gd name="T24" fmla="*/ 781 w 5"/>
                  <a:gd name="T25" fmla="*/ 241 h 3"/>
                  <a:gd name="T26" fmla="*/ 781 w 5"/>
                  <a:gd name="T27" fmla="*/ 241 h 3"/>
                  <a:gd name="T28" fmla="*/ 781 w 5"/>
                  <a:gd name="T29" fmla="*/ 241 h 3"/>
                  <a:gd name="T30" fmla="*/ 781 w 5"/>
                  <a:gd name="T31" fmla="*/ 241 h 3"/>
                  <a:gd name="T32" fmla="*/ 781 w 5"/>
                  <a:gd name="T33" fmla="*/ 241 h 3"/>
                  <a:gd name="T34" fmla="*/ 1062 w 5"/>
                  <a:gd name="T35" fmla="*/ 241 h 3"/>
                  <a:gd name="T36" fmla="*/ 1062 w 5"/>
                  <a:gd name="T37" fmla="*/ 241 h 3"/>
                  <a:gd name="T38" fmla="*/ 1062 w 5"/>
                  <a:gd name="T39" fmla="*/ 241 h 3"/>
                  <a:gd name="T40" fmla="*/ 1312 w 5"/>
                  <a:gd name="T41" fmla="*/ 241 h 3"/>
                  <a:gd name="T42" fmla="*/ 1312 w 5"/>
                  <a:gd name="T43" fmla="*/ 241 h 3"/>
                  <a:gd name="T44" fmla="*/ 1312 w 5"/>
                  <a:gd name="T45" fmla="*/ 241 h 3"/>
                  <a:gd name="T46" fmla="*/ 1312 w 5"/>
                  <a:gd name="T47" fmla="*/ 519 h 3"/>
                  <a:gd name="T48" fmla="*/ 1312 w 5"/>
                  <a:gd name="T49" fmla="*/ 519 h 3"/>
                  <a:gd name="T50" fmla="*/ 1312 w 5"/>
                  <a:gd name="T51" fmla="*/ 519 h 3"/>
                  <a:gd name="T52" fmla="*/ 1312 w 5"/>
                  <a:gd name="T53" fmla="*/ 519 h 3"/>
                  <a:gd name="T54" fmla="*/ 1312 w 5"/>
                  <a:gd name="T55" fmla="*/ 519 h 3"/>
                  <a:gd name="T56" fmla="*/ 1062 w 5"/>
                  <a:gd name="T57" fmla="*/ 760 h 3"/>
                  <a:gd name="T58" fmla="*/ 1062 w 5"/>
                  <a:gd name="T59" fmla="*/ 760 h 3"/>
                  <a:gd name="T60" fmla="*/ 1062 w 5"/>
                  <a:gd name="T61" fmla="*/ 760 h 3"/>
                  <a:gd name="T62" fmla="*/ 1062 w 5"/>
                  <a:gd name="T63" fmla="*/ 760 h 3"/>
                  <a:gd name="T64" fmla="*/ 781 w 5"/>
                  <a:gd name="T65" fmla="*/ 760 h 3"/>
                  <a:gd name="T66" fmla="*/ 781 w 5"/>
                  <a:gd name="T67" fmla="*/ 760 h 3"/>
                  <a:gd name="T68" fmla="*/ 0 w 5"/>
                  <a:gd name="T69" fmla="*/ 241 h 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"/>
                  <a:gd name="T106" fmla="*/ 0 h 3"/>
                  <a:gd name="T107" fmla="*/ 5 w 5"/>
                  <a:gd name="T108" fmla="*/ 3 h 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1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3" name="Freeform 239"/>
              <p:cNvSpPr>
                <a:spLocks/>
              </p:cNvSpPr>
              <p:nvPr/>
            </p:nvSpPr>
            <p:spPr bwMode="auto">
              <a:xfrm>
                <a:off x="2412" y="2961"/>
                <a:ext cx="32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243 w 5"/>
                  <a:gd name="T9" fmla="*/ 0 h 2"/>
                  <a:gd name="T10" fmla="*/ 243 w 5"/>
                  <a:gd name="T11" fmla="*/ 0 h 2"/>
                  <a:gd name="T12" fmla="*/ 243 w 5"/>
                  <a:gd name="T13" fmla="*/ 0 h 2"/>
                  <a:gd name="T14" fmla="*/ 243 w 5"/>
                  <a:gd name="T15" fmla="*/ 0 h 2"/>
                  <a:gd name="T16" fmla="*/ 243 w 5"/>
                  <a:gd name="T17" fmla="*/ 0 h 2"/>
                  <a:gd name="T18" fmla="*/ 243 w 5"/>
                  <a:gd name="T19" fmla="*/ 0 h 2"/>
                  <a:gd name="T20" fmla="*/ 243 w 5"/>
                  <a:gd name="T21" fmla="*/ 0 h 2"/>
                  <a:gd name="T22" fmla="*/ 781 w 5"/>
                  <a:gd name="T23" fmla="*/ 0 h 2"/>
                  <a:gd name="T24" fmla="*/ 781 w 5"/>
                  <a:gd name="T25" fmla="*/ 0 h 2"/>
                  <a:gd name="T26" fmla="*/ 781 w 5"/>
                  <a:gd name="T27" fmla="*/ 0 h 2"/>
                  <a:gd name="T28" fmla="*/ 781 w 5"/>
                  <a:gd name="T29" fmla="*/ 0 h 2"/>
                  <a:gd name="T30" fmla="*/ 781 w 5"/>
                  <a:gd name="T31" fmla="*/ 0 h 2"/>
                  <a:gd name="T32" fmla="*/ 1062 w 5"/>
                  <a:gd name="T33" fmla="*/ 0 h 2"/>
                  <a:gd name="T34" fmla="*/ 1062 w 5"/>
                  <a:gd name="T35" fmla="*/ 0 h 2"/>
                  <a:gd name="T36" fmla="*/ 1312 w 5"/>
                  <a:gd name="T37" fmla="*/ 0 h 2"/>
                  <a:gd name="T38" fmla="*/ 1312 w 5"/>
                  <a:gd name="T39" fmla="*/ 0 h 2"/>
                  <a:gd name="T40" fmla="*/ 1312 w 5"/>
                  <a:gd name="T41" fmla="*/ 292 h 2"/>
                  <a:gd name="T42" fmla="*/ 1312 w 5"/>
                  <a:gd name="T43" fmla="*/ 292 h 2"/>
                  <a:gd name="T44" fmla="*/ 1312 w 5"/>
                  <a:gd name="T45" fmla="*/ 292 h 2"/>
                  <a:gd name="T46" fmla="*/ 1312 w 5"/>
                  <a:gd name="T47" fmla="*/ 292 h 2"/>
                  <a:gd name="T48" fmla="*/ 1312 w 5"/>
                  <a:gd name="T49" fmla="*/ 292 h 2"/>
                  <a:gd name="T50" fmla="*/ 1312 w 5"/>
                  <a:gd name="T51" fmla="*/ 546 h 2"/>
                  <a:gd name="T52" fmla="*/ 1312 w 5"/>
                  <a:gd name="T53" fmla="*/ 546 h 2"/>
                  <a:gd name="T54" fmla="*/ 1312 w 5"/>
                  <a:gd name="T55" fmla="*/ 546 h 2"/>
                  <a:gd name="T56" fmla="*/ 1312 w 5"/>
                  <a:gd name="T57" fmla="*/ 546 h 2"/>
                  <a:gd name="T58" fmla="*/ 1312 w 5"/>
                  <a:gd name="T59" fmla="*/ 546 h 2"/>
                  <a:gd name="T60" fmla="*/ 1062 w 5"/>
                  <a:gd name="T61" fmla="*/ 546 h 2"/>
                  <a:gd name="T62" fmla="*/ 1062 w 5"/>
                  <a:gd name="T63" fmla="*/ 546 h 2"/>
                  <a:gd name="T64" fmla="*/ 1062 w 5"/>
                  <a:gd name="T65" fmla="*/ 546 h 2"/>
                  <a:gd name="T66" fmla="*/ 243 w 5"/>
                  <a:gd name="T67" fmla="*/ 292 h 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"/>
                  <a:gd name="T103" fmla="*/ 0 h 2"/>
                  <a:gd name="T104" fmla="*/ 5 w 5"/>
                  <a:gd name="T105" fmla="*/ 2 h 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" h="2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4" name="Freeform 240"/>
              <p:cNvSpPr>
                <a:spLocks/>
              </p:cNvSpPr>
              <p:nvPr/>
            </p:nvSpPr>
            <p:spPr bwMode="auto">
              <a:xfrm>
                <a:off x="2412" y="2961"/>
                <a:ext cx="32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243 w 5"/>
                  <a:gd name="T11" fmla="*/ 0 h 2"/>
                  <a:gd name="T12" fmla="*/ 243 w 5"/>
                  <a:gd name="T13" fmla="*/ 0 h 2"/>
                  <a:gd name="T14" fmla="*/ 243 w 5"/>
                  <a:gd name="T15" fmla="*/ 0 h 2"/>
                  <a:gd name="T16" fmla="*/ 243 w 5"/>
                  <a:gd name="T17" fmla="*/ 0 h 2"/>
                  <a:gd name="T18" fmla="*/ 243 w 5"/>
                  <a:gd name="T19" fmla="*/ 0 h 2"/>
                  <a:gd name="T20" fmla="*/ 243 w 5"/>
                  <a:gd name="T21" fmla="*/ 0 h 2"/>
                  <a:gd name="T22" fmla="*/ 243 w 5"/>
                  <a:gd name="T23" fmla="*/ 0 h 2"/>
                  <a:gd name="T24" fmla="*/ 781 w 5"/>
                  <a:gd name="T25" fmla="*/ 0 h 2"/>
                  <a:gd name="T26" fmla="*/ 781 w 5"/>
                  <a:gd name="T27" fmla="*/ 0 h 2"/>
                  <a:gd name="T28" fmla="*/ 781 w 5"/>
                  <a:gd name="T29" fmla="*/ 0 h 2"/>
                  <a:gd name="T30" fmla="*/ 781 w 5"/>
                  <a:gd name="T31" fmla="*/ 0 h 2"/>
                  <a:gd name="T32" fmla="*/ 1062 w 5"/>
                  <a:gd name="T33" fmla="*/ 0 h 2"/>
                  <a:gd name="T34" fmla="*/ 1062 w 5"/>
                  <a:gd name="T35" fmla="*/ 0 h 2"/>
                  <a:gd name="T36" fmla="*/ 1062 w 5"/>
                  <a:gd name="T37" fmla="*/ 0 h 2"/>
                  <a:gd name="T38" fmla="*/ 1312 w 5"/>
                  <a:gd name="T39" fmla="*/ 0 h 2"/>
                  <a:gd name="T40" fmla="*/ 1312 w 5"/>
                  <a:gd name="T41" fmla="*/ 0 h 2"/>
                  <a:gd name="T42" fmla="*/ 1312 w 5"/>
                  <a:gd name="T43" fmla="*/ 292 h 2"/>
                  <a:gd name="T44" fmla="*/ 1312 w 5"/>
                  <a:gd name="T45" fmla="*/ 292 h 2"/>
                  <a:gd name="T46" fmla="*/ 1312 w 5"/>
                  <a:gd name="T47" fmla="*/ 292 h 2"/>
                  <a:gd name="T48" fmla="*/ 1312 w 5"/>
                  <a:gd name="T49" fmla="*/ 292 h 2"/>
                  <a:gd name="T50" fmla="*/ 1312 w 5"/>
                  <a:gd name="T51" fmla="*/ 292 h 2"/>
                  <a:gd name="T52" fmla="*/ 1312 w 5"/>
                  <a:gd name="T53" fmla="*/ 546 h 2"/>
                  <a:gd name="T54" fmla="*/ 1312 w 5"/>
                  <a:gd name="T55" fmla="*/ 546 h 2"/>
                  <a:gd name="T56" fmla="*/ 1062 w 5"/>
                  <a:gd name="T57" fmla="*/ 546 h 2"/>
                  <a:gd name="T58" fmla="*/ 1062 w 5"/>
                  <a:gd name="T59" fmla="*/ 546 h 2"/>
                  <a:gd name="T60" fmla="*/ 1062 w 5"/>
                  <a:gd name="T61" fmla="*/ 546 h 2"/>
                  <a:gd name="T62" fmla="*/ 1062 w 5"/>
                  <a:gd name="T63" fmla="*/ 546 h 2"/>
                  <a:gd name="T64" fmla="*/ 781 w 5"/>
                  <a:gd name="T65" fmla="*/ 546 h 2"/>
                  <a:gd name="T66" fmla="*/ 243 w 5"/>
                  <a:gd name="T67" fmla="*/ 292 h 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"/>
                  <a:gd name="T103" fmla="*/ 0 h 2"/>
                  <a:gd name="T104" fmla="*/ 5 w 5"/>
                  <a:gd name="T105" fmla="*/ 2 h 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5" name="Freeform 241"/>
              <p:cNvSpPr>
                <a:spLocks/>
              </p:cNvSpPr>
              <p:nvPr/>
            </p:nvSpPr>
            <p:spPr bwMode="auto">
              <a:xfrm>
                <a:off x="2381" y="2874"/>
                <a:ext cx="6" cy="13"/>
              </a:xfrm>
              <a:custGeom>
                <a:avLst/>
                <a:gdLst>
                  <a:gd name="T0" fmla="*/ 216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0 h 2"/>
                  <a:gd name="T8" fmla="*/ 216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292 h 2"/>
                  <a:gd name="T22" fmla="*/ 0 w 1"/>
                  <a:gd name="T23" fmla="*/ 292 h 2"/>
                  <a:gd name="T24" fmla="*/ 0 w 1"/>
                  <a:gd name="T25" fmla="*/ 292 h 2"/>
                  <a:gd name="T26" fmla="*/ 216 w 1"/>
                  <a:gd name="T27" fmla="*/ 292 h 2"/>
                  <a:gd name="T28" fmla="*/ 216 w 1"/>
                  <a:gd name="T29" fmla="*/ 292 h 2"/>
                  <a:gd name="T30" fmla="*/ 216 w 1"/>
                  <a:gd name="T31" fmla="*/ 292 h 2"/>
                  <a:gd name="T32" fmla="*/ 216 w 1"/>
                  <a:gd name="T33" fmla="*/ 546 h 2"/>
                  <a:gd name="T34" fmla="*/ 216 w 1"/>
                  <a:gd name="T35" fmla="*/ 546 h 2"/>
                  <a:gd name="T36" fmla="*/ 216 w 1"/>
                  <a:gd name="T37" fmla="*/ 546 h 2"/>
                  <a:gd name="T38" fmla="*/ 216 w 1"/>
                  <a:gd name="T39" fmla="*/ 546 h 2"/>
                  <a:gd name="T40" fmla="*/ 216 w 1"/>
                  <a:gd name="T41" fmla="*/ 546 h 2"/>
                  <a:gd name="T42" fmla="*/ 216 w 1"/>
                  <a:gd name="T43" fmla="*/ 546 h 2"/>
                  <a:gd name="T44" fmla="*/ 216 w 1"/>
                  <a:gd name="T45" fmla="*/ 546 h 2"/>
                  <a:gd name="T46" fmla="*/ 216 w 1"/>
                  <a:gd name="T47" fmla="*/ 546 h 2"/>
                  <a:gd name="T48" fmla="*/ 216 w 1"/>
                  <a:gd name="T49" fmla="*/ 546 h 2"/>
                  <a:gd name="T50" fmla="*/ 216 w 1"/>
                  <a:gd name="T51" fmla="*/ 546 h 2"/>
                  <a:gd name="T52" fmla="*/ 216 w 1"/>
                  <a:gd name="T53" fmla="*/ 546 h 2"/>
                  <a:gd name="T54" fmla="*/ 216 w 1"/>
                  <a:gd name="T55" fmla="*/ 546 h 2"/>
                  <a:gd name="T56" fmla="*/ 216 w 1"/>
                  <a:gd name="T57" fmla="*/ 546 h 2"/>
                  <a:gd name="T58" fmla="*/ 216 w 1"/>
                  <a:gd name="T59" fmla="*/ 292 h 2"/>
                  <a:gd name="T60" fmla="*/ 216 w 1"/>
                  <a:gd name="T61" fmla="*/ 292 h 2"/>
                  <a:gd name="T62" fmla="*/ 216 w 1"/>
                  <a:gd name="T63" fmla="*/ 292 h 2"/>
                  <a:gd name="T64" fmla="*/ 216 w 1"/>
                  <a:gd name="T65" fmla="*/ 292 h 2"/>
                  <a:gd name="T66" fmla="*/ 216 w 1"/>
                  <a:gd name="T67" fmla="*/ 292 h 2"/>
                  <a:gd name="T68" fmla="*/ 216 w 1"/>
                  <a:gd name="T69" fmla="*/ 292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216 w 1"/>
                  <a:gd name="T77" fmla="*/ 0 h 2"/>
                  <a:gd name="T78" fmla="*/ 216 w 1"/>
                  <a:gd name="T79" fmla="*/ 0 h 2"/>
                  <a:gd name="T80" fmla="*/ 216 w 1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"/>
                  <a:gd name="T124" fmla="*/ 0 h 2"/>
                  <a:gd name="T125" fmla="*/ 1 w 1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6" name="Freeform 242"/>
              <p:cNvSpPr>
                <a:spLocks/>
              </p:cNvSpPr>
              <p:nvPr/>
            </p:nvSpPr>
            <p:spPr bwMode="auto">
              <a:xfrm>
                <a:off x="2387" y="2874"/>
                <a:ext cx="13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292 h 2"/>
                  <a:gd name="T14" fmla="*/ 0 w 2"/>
                  <a:gd name="T15" fmla="*/ 292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0 w 2"/>
                  <a:gd name="T29" fmla="*/ 292 h 2"/>
                  <a:gd name="T30" fmla="*/ 0 w 2"/>
                  <a:gd name="T31" fmla="*/ 546 h 2"/>
                  <a:gd name="T32" fmla="*/ 0 w 2"/>
                  <a:gd name="T33" fmla="*/ 546 h 2"/>
                  <a:gd name="T34" fmla="*/ 0 w 2"/>
                  <a:gd name="T35" fmla="*/ 546 h 2"/>
                  <a:gd name="T36" fmla="*/ 0 w 2"/>
                  <a:gd name="T37" fmla="*/ 546 h 2"/>
                  <a:gd name="T38" fmla="*/ 0 w 2"/>
                  <a:gd name="T39" fmla="*/ 546 h 2"/>
                  <a:gd name="T40" fmla="*/ 0 w 2"/>
                  <a:gd name="T41" fmla="*/ 546 h 2"/>
                  <a:gd name="T42" fmla="*/ 0 w 2"/>
                  <a:gd name="T43" fmla="*/ 546 h 2"/>
                  <a:gd name="T44" fmla="*/ 0 w 2"/>
                  <a:gd name="T45" fmla="*/ 546 h 2"/>
                  <a:gd name="T46" fmla="*/ 0 w 2"/>
                  <a:gd name="T47" fmla="*/ 546 h 2"/>
                  <a:gd name="T48" fmla="*/ 0 w 2"/>
                  <a:gd name="T49" fmla="*/ 546 h 2"/>
                  <a:gd name="T50" fmla="*/ 0 w 2"/>
                  <a:gd name="T51" fmla="*/ 546 h 2"/>
                  <a:gd name="T52" fmla="*/ 0 w 2"/>
                  <a:gd name="T53" fmla="*/ 546 h 2"/>
                  <a:gd name="T54" fmla="*/ 546 w 2"/>
                  <a:gd name="T55" fmla="*/ 546 h 2"/>
                  <a:gd name="T56" fmla="*/ 546 w 2"/>
                  <a:gd name="T57" fmla="*/ 546 h 2"/>
                  <a:gd name="T58" fmla="*/ 546 w 2"/>
                  <a:gd name="T59" fmla="*/ 546 h 2"/>
                  <a:gd name="T60" fmla="*/ 546 w 2"/>
                  <a:gd name="T61" fmla="*/ 546 h 2"/>
                  <a:gd name="T62" fmla="*/ 546 w 2"/>
                  <a:gd name="T63" fmla="*/ 292 h 2"/>
                  <a:gd name="T64" fmla="*/ 546 w 2"/>
                  <a:gd name="T65" fmla="*/ 292 h 2"/>
                  <a:gd name="T66" fmla="*/ 546 w 2"/>
                  <a:gd name="T67" fmla="*/ 292 h 2"/>
                  <a:gd name="T68" fmla="*/ 546 w 2"/>
                  <a:gd name="T69" fmla="*/ 292 h 2"/>
                  <a:gd name="T70" fmla="*/ 546 w 2"/>
                  <a:gd name="T71" fmla="*/ 292 h 2"/>
                  <a:gd name="T72" fmla="*/ 546 w 2"/>
                  <a:gd name="T73" fmla="*/ 292 h 2"/>
                  <a:gd name="T74" fmla="*/ 0 w 2"/>
                  <a:gd name="T75" fmla="*/ 0 h 2"/>
                  <a:gd name="T76" fmla="*/ 0 w 2"/>
                  <a:gd name="T77" fmla="*/ 0 h 2"/>
                  <a:gd name="T78" fmla="*/ 0 w 2"/>
                  <a:gd name="T79" fmla="*/ 0 h 2"/>
                  <a:gd name="T80" fmla="*/ 0 w 2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"/>
                  <a:gd name="T124" fmla="*/ 0 h 2"/>
                  <a:gd name="T125" fmla="*/ 2 w 2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7" name="Freeform 243"/>
              <p:cNvSpPr>
                <a:spLocks/>
              </p:cNvSpPr>
              <p:nvPr/>
            </p:nvSpPr>
            <p:spPr bwMode="auto">
              <a:xfrm>
                <a:off x="2387" y="2874"/>
                <a:ext cx="13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0 w 2"/>
                  <a:gd name="T29" fmla="*/ 292 h 2"/>
                  <a:gd name="T30" fmla="*/ 0 w 2"/>
                  <a:gd name="T31" fmla="*/ 546 h 2"/>
                  <a:gd name="T32" fmla="*/ 0 w 2"/>
                  <a:gd name="T33" fmla="*/ 546 h 2"/>
                  <a:gd name="T34" fmla="*/ 0 w 2"/>
                  <a:gd name="T35" fmla="*/ 546 h 2"/>
                  <a:gd name="T36" fmla="*/ 0 w 2"/>
                  <a:gd name="T37" fmla="*/ 546 h 2"/>
                  <a:gd name="T38" fmla="*/ 0 w 2"/>
                  <a:gd name="T39" fmla="*/ 546 h 2"/>
                  <a:gd name="T40" fmla="*/ 0 w 2"/>
                  <a:gd name="T41" fmla="*/ 546 h 2"/>
                  <a:gd name="T42" fmla="*/ 0 w 2"/>
                  <a:gd name="T43" fmla="*/ 546 h 2"/>
                  <a:gd name="T44" fmla="*/ 0 w 2"/>
                  <a:gd name="T45" fmla="*/ 546 h 2"/>
                  <a:gd name="T46" fmla="*/ 0 w 2"/>
                  <a:gd name="T47" fmla="*/ 546 h 2"/>
                  <a:gd name="T48" fmla="*/ 0 w 2"/>
                  <a:gd name="T49" fmla="*/ 546 h 2"/>
                  <a:gd name="T50" fmla="*/ 0 w 2"/>
                  <a:gd name="T51" fmla="*/ 546 h 2"/>
                  <a:gd name="T52" fmla="*/ 0 w 2"/>
                  <a:gd name="T53" fmla="*/ 546 h 2"/>
                  <a:gd name="T54" fmla="*/ 0 w 2"/>
                  <a:gd name="T55" fmla="*/ 546 h 2"/>
                  <a:gd name="T56" fmla="*/ 0 w 2"/>
                  <a:gd name="T57" fmla="*/ 546 h 2"/>
                  <a:gd name="T58" fmla="*/ 0 w 2"/>
                  <a:gd name="T59" fmla="*/ 546 h 2"/>
                  <a:gd name="T60" fmla="*/ 0 w 2"/>
                  <a:gd name="T61" fmla="*/ 292 h 2"/>
                  <a:gd name="T62" fmla="*/ 546 w 2"/>
                  <a:gd name="T63" fmla="*/ 292 h 2"/>
                  <a:gd name="T64" fmla="*/ 546 w 2"/>
                  <a:gd name="T65" fmla="*/ 292 h 2"/>
                  <a:gd name="T66" fmla="*/ 0 w 2"/>
                  <a:gd name="T67" fmla="*/ 292 h 2"/>
                  <a:gd name="T68" fmla="*/ 0 w 2"/>
                  <a:gd name="T69" fmla="*/ 292 h 2"/>
                  <a:gd name="T70" fmla="*/ 0 w 2"/>
                  <a:gd name="T71" fmla="*/ 292 h 2"/>
                  <a:gd name="T72" fmla="*/ 0 w 2"/>
                  <a:gd name="T73" fmla="*/ 0 h 2"/>
                  <a:gd name="T74" fmla="*/ 0 w 2"/>
                  <a:gd name="T75" fmla="*/ 0 h 2"/>
                  <a:gd name="T76" fmla="*/ 0 w 2"/>
                  <a:gd name="T77" fmla="*/ 0 h 2"/>
                  <a:gd name="T78" fmla="*/ 0 w 2"/>
                  <a:gd name="T79" fmla="*/ 0 h 2"/>
                  <a:gd name="T80" fmla="*/ 0 w 2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"/>
                  <a:gd name="T124" fmla="*/ 0 h 2"/>
                  <a:gd name="T125" fmla="*/ 2 w 2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8" name="Freeform 244"/>
              <p:cNvSpPr>
                <a:spLocks/>
              </p:cNvSpPr>
              <p:nvPr/>
            </p:nvSpPr>
            <p:spPr bwMode="auto">
              <a:xfrm>
                <a:off x="2437" y="2980"/>
                <a:ext cx="31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0 w 5"/>
                  <a:gd name="T13" fmla="*/ 292 h 2"/>
                  <a:gd name="T14" fmla="*/ 0 w 5"/>
                  <a:gd name="T15" fmla="*/ 292 h 2"/>
                  <a:gd name="T16" fmla="*/ 0 w 5"/>
                  <a:gd name="T17" fmla="*/ 292 h 2"/>
                  <a:gd name="T18" fmla="*/ 0 w 5"/>
                  <a:gd name="T19" fmla="*/ 292 h 2"/>
                  <a:gd name="T20" fmla="*/ 0 w 5"/>
                  <a:gd name="T21" fmla="*/ 292 h 2"/>
                  <a:gd name="T22" fmla="*/ 0 w 5"/>
                  <a:gd name="T23" fmla="*/ 292 h 2"/>
                  <a:gd name="T24" fmla="*/ 0 w 5"/>
                  <a:gd name="T25" fmla="*/ 292 h 2"/>
                  <a:gd name="T26" fmla="*/ 0 w 5"/>
                  <a:gd name="T27" fmla="*/ 292 h 2"/>
                  <a:gd name="T28" fmla="*/ 0 w 5"/>
                  <a:gd name="T29" fmla="*/ 292 h 2"/>
                  <a:gd name="T30" fmla="*/ 0 w 5"/>
                  <a:gd name="T31" fmla="*/ 292 h 2"/>
                  <a:gd name="T32" fmla="*/ 229 w 5"/>
                  <a:gd name="T33" fmla="*/ 292 h 2"/>
                  <a:gd name="T34" fmla="*/ 229 w 5"/>
                  <a:gd name="T35" fmla="*/ 292 h 2"/>
                  <a:gd name="T36" fmla="*/ 229 w 5"/>
                  <a:gd name="T37" fmla="*/ 292 h 2"/>
                  <a:gd name="T38" fmla="*/ 229 w 5"/>
                  <a:gd name="T39" fmla="*/ 292 h 2"/>
                  <a:gd name="T40" fmla="*/ 229 w 5"/>
                  <a:gd name="T41" fmla="*/ 546 h 2"/>
                  <a:gd name="T42" fmla="*/ 229 w 5"/>
                  <a:gd name="T43" fmla="*/ 546 h 2"/>
                  <a:gd name="T44" fmla="*/ 229 w 5"/>
                  <a:gd name="T45" fmla="*/ 546 h 2"/>
                  <a:gd name="T46" fmla="*/ 459 w 5"/>
                  <a:gd name="T47" fmla="*/ 546 h 2"/>
                  <a:gd name="T48" fmla="*/ 459 w 5"/>
                  <a:gd name="T49" fmla="*/ 546 h 2"/>
                  <a:gd name="T50" fmla="*/ 459 w 5"/>
                  <a:gd name="T51" fmla="*/ 546 h 2"/>
                  <a:gd name="T52" fmla="*/ 732 w 5"/>
                  <a:gd name="T53" fmla="*/ 546 h 2"/>
                  <a:gd name="T54" fmla="*/ 732 w 5"/>
                  <a:gd name="T55" fmla="*/ 546 h 2"/>
                  <a:gd name="T56" fmla="*/ 1190 w 5"/>
                  <a:gd name="T57" fmla="*/ 546 h 2"/>
                  <a:gd name="T58" fmla="*/ 1190 w 5"/>
                  <a:gd name="T59" fmla="*/ 546 h 2"/>
                  <a:gd name="T60" fmla="*/ 1190 w 5"/>
                  <a:gd name="T61" fmla="*/ 546 h 2"/>
                  <a:gd name="T62" fmla="*/ 1190 w 5"/>
                  <a:gd name="T63" fmla="*/ 546 h 2"/>
                  <a:gd name="T64" fmla="*/ 1190 w 5"/>
                  <a:gd name="T65" fmla="*/ 546 h 2"/>
                  <a:gd name="T66" fmla="*/ 1190 w 5"/>
                  <a:gd name="T67" fmla="*/ 292 h 2"/>
                  <a:gd name="T68" fmla="*/ 1190 w 5"/>
                  <a:gd name="T69" fmla="*/ 292 h 2"/>
                  <a:gd name="T70" fmla="*/ 1190 w 5"/>
                  <a:gd name="T71" fmla="*/ 292 h 2"/>
                  <a:gd name="T72" fmla="*/ 732 w 5"/>
                  <a:gd name="T73" fmla="*/ 292 h 2"/>
                  <a:gd name="T74" fmla="*/ 732 w 5"/>
                  <a:gd name="T75" fmla="*/ 0 h 2"/>
                  <a:gd name="T76" fmla="*/ 732 w 5"/>
                  <a:gd name="T77" fmla="*/ 0 h 2"/>
                  <a:gd name="T78" fmla="*/ 732 w 5"/>
                  <a:gd name="T79" fmla="*/ 0 h 2"/>
                  <a:gd name="T80" fmla="*/ 459 w 5"/>
                  <a:gd name="T81" fmla="*/ 0 h 2"/>
                  <a:gd name="T82" fmla="*/ 459 w 5"/>
                  <a:gd name="T83" fmla="*/ 0 h 2"/>
                  <a:gd name="T84" fmla="*/ 459 w 5"/>
                  <a:gd name="T85" fmla="*/ 0 h 2"/>
                  <a:gd name="T86" fmla="*/ 459 w 5"/>
                  <a:gd name="T87" fmla="*/ 0 h 2"/>
                  <a:gd name="T88" fmla="*/ 459 w 5"/>
                  <a:gd name="T89" fmla="*/ 0 h 2"/>
                  <a:gd name="T90" fmla="*/ 229 w 5"/>
                  <a:gd name="T91" fmla="*/ 0 h 2"/>
                  <a:gd name="T92" fmla="*/ 229 w 5"/>
                  <a:gd name="T93" fmla="*/ 0 h 2"/>
                  <a:gd name="T94" fmla="*/ 229 w 5"/>
                  <a:gd name="T95" fmla="*/ 0 h 2"/>
                  <a:gd name="T96" fmla="*/ 229 w 5"/>
                  <a:gd name="T97" fmla="*/ 0 h 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2"/>
                  <a:gd name="T149" fmla="*/ 5 w 5"/>
                  <a:gd name="T150" fmla="*/ 2 h 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699" name="Freeform 245"/>
              <p:cNvSpPr>
                <a:spLocks/>
              </p:cNvSpPr>
              <p:nvPr/>
            </p:nvSpPr>
            <p:spPr bwMode="auto">
              <a:xfrm>
                <a:off x="2437" y="2980"/>
                <a:ext cx="31" cy="25"/>
              </a:xfrm>
              <a:custGeom>
                <a:avLst/>
                <a:gdLst>
                  <a:gd name="T0" fmla="*/ 229 w 5"/>
                  <a:gd name="T1" fmla="*/ 0 h 4"/>
                  <a:gd name="T2" fmla="*/ 229 w 5"/>
                  <a:gd name="T3" fmla="*/ 0 h 4"/>
                  <a:gd name="T4" fmla="*/ 229 w 5"/>
                  <a:gd name="T5" fmla="*/ 0 h 4"/>
                  <a:gd name="T6" fmla="*/ 229 w 5"/>
                  <a:gd name="T7" fmla="*/ 231 h 4"/>
                  <a:gd name="T8" fmla="*/ 0 w 5"/>
                  <a:gd name="T9" fmla="*/ 231 h 4"/>
                  <a:gd name="T10" fmla="*/ 0 w 5"/>
                  <a:gd name="T11" fmla="*/ 231 h 4"/>
                  <a:gd name="T12" fmla="*/ 0 w 5"/>
                  <a:gd name="T13" fmla="*/ 231 h 4"/>
                  <a:gd name="T14" fmla="*/ 0 w 5"/>
                  <a:gd name="T15" fmla="*/ 231 h 4"/>
                  <a:gd name="T16" fmla="*/ 0 w 5"/>
                  <a:gd name="T17" fmla="*/ 231 h 4"/>
                  <a:gd name="T18" fmla="*/ 0 w 5"/>
                  <a:gd name="T19" fmla="*/ 231 h 4"/>
                  <a:gd name="T20" fmla="*/ 0 w 5"/>
                  <a:gd name="T21" fmla="*/ 231 h 4"/>
                  <a:gd name="T22" fmla="*/ 0 w 5"/>
                  <a:gd name="T23" fmla="*/ 231 h 4"/>
                  <a:gd name="T24" fmla="*/ 0 w 5"/>
                  <a:gd name="T25" fmla="*/ 506 h 4"/>
                  <a:gd name="T26" fmla="*/ 0 w 5"/>
                  <a:gd name="T27" fmla="*/ 506 h 4"/>
                  <a:gd name="T28" fmla="*/ 0 w 5"/>
                  <a:gd name="T29" fmla="*/ 506 h 4"/>
                  <a:gd name="T30" fmla="*/ 229 w 5"/>
                  <a:gd name="T31" fmla="*/ 506 h 4"/>
                  <a:gd name="T32" fmla="*/ 229 w 5"/>
                  <a:gd name="T33" fmla="*/ 506 h 4"/>
                  <a:gd name="T34" fmla="*/ 229 w 5"/>
                  <a:gd name="T35" fmla="*/ 506 h 4"/>
                  <a:gd name="T36" fmla="*/ 229 w 5"/>
                  <a:gd name="T37" fmla="*/ 506 h 4"/>
                  <a:gd name="T38" fmla="*/ 229 w 5"/>
                  <a:gd name="T39" fmla="*/ 506 h 4"/>
                  <a:gd name="T40" fmla="*/ 229 w 5"/>
                  <a:gd name="T41" fmla="*/ 506 h 4"/>
                  <a:gd name="T42" fmla="*/ 459 w 5"/>
                  <a:gd name="T43" fmla="*/ 506 h 4"/>
                  <a:gd name="T44" fmla="*/ 459 w 5"/>
                  <a:gd name="T45" fmla="*/ 506 h 4"/>
                  <a:gd name="T46" fmla="*/ 459 w 5"/>
                  <a:gd name="T47" fmla="*/ 506 h 4"/>
                  <a:gd name="T48" fmla="*/ 459 w 5"/>
                  <a:gd name="T49" fmla="*/ 975 h 4"/>
                  <a:gd name="T50" fmla="*/ 459 w 5"/>
                  <a:gd name="T51" fmla="*/ 975 h 4"/>
                  <a:gd name="T52" fmla="*/ 732 w 5"/>
                  <a:gd name="T53" fmla="*/ 975 h 4"/>
                  <a:gd name="T54" fmla="*/ 1190 w 5"/>
                  <a:gd name="T55" fmla="*/ 506 h 4"/>
                  <a:gd name="T56" fmla="*/ 1190 w 5"/>
                  <a:gd name="T57" fmla="*/ 506 h 4"/>
                  <a:gd name="T58" fmla="*/ 1190 w 5"/>
                  <a:gd name="T59" fmla="*/ 506 h 4"/>
                  <a:gd name="T60" fmla="*/ 1190 w 5"/>
                  <a:gd name="T61" fmla="*/ 506 h 4"/>
                  <a:gd name="T62" fmla="*/ 1190 w 5"/>
                  <a:gd name="T63" fmla="*/ 506 h 4"/>
                  <a:gd name="T64" fmla="*/ 1190 w 5"/>
                  <a:gd name="T65" fmla="*/ 506 h 4"/>
                  <a:gd name="T66" fmla="*/ 1190 w 5"/>
                  <a:gd name="T67" fmla="*/ 506 h 4"/>
                  <a:gd name="T68" fmla="*/ 1190 w 5"/>
                  <a:gd name="T69" fmla="*/ 231 h 4"/>
                  <a:gd name="T70" fmla="*/ 1190 w 5"/>
                  <a:gd name="T71" fmla="*/ 231 h 4"/>
                  <a:gd name="T72" fmla="*/ 1190 w 5"/>
                  <a:gd name="T73" fmla="*/ 231 h 4"/>
                  <a:gd name="T74" fmla="*/ 732 w 5"/>
                  <a:gd name="T75" fmla="*/ 231 h 4"/>
                  <a:gd name="T76" fmla="*/ 732 w 5"/>
                  <a:gd name="T77" fmla="*/ 231 h 4"/>
                  <a:gd name="T78" fmla="*/ 732 w 5"/>
                  <a:gd name="T79" fmla="*/ 0 h 4"/>
                  <a:gd name="T80" fmla="*/ 459 w 5"/>
                  <a:gd name="T81" fmla="*/ 0 h 4"/>
                  <a:gd name="T82" fmla="*/ 459 w 5"/>
                  <a:gd name="T83" fmla="*/ 0 h 4"/>
                  <a:gd name="T84" fmla="*/ 459 w 5"/>
                  <a:gd name="T85" fmla="*/ 0 h 4"/>
                  <a:gd name="T86" fmla="*/ 459 w 5"/>
                  <a:gd name="T87" fmla="*/ 0 h 4"/>
                  <a:gd name="T88" fmla="*/ 459 w 5"/>
                  <a:gd name="T89" fmla="*/ 0 h 4"/>
                  <a:gd name="T90" fmla="*/ 459 w 5"/>
                  <a:gd name="T91" fmla="*/ 0 h 4"/>
                  <a:gd name="T92" fmla="*/ 229 w 5"/>
                  <a:gd name="T93" fmla="*/ 0 h 4"/>
                  <a:gd name="T94" fmla="*/ 229 w 5"/>
                  <a:gd name="T95" fmla="*/ 0 h 4"/>
                  <a:gd name="T96" fmla="*/ 229 w 5"/>
                  <a:gd name="T97" fmla="*/ 0 h 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4"/>
                  <a:gd name="T149" fmla="*/ 5 w 5"/>
                  <a:gd name="T150" fmla="*/ 4 h 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0" name="Freeform 246"/>
              <p:cNvSpPr>
                <a:spLocks/>
              </p:cNvSpPr>
              <p:nvPr/>
            </p:nvSpPr>
            <p:spPr bwMode="auto">
              <a:xfrm>
                <a:off x="2437" y="2980"/>
                <a:ext cx="31" cy="25"/>
              </a:xfrm>
              <a:custGeom>
                <a:avLst/>
                <a:gdLst>
                  <a:gd name="T0" fmla="*/ 229 w 5"/>
                  <a:gd name="T1" fmla="*/ 0 h 4"/>
                  <a:gd name="T2" fmla="*/ 0 w 5"/>
                  <a:gd name="T3" fmla="*/ 0 h 4"/>
                  <a:gd name="T4" fmla="*/ 0 w 5"/>
                  <a:gd name="T5" fmla="*/ 0 h 4"/>
                  <a:gd name="T6" fmla="*/ 0 w 5"/>
                  <a:gd name="T7" fmla="*/ 0 h 4"/>
                  <a:gd name="T8" fmla="*/ 0 w 5"/>
                  <a:gd name="T9" fmla="*/ 0 h 4"/>
                  <a:gd name="T10" fmla="*/ 0 w 5"/>
                  <a:gd name="T11" fmla="*/ 231 h 4"/>
                  <a:gd name="T12" fmla="*/ 0 w 5"/>
                  <a:gd name="T13" fmla="*/ 231 h 4"/>
                  <a:gd name="T14" fmla="*/ 0 w 5"/>
                  <a:gd name="T15" fmla="*/ 231 h 4"/>
                  <a:gd name="T16" fmla="*/ 0 w 5"/>
                  <a:gd name="T17" fmla="*/ 231 h 4"/>
                  <a:gd name="T18" fmla="*/ 0 w 5"/>
                  <a:gd name="T19" fmla="*/ 231 h 4"/>
                  <a:gd name="T20" fmla="*/ 0 w 5"/>
                  <a:gd name="T21" fmla="*/ 231 h 4"/>
                  <a:gd name="T22" fmla="*/ 0 w 5"/>
                  <a:gd name="T23" fmla="*/ 231 h 4"/>
                  <a:gd name="T24" fmla="*/ 0 w 5"/>
                  <a:gd name="T25" fmla="*/ 231 h 4"/>
                  <a:gd name="T26" fmla="*/ 0 w 5"/>
                  <a:gd name="T27" fmla="*/ 231 h 4"/>
                  <a:gd name="T28" fmla="*/ 0 w 5"/>
                  <a:gd name="T29" fmla="*/ 231 h 4"/>
                  <a:gd name="T30" fmla="*/ 0 w 5"/>
                  <a:gd name="T31" fmla="*/ 231 h 4"/>
                  <a:gd name="T32" fmla="*/ 229 w 5"/>
                  <a:gd name="T33" fmla="*/ 231 h 4"/>
                  <a:gd name="T34" fmla="*/ 229 w 5"/>
                  <a:gd name="T35" fmla="*/ 231 h 4"/>
                  <a:gd name="T36" fmla="*/ 229 w 5"/>
                  <a:gd name="T37" fmla="*/ 231 h 4"/>
                  <a:gd name="T38" fmla="*/ 229 w 5"/>
                  <a:gd name="T39" fmla="*/ 506 h 4"/>
                  <a:gd name="T40" fmla="*/ 229 w 5"/>
                  <a:gd name="T41" fmla="*/ 506 h 4"/>
                  <a:gd name="T42" fmla="*/ 459 w 5"/>
                  <a:gd name="T43" fmla="*/ 506 h 4"/>
                  <a:gd name="T44" fmla="*/ 459 w 5"/>
                  <a:gd name="T45" fmla="*/ 506 h 4"/>
                  <a:gd name="T46" fmla="*/ 459 w 5"/>
                  <a:gd name="T47" fmla="*/ 506 h 4"/>
                  <a:gd name="T48" fmla="*/ 459 w 5"/>
                  <a:gd name="T49" fmla="*/ 506 h 4"/>
                  <a:gd name="T50" fmla="*/ 459 w 5"/>
                  <a:gd name="T51" fmla="*/ 975 h 4"/>
                  <a:gd name="T52" fmla="*/ 732 w 5"/>
                  <a:gd name="T53" fmla="*/ 506 h 4"/>
                  <a:gd name="T54" fmla="*/ 1190 w 5"/>
                  <a:gd name="T55" fmla="*/ 506 h 4"/>
                  <a:gd name="T56" fmla="*/ 1190 w 5"/>
                  <a:gd name="T57" fmla="*/ 506 h 4"/>
                  <a:gd name="T58" fmla="*/ 1190 w 5"/>
                  <a:gd name="T59" fmla="*/ 506 h 4"/>
                  <a:gd name="T60" fmla="*/ 1190 w 5"/>
                  <a:gd name="T61" fmla="*/ 506 h 4"/>
                  <a:gd name="T62" fmla="*/ 1190 w 5"/>
                  <a:gd name="T63" fmla="*/ 506 h 4"/>
                  <a:gd name="T64" fmla="*/ 1190 w 5"/>
                  <a:gd name="T65" fmla="*/ 506 h 4"/>
                  <a:gd name="T66" fmla="*/ 1190 w 5"/>
                  <a:gd name="T67" fmla="*/ 506 h 4"/>
                  <a:gd name="T68" fmla="*/ 1190 w 5"/>
                  <a:gd name="T69" fmla="*/ 231 h 4"/>
                  <a:gd name="T70" fmla="*/ 1190 w 5"/>
                  <a:gd name="T71" fmla="*/ 231 h 4"/>
                  <a:gd name="T72" fmla="*/ 1190 w 5"/>
                  <a:gd name="T73" fmla="*/ 231 h 4"/>
                  <a:gd name="T74" fmla="*/ 732 w 5"/>
                  <a:gd name="T75" fmla="*/ 231 h 4"/>
                  <a:gd name="T76" fmla="*/ 732 w 5"/>
                  <a:gd name="T77" fmla="*/ 0 h 4"/>
                  <a:gd name="T78" fmla="*/ 732 w 5"/>
                  <a:gd name="T79" fmla="*/ 0 h 4"/>
                  <a:gd name="T80" fmla="*/ 459 w 5"/>
                  <a:gd name="T81" fmla="*/ 0 h 4"/>
                  <a:gd name="T82" fmla="*/ 459 w 5"/>
                  <a:gd name="T83" fmla="*/ 0 h 4"/>
                  <a:gd name="T84" fmla="*/ 459 w 5"/>
                  <a:gd name="T85" fmla="*/ 0 h 4"/>
                  <a:gd name="T86" fmla="*/ 459 w 5"/>
                  <a:gd name="T87" fmla="*/ 0 h 4"/>
                  <a:gd name="T88" fmla="*/ 459 w 5"/>
                  <a:gd name="T89" fmla="*/ 0 h 4"/>
                  <a:gd name="T90" fmla="*/ 229 w 5"/>
                  <a:gd name="T91" fmla="*/ 0 h 4"/>
                  <a:gd name="T92" fmla="*/ 229 w 5"/>
                  <a:gd name="T93" fmla="*/ 0 h 4"/>
                  <a:gd name="T94" fmla="*/ 229 w 5"/>
                  <a:gd name="T95" fmla="*/ 0 h 4"/>
                  <a:gd name="T96" fmla="*/ 229 w 5"/>
                  <a:gd name="T97" fmla="*/ 0 h 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4"/>
                  <a:gd name="T149" fmla="*/ 5 w 5"/>
                  <a:gd name="T150" fmla="*/ 4 h 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1" name="Freeform 247"/>
              <p:cNvSpPr>
                <a:spLocks/>
              </p:cNvSpPr>
              <p:nvPr/>
            </p:nvSpPr>
            <p:spPr bwMode="auto">
              <a:xfrm>
                <a:off x="2444" y="2955"/>
                <a:ext cx="49" cy="19"/>
              </a:xfrm>
              <a:custGeom>
                <a:avLst/>
                <a:gdLst>
                  <a:gd name="T0" fmla="*/ 0 w 8"/>
                  <a:gd name="T1" fmla="*/ 519 h 3"/>
                  <a:gd name="T2" fmla="*/ 0 w 8"/>
                  <a:gd name="T3" fmla="*/ 519 h 3"/>
                  <a:gd name="T4" fmla="*/ 0 w 8"/>
                  <a:gd name="T5" fmla="*/ 519 h 3"/>
                  <a:gd name="T6" fmla="*/ 0 w 8"/>
                  <a:gd name="T7" fmla="*/ 241 h 3"/>
                  <a:gd name="T8" fmla="*/ 0 w 8"/>
                  <a:gd name="T9" fmla="*/ 241 h 3"/>
                  <a:gd name="T10" fmla="*/ 227 w 8"/>
                  <a:gd name="T11" fmla="*/ 241 h 3"/>
                  <a:gd name="T12" fmla="*/ 227 w 8"/>
                  <a:gd name="T13" fmla="*/ 241 h 3"/>
                  <a:gd name="T14" fmla="*/ 227 w 8"/>
                  <a:gd name="T15" fmla="*/ 241 h 3"/>
                  <a:gd name="T16" fmla="*/ 447 w 8"/>
                  <a:gd name="T17" fmla="*/ 241 h 3"/>
                  <a:gd name="T18" fmla="*/ 937 w 8"/>
                  <a:gd name="T19" fmla="*/ 241 h 3"/>
                  <a:gd name="T20" fmla="*/ 937 w 8"/>
                  <a:gd name="T21" fmla="*/ 241 h 3"/>
                  <a:gd name="T22" fmla="*/ 1164 w 8"/>
                  <a:gd name="T23" fmla="*/ 241 h 3"/>
                  <a:gd name="T24" fmla="*/ 1164 w 8"/>
                  <a:gd name="T25" fmla="*/ 519 h 3"/>
                  <a:gd name="T26" fmla="*/ 1164 w 8"/>
                  <a:gd name="T27" fmla="*/ 519 h 3"/>
                  <a:gd name="T28" fmla="*/ 1164 w 8"/>
                  <a:gd name="T29" fmla="*/ 519 h 3"/>
                  <a:gd name="T30" fmla="*/ 1164 w 8"/>
                  <a:gd name="T31" fmla="*/ 519 h 3"/>
                  <a:gd name="T32" fmla="*/ 1164 w 8"/>
                  <a:gd name="T33" fmla="*/ 519 h 3"/>
                  <a:gd name="T34" fmla="*/ 1164 w 8"/>
                  <a:gd name="T35" fmla="*/ 241 h 3"/>
                  <a:gd name="T36" fmla="*/ 1390 w 8"/>
                  <a:gd name="T37" fmla="*/ 241 h 3"/>
                  <a:gd name="T38" fmla="*/ 1390 w 8"/>
                  <a:gd name="T39" fmla="*/ 519 h 3"/>
                  <a:gd name="T40" fmla="*/ 1611 w 8"/>
                  <a:gd name="T41" fmla="*/ 241 h 3"/>
                  <a:gd name="T42" fmla="*/ 1611 w 8"/>
                  <a:gd name="T43" fmla="*/ 241 h 3"/>
                  <a:gd name="T44" fmla="*/ 1611 w 8"/>
                  <a:gd name="T45" fmla="*/ 241 h 3"/>
                  <a:gd name="T46" fmla="*/ 1611 w 8"/>
                  <a:gd name="T47" fmla="*/ 241 h 3"/>
                  <a:gd name="T48" fmla="*/ 1837 w 8"/>
                  <a:gd name="T49" fmla="*/ 241 h 3"/>
                  <a:gd name="T50" fmla="*/ 1837 w 8"/>
                  <a:gd name="T51" fmla="*/ 0 h 3"/>
                  <a:gd name="T52" fmla="*/ 1837 w 8"/>
                  <a:gd name="T53" fmla="*/ 241 h 3"/>
                  <a:gd name="T54" fmla="*/ 1837 w 8"/>
                  <a:gd name="T55" fmla="*/ 241 h 3"/>
                  <a:gd name="T56" fmla="*/ 1837 w 8"/>
                  <a:gd name="T57" fmla="*/ 241 h 3"/>
                  <a:gd name="T58" fmla="*/ 1837 w 8"/>
                  <a:gd name="T59" fmla="*/ 519 h 3"/>
                  <a:gd name="T60" fmla="*/ 1837 w 8"/>
                  <a:gd name="T61" fmla="*/ 519 h 3"/>
                  <a:gd name="T62" fmla="*/ 1837 w 8"/>
                  <a:gd name="T63" fmla="*/ 519 h 3"/>
                  <a:gd name="T64" fmla="*/ 1611 w 8"/>
                  <a:gd name="T65" fmla="*/ 519 h 3"/>
                  <a:gd name="T66" fmla="*/ 1611 w 8"/>
                  <a:gd name="T67" fmla="*/ 519 h 3"/>
                  <a:gd name="T68" fmla="*/ 1611 w 8"/>
                  <a:gd name="T69" fmla="*/ 519 h 3"/>
                  <a:gd name="T70" fmla="*/ 1390 w 8"/>
                  <a:gd name="T71" fmla="*/ 519 h 3"/>
                  <a:gd name="T72" fmla="*/ 1390 w 8"/>
                  <a:gd name="T73" fmla="*/ 519 h 3"/>
                  <a:gd name="T74" fmla="*/ 1164 w 8"/>
                  <a:gd name="T75" fmla="*/ 519 h 3"/>
                  <a:gd name="T76" fmla="*/ 937 w 8"/>
                  <a:gd name="T77" fmla="*/ 760 h 3"/>
                  <a:gd name="T78" fmla="*/ 227 w 8"/>
                  <a:gd name="T79" fmla="*/ 760 h 3"/>
                  <a:gd name="T80" fmla="*/ 0 w 8"/>
                  <a:gd name="T81" fmla="*/ 760 h 3"/>
                  <a:gd name="T82" fmla="*/ 0 w 8"/>
                  <a:gd name="T83" fmla="*/ 760 h 3"/>
                  <a:gd name="T84" fmla="*/ 0 w 8"/>
                  <a:gd name="T85" fmla="*/ 519 h 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"/>
                  <a:gd name="T130" fmla="*/ 0 h 3"/>
                  <a:gd name="T131" fmla="*/ 8 w 8"/>
                  <a:gd name="T132" fmla="*/ 3 h 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2" name="Freeform 248"/>
              <p:cNvSpPr>
                <a:spLocks/>
              </p:cNvSpPr>
              <p:nvPr/>
            </p:nvSpPr>
            <p:spPr bwMode="auto">
              <a:xfrm>
                <a:off x="2444" y="2961"/>
                <a:ext cx="62" cy="13"/>
              </a:xfrm>
              <a:custGeom>
                <a:avLst/>
                <a:gdLst>
                  <a:gd name="T0" fmla="*/ 0 w 10"/>
                  <a:gd name="T1" fmla="*/ 292 h 2"/>
                  <a:gd name="T2" fmla="*/ 0 w 10"/>
                  <a:gd name="T3" fmla="*/ 292 h 2"/>
                  <a:gd name="T4" fmla="*/ 0 w 10"/>
                  <a:gd name="T5" fmla="*/ 292 h 2"/>
                  <a:gd name="T6" fmla="*/ 0 w 10"/>
                  <a:gd name="T7" fmla="*/ 292 h 2"/>
                  <a:gd name="T8" fmla="*/ 229 w 10"/>
                  <a:gd name="T9" fmla="*/ 0 h 2"/>
                  <a:gd name="T10" fmla="*/ 229 w 10"/>
                  <a:gd name="T11" fmla="*/ 0 h 2"/>
                  <a:gd name="T12" fmla="*/ 229 w 10"/>
                  <a:gd name="T13" fmla="*/ 0 h 2"/>
                  <a:gd name="T14" fmla="*/ 459 w 10"/>
                  <a:gd name="T15" fmla="*/ 0 h 2"/>
                  <a:gd name="T16" fmla="*/ 961 w 10"/>
                  <a:gd name="T17" fmla="*/ 0 h 2"/>
                  <a:gd name="T18" fmla="*/ 961 w 10"/>
                  <a:gd name="T19" fmla="*/ 0 h 2"/>
                  <a:gd name="T20" fmla="*/ 1190 w 10"/>
                  <a:gd name="T21" fmla="*/ 292 h 2"/>
                  <a:gd name="T22" fmla="*/ 1190 w 10"/>
                  <a:gd name="T23" fmla="*/ 292 h 2"/>
                  <a:gd name="T24" fmla="*/ 1190 w 10"/>
                  <a:gd name="T25" fmla="*/ 292 h 2"/>
                  <a:gd name="T26" fmla="*/ 1190 w 10"/>
                  <a:gd name="T27" fmla="*/ 292 h 2"/>
                  <a:gd name="T28" fmla="*/ 1190 w 10"/>
                  <a:gd name="T29" fmla="*/ 292 h 2"/>
                  <a:gd name="T30" fmla="*/ 1190 w 10"/>
                  <a:gd name="T31" fmla="*/ 292 h 2"/>
                  <a:gd name="T32" fmla="*/ 1190 w 10"/>
                  <a:gd name="T33" fmla="*/ 292 h 2"/>
                  <a:gd name="T34" fmla="*/ 1190 w 10"/>
                  <a:gd name="T35" fmla="*/ 292 h 2"/>
                  <a:gd name="T36" fmla="*/ 1420 w 10"/>
                  <a:gd name="T37" fmla="*/ 292 h 2"/>
                  <a:gd name="T38" fmla="*/ 1655 w 10"/>
                  <a:gd name="T39" fmla="*/ 292 h 2"/>
                  <a:gd name="T40" fmla="*/ 1655 w 10"/>
                  <a:gd name="T41" fmla="*/ 292 h 2"/>
                  <a:gd name="T42" fmla="*/ 1655 w 10"/>
                  <a:gd name="T43" fmla="*/ 292 h 2"/>
                  <a:gd name="T44" fmla="*/ 1655 w 10"/>
                  <a:gd name="T45" fmla="*/ 0 h 2"/>
                  <a:gd name="T46" fmla="*/ 1655 w 10"/>
                  <a:gd name="T47" fmla="*/ 0 h 2"/>
                  <a:gd name="T48" fmla="*/ 1922 w 10"/>
                  <a:gd name="T49" fmla="*/ 0 h 2"/>
                  <a:gd name="T50" fmla="*/ 1922 w 10"/>
                  <a:gd name="T51" fmla="*/ 0 h 2"/>
                  <a:gd name="T52" fmla="*/ 2381 w 10"/>
                  <a:gd name="T53" fmla="*/ 0 h 2"/>
                  <a:gd name="T54" fmla="*/ 2381 w 10"/>
                  <a:gd name="T55" fmla="*/ 0 h 2"/>
                  <a:gd name="T56" fmla="*/ 1922 w 10"/>
                  <a:gd name="T57" fmla="*/ 292 h 2"/>
                  <a:gd name="T58" fmla="*/ 1922 w 10"/>
                  <a:gd name="T59" fmla="*/ 292 h 2"/>
                  <a:gd name="T60" fmla="*/ 1922 w 10"/>
                  <a:gd name="T61" fmla="*/ 292 h 2"/>
                  <a:gd name="T62" fmla="*/ 1922 w 10"/>
                  <a:gd name="T63" fmla="*/ 292 h 2"/>
                  <a:gd name="T64" fmla="*/ 1922 w 10"/>
                  <a:gd name="T65" fmla="*/ 292 h 2"/>
                  <a:gd name="T66" fmla="*/ 1655 w 10"/>
                  <a:gd name="T67" fmla="*/ 546 h 2"/>
                  <a:gd name="T68" fmla="*/ 1655 w 10"/>
                  <a:gd name="T69" fmla="*/ 546 h 2"/>
                  <a:gd name="T70" fmla="*/ 1420 w 10"/>
                  <a:gd name="T71" fmla="*/ 546 h 2"/>
                  <a:gd name="T72" fmla="*/ 1420 w 10"/>
                  <a:gd name="T73" fmla="*/ 546 h 2"/>
                  <a:gd name="T74" fmla="*/ 1420 w 10"/>
                  <a:gd name="T75" fmla="*/ 546 h 2"/>
                  <a:gd name="T76" fmla="*/ 961 w 10"/>
                  <a:gd name="T77" fmla="*/ 546 h 2"/>
                  <a:gd name="T78" fmla="*/ 229 w 10"/>
                  <a:gd name="T79" fmla="*/ 546 h 2"/>
                  <a:gd name="T80" fmla="*/ 0 w 10"/>
                  <a:gd name="T81" fmla="*/ 546 h 2"/>
                  <a:gd name="T82" fmla="*/ 0 w 10"/>
                  <a:gd name="T83" fmla="*/ 546 h 2"/>
                  <a:gd name="T84" fmla="*/ 0 w 10"/>
                  <a:gd name="T85" fmla="*/ 54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"/>
                  <a:gd name="T130" fmla="*/ 0 h 2"/>
                  <a:gd name="T131" fmla="*/ 10 w 10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3" name="Freeform 249"/>
              <p:cNvSpPr>
                <a:spLocks/>
              </p:cNvSpPr>
              <p:nvPr/>
            </p:nvSpPr>
            <p:spPr bwMode="auto">
              <a:xfrm>
                <a:off x="2444" y="2961"/>
                <a:ext cx="49" cy="13"/>
              </a:xfrm>
              <a:custGeom>
                <a:avLst/>
                <a:gdLst>
                  <a:gd name="T0" fmla="*/ 0 w 8"/>
                  <a:gd name="T1" fmla="*/ 292 h 2"/>
                  <a:gd name="T2" fmla="*/ 0 w 8"/>
                  <a:gd name="T3" fmla="*/ 292 h 2"/>
                  <a:gd name="T4" fmla="*/ 0 w 8"/>
                  <a:gd name="T5" fmla="*/ 292 h 2"/>
                  <a:gd name="T6" fmla="*/ 0 w 8"/>
                  <a:gd name="T7" fmla="*/ 0 h 2"/>
                  <a:gd name="T8" fmla="*/ 227 w 8"/>
                  <a:gd name="T9" fmla="*/ 0 h 2"/>
                  <a:gd name="T10" fmla="*/ 227 w 8"/>
                  <a:gd name="T11" fmla="*/ 0 h 2"/>
                  <a:gd name="T12" fmla="*/ 227 w 8"/>
                  <a:gd name="T13" fmla="*/ 0 h 2"/>
                  <a:gd name="T14" fmla="*/ 227 w 8"/>
                  <a:gd name="T15" fmla="*/ 0 h 2"/>
                  <a:gd name="T16" fmla="*/ 447 w 8"/>
                  <a:gd name="T17" fmla="*/ 0 h 2"/>
                  <a:gd name="T18" fmla="*/ 937 w 8"/>
                  <a:gd name="T19" fmla="*/ 0 h 2"/>
                  <a:gd name="T20" fmla="*/ 1164 w 8"/>
                  <a:gd name="T21" fmla="*/ 0 h 2"/>
                  <a:gd name="T22" fmla="*/ 1164 w 8"/>
                  <a:gd name="T23" fmla="*/ 292 h 2"/>
                  <a:gd name="T24" fmla="*/ 1164 w 8"/>
                  <a:gd name="T25" fmla="*/ 292 h 2"/>
                  <a:gd name="T26" fmla="*/ 1164 w 8"/>
                  <a:gd name="T27" fmla="*/ 292 h 2"/>
                  <a:gd name="T28" fmla="*/ 1164 w 8"/>
                  <a:gd name="T29" fmla="*/ 292 h 2"/>
                  <a:gd name="T30" fmla="*/ 1164 w 8"/>
                  <a:gd name="T31" fmla="*/ 292 h 2"/>
                  <a:gd name="T32" fmla="*/ 1164 w 8"/>
                  <a:gd name="T33" fmla="*/ 292 h 2"/>
                  <a:gd name="T34" fmla="*/ 1164 w 8"/>
                  <a:gd name="T35" fmla="*/ 0 h 2"/>
                  <a:gd name="T36" fmla="*/ 1390 w 8"/>
                  <a:gd name="T37" fmla="*/ 292 h 2"/>
                  <a:gd name="T38" fmla="*/ 1611 w 8"/>
                  <a:gd name="T39" fmla="*/ 292 h 2"/>
                  <a:gd name="T40" fmla="*/ 1611 w 8"/>
                  <a:gd name="T41" fmla="*/ 292 h 2"/>
                  <a:gd name="T42" fmla="*/ 1611 w 8"/>
                  <a:gd name="T43" fmla="*/ 0 h 2"/>
                  <a:gd name="T44" fmla="*/ 1611 w 8"/>
                  <a:gd name="T45" fmla="*/ 0 h 2"/>
                  <a:gd name="T46" fmla="*/ 1611 w 8"/>
                  <a:gd name="T47" fmla="*/ 0 h 2"/>
                  <a:gd name="T48" fmla="*/ 1837 w 8"/>
                  <a:gd name="T49" fmla="*/ 0 h 2"/>
                  <a:gd name="T50" fmla="*/ 1837 w 8"/>
                  <a:gd name="T51" fmla="*/ 0 h 2"/>
                  <a:gd name="T52" fmla="*/ 1837 w 8"/>
                  <a:gd name="T53" fmla="*/ 0 h 2"/>
                  <a:gd name="T54" fmla="*/ 1837 w 8"/>
                  <a:gd name="T55" fmla="*/ 0 h 2"/>
                  <a:gd name="T56" fmla="*/ 1837 w 8"/>
                  <a:gd name="T57" fmla="*/ 0 h 2"/>
                  <a:gd name="T58" fmla="*/ 1837 w 8"/>
                  <a:gd name="T59" fmla="*/ 292 h 2"/>
                  <a:gd name="T60" fmla="*/ 1837 w 8"/>
                  <a:gd name="T61" fmla="*/ 292 h 2"/>
                  <a:gd name="T62" fmla="*/ 1837 w 8"/>
                  <a:gd name="T63" fmla="*/ 292 h 2"/>
                  <a:gd name="T64" fmla="*/ 1611 w 8"/>
                  <a:gd name="T65" fmla="*/ 292 h 2"/>
                  <a:gd name="T66" fmla="*/ 1611 w 8"/>
                  <a:gd name="T67" fmla="*/ 546 h 2"/>
                  <a:gd name="T68" fmla="*/ 1611 w 8"/>
                  <a:gd name="T69" fmla="*/ 546 h 2"/>
                  <a:gd name="T70" fmla="*/ 1390 w 8"/>
                  <a:gd name="T71" fmla="*/ 292 h 2"/>
                  <a:gd name="T72" fmla="*/ 1390 w 8"/>
                  <a:gd name="T73" fmla="*/ 292 h 2"/>
                  <a:gd name="T74" fmla="*/ 1390 w 8"/>
                  <a:gd name="T75" fmla="*/ 292 h 2"/>
                  <a:gd name="T76" fmla="*/ 937 w 8"/>
                  <a:gd name="T77" fmla="*/ 546 h 2"/>
                  <a:gd name="T78" fmla="*/ 227 w 8"/>
                  <a:gd name="T79" fmla="*/ 546 h 2"/>
                  <a:gd name="T80" fmla="*/ 0 w 8"/>
                  <a:gd name="T81" fmla="*/ 546 h 2"/>
                  <a:gd name="T82" fmla="*/ 0 w 8"/>
                  <a:gd name="T83" fmla="*/ 546 h 2"/>
                  <a:gd name="T84" fmla="*/ 0 w 8"/>
                  <a:gd name="T85" fmla="*/ 54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"/>
                  <a:gd name="T130" fmla="*/ 0 h 2"/>
                  <a:gd name="T131" fmla="*/ 8 w 8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" h="2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4" name="Freeform 250"/>
              <p:cNvSpPr>
                <a:spLocks/>
              </p:cNvSpPr>
              <p:nvPr/>
            </p:nvSpPr>
            <p:spPr bwMode="auto">
              <a:xfrm>
                <a:off x="2506" y="2955"/>
                <a:ext cx="5" cy="13"/>
              </a:xfrm>
              <a:custGeom>
                <a:avLst/>
                <a:gdLst>
                  <a:gd name="T0" fmla="*/ 0 w 1"/>
                  <a:gd name="T1" fmla="*/ 0 h 2"/>
                  <a:gd name="T2" fmla="*/ 125 w 1"/>
                  <a:gd name="T3" fmla="*/ 0 h 2"/>
                  <a:gd name="T4" fmla="*/ 125 w 1"/>
                  <a:gd name="T5" fmla="*/ 0 h 2"/>
                  <a:gd name="T6" fmla="*/ 125 w 1"/>
                  <a:gd name="T7" fmla="*/ 0 h 2"/>
                  <a:gd name="T8" fmla="*/ 125 w 1"/>
                  <a:gd name="T9" fmla="*/ 0 h 2"/>
                  <a:gd name="T10" fmla="*/ 125 w 1"/>
                  <a:gd name="T11" fmla="*/ 0 h 2"/>
                  <a:gd name="T12" fmla="*/ 125 w 1"/>
                  <a:gd name="T13" fmla="*/ 0 h 2"/>
                  <a:gd name="T14" fmla="*/ 125 w 1"/>
                  <a:gd name="T15" fmla="*/ 0 h 2"/>
                  <a:gd name="T16" fmla="*/ 125 w 1"/>
                  <a:gd name="T17" fmla="*/ 0 h 2"/>
                  <a:gd name="T18" fmla="*/ 125 w 1"/>
                  <a:gd name="T19" fmla="*/ 292 h 2"/>
                  <a:gd name="T20" fmla="*/ 125 w 1"/>
                  <a:gd name="T21" fmla="*/ 292 h 2"/>
                  <a:gd name="T22" fmla="*/ 125 w 1"/>
                  <a:gd name="T23" fmla="*/ 292 h 2"/>
                  <a:gd name="T24" fmla="*/ 125 w 1"/>
                  <a:gd name="T25" fmla="*/ 292 h 2"/>
                  <a:gd name="T26" fmla="*/ 125 w 1"/>
                  <a:gd name="T27" fmla="*/ 292 h 2"/>
                  <a:gd name="T28" fmla="*/ 125 w 1"/>
                  <a:gd name="T29" fmla="*/ 292 h 2"/>
                  <a:gd name="T30" fmla="*/ 125 w 1"/>
                  <a:gd name="T31" fmla="*/ 292 h 2"/>
                  <a:gd name="T32" fmla="*/ 125 w 1"/>
                  <a:gd name="T33" fmla="*/ 292 h 2"/>
                  <a:gd name="T34" fmla="*/ 125 w 1"/>
                  <a:gd name="T35" fmla="*/ 292 h 2"/>
                  <a:gd name="T36" fmla="*/ 125 w 1"/>
                  <a:gd name="T37" fmla="*/ 292 h 2"/>
                  <a:gd name="T38" fmla="*/ 125 w 1"/>
                  <a:gd name="T39" fmla="*/ 292 h 2"/>
                  <a:gd name="T40" fmla="*/ 125 w 1"/>
                  <a:gd name="T41" fmla="*/ 292 h 2"/>
                  <a:gd name="T42" fmla="*/ 125 w 1"/>
                  <a:gd name="T43" fmla="*/ 546 h 2"/>
                  <a:gd name="T44" fmla="*/ 125 w 1"/>
                  <a:gd name="T45" fmla="*/ 546 h 2"/>
                  <a:gd name="T46" fmla="*/ 125 w 1"/>
                  <a:gd name="T47" fmla="*/ 546 h 2"/>
                  <a:gd name="T48" fmla="*/ 125 w 1"/>
                  <a:gd name="T49" fmla="*/ 546 h 2"/>
                  <a:gd name="T50" fmla="*/ 125 w 1"/>
                  <a:gd name="T51" fmla="*/ 546 h 2"/>
                  <a:gd name="T52" fmla="*/ 125 w 1"/>
                  <a:gd name="T53" fmla="*/ 546 h 2"/>
                  <a:gd name="T54" fmla="*/ 125 w 1"/>
                  <a:gd name="T55" fmla="*/ 546 h 2"/>
                  <a:gd name="T56" fmla="*/ 125 w 1"/>
                  <a:gd name="T57" fmla="*/ 546 h 2"/>
                  <a:gd name="T58" fmla="*/ 125 w 1"/>
                  <a:gd name="T59" fmla="*/ 546 h 2"/>
                  <a:gd name="T60" fmla="*/ 125 w 1"/>
                  <a:gd name="T61" fmla="*/ 546 h 2"/>
                  <a:gd name="T62" fmla="*/ 0 w 1"/>
                  <a:gd name="T63" fmla="*/ 546 h 2"/>
                  <a:gd name="T64" fmla="*/ 0 w 1"/>
                  <a:gd name="T65" fmla="*/ 546 h 2"/>
                  <a:gd name="T66" fmla="*/ 0 w 1"/>
                  <a:gd name="T67" fmla="*/ 546 h 2"/>
                  <a:gd name="T68" fmla="*/ 0 w 1"/>
                  <a:gd name="T69" fmla="*/ 546 h 2"/>
                  <a:gd name="T70" fmla="*/ 0 w 1"/>
                  <a:gd name="T71" fmla="*/ 546 h 2"/>
                  <a:gd name="T72" fmla="*/ 0 w 1"/>
                  <a:gd name="T73" fmla="*/ 546 h 2"/>
                  <a:gd name="T74" fmla="*/ 0 w 1"/>
                  <a:gd name="T75" fmla="*/ 546 h 2"/>
                  <a:gd name="T76" fmla="*/ 0 w 1"/>
                  <a:gd name="T77" fmla="*/ 292 h 2"/>
                  <a:gd name="T78" fmla="*/ 0 w 1"/>
                  <a:gd name="T79" fmla="*/ 292 h 2"/>
                  <a:gd name="T80" fmla="*/ 0 w 1"/>
                  <a:gd name="T81" fmla="*/ 292 h 2"/>
                  <a:gd name="T82" fmla="*/ 0 w 1"/>
                  <a:gd name="T83" fmla="*/ 292 h 2"/>
                  <a:gd name="T84" fmla="*/ 0 w 1"/>
                  <a:gd name="T85" fmla="*/ 292 h 2"/>
                  <a:gd name="T86" fmla="*/ 0 w 1"/>
                  <a:gd name="T87" fmla="*/ 292 h 2"/>
                  <a:gd name="T88" fmla="*/ 0 w 1"/>
                  <a:gd name="T89" fmla="*/ 292 h 2"/>
                  <a:gd name="T90" fmla="*/ 0 w 1"/>
                  <a:gd name="T91" fmla="*/ 292 h 2"/>
                  <a:gd name="T92" fmla="*/ 0 w 1"/>
                  <a:gd name="T93" fmla="*/ 292 h 2"/>
                  <a:gd name="T94" fmla="*/ 0 w 1"/>
                  <a:gd name="T95" fmla="*/ 292 h 2"/>
                  <a:gd name="T96" fmla="*/ 0 w 1"/>
                  <a:gd name="T97" fmla="*/ 292 h 2"/>
                  <a:gd name="T98" fmla="*/ 0 w 1"/>
                  <a:gd name="T99" fmla="*/ 292 h 2"/>
                  <a:gd name="T100" fmla="*/ 0 w 1"/>
                  <a:gd name="T101" fmla="*/ 292 h 2"/>
                  <a:gd name="T102" fmla="*/ 0 w 1"/>
                  <a:gd name="T103" fmla="*/ 292 h 2"/>
                  <a:gd name="T104" fmla="*/ 0 w 1"/>
                  <a:gd name="T105" fmla="*/ 292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5" name="Freeform 251"/>
              <p:cNvSpPr>
                <a:spLocks/>
              </p:cNvSpPr>
              <p:nvPr/>
            </p:nvSpPr>
            <p:spPr bwMode="auto">
              <a:xfrm>
                <a:off x="2506" y="2961"/>
                <a:ext cx="5" cy="7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125 w 1"/>
                  <a:gd name="T13" fmla="*/ 0 h 1"/>
                  <a:gd name="T14" fmla="*/ 125 w 1"/>
                  <a:gd name="T15" fmla="*/ 0 h 1"/>
                  <a:gd name="T16" fmla="*/ 125 w 1"/>
                  <a:gd name="T17" fmla="*/ 0 h 1"/>
                  <a:gd name="T18" fmla="*/ 125 w 1"/>
                  <a:gd name="T19" fmla="*/ 0 h 1"/>
                  <a:gd name="T20" fmla="*/ 125 w 1"/>
                  <a:gd name="T21" fmla="*/ 0 h 1"/>
                  <a:gd name="T22" fmla="*/ 125 w 1"/>
                  <a:gd name="T23" fmla="*/ 0 h 1"/>
                  <a:gd name="T24" fmla="*/ 125 w 1"/>
                  <a:gd name="T25" fmla="*/ 0 h 1"/>
                  <a:gd name="T26" fmla="*/ 125 w 1"/>
                  <a:gd name="T27" fmla="*/ 0 h 1"/>
                  <a:gd name="T28" fmla="*/ 125 w 1"/>
                  <a:gd name="T29" fmla="*/ 0 h 1"/>
                  <a:gd name="T30" fmla="*/ 125 w 1"/>
                  <a:gd name="T31" fmla="*/ 0 h 1"/>
                  <a:gd name="T32" fmla="*/ 125 w 1"/>
                  <a:gd name="T33" fmla="*/ 0 h 1"/>
                  <a:gd name="T34" fmla="*/ 125 w 1"/>
                  <a:gd name="T35" fmla="*/ 0 h 1"/>
                  <a:gd name="T36" fmla="*/ 125 w 1"/>
                  <a:gd name="T37" fmla="*/ 0 h 1"/>
                  <a:gd name="T38" fmla="*/ 125 w 1"/>
                  <a:gd name="T39" fmla="*/ 0 h 1"/>
                  <a:gd name="T40" fmla="*/ 125 w 1"/>
                  <a:gd name="T41" fmla="*/ 0 h 1"/>
                  <a:gd name="T42" fmla="*/ 125 w 1"/>
                  <a:gd name="T43" fmla="*/ 343 h 1"/>
                  <a:gd name="T44" fmla="*/ 125 w 1"/>
                  <a:gd name="T45" fmla="*/ 343 h 1"/>
                  <a:gd name="T46" fmla="*/ 125 w 1"/>
                  <a:gd name="T47" fmla="*/ 343 h 1"/>
                  <a:gd name="T48" fmla="*/ 125 w 1"/>
                  <a:gd name="T49" fmla="*/ 343 h 1"/>
                  <a:gd name="T50" fmla="*/ 125 w 1"/>
                  <a:gd name="T51" fmla="*/ 343 h 1"/>
                  <a:gd name="T52" fmla="*/ 125 w 1"/>
                  <a:gd name="T53" fmla="*/ 343 h 1"/>
                  <a:gd name="T54" fmla="*/ 125 w 1"/>
                  <a:gd name="T55" fmla="*/ 343 h 1"/>
                  <a:gd name="T56" fmla="*/ 125 w 1"/>
                  <a:gd name="T57" fmla="*/ 343 h 1"/>
                  <a:gd name="T58" fmla="*/ 125 w 1"/>
                  <a:gd name="T59" fmla="*/ 343 h 1"/>
                  <a:gd name="T60" fmla="*/ 125 w 1"/>
                  <a:gd name="T61" fmla="*/ 343 h 1"/>
                  <a:gd name="T62" fmla="*/ 125 w 1"/>
                  <a:gd name="T63" fmla="*/ 343 h 1"/>
                  <a:gd name="T64" fmla="*/ 125 w 1"/>
                  <a:gd name="T65" fmla="*/ 343 h 1"/>
                  <a:gd name="T66" fmla="*/ 125 w 1"/>
                  <a:gd name="T67" fmla="*/ 343 h 1"/>
                  <a:gd name="T68" fmla="*/ 125 w 1"/>
                  <a:gd name="T69" fmla="*/ 343 h 1"/>
                  <a:gd name="T70" fmla="*/ 125 w 1"/>
                  <a:gd name="T71" fmla="*/ 343 h 1"/>
                  <a:gd name="T72" fmla="*/ 0 w 1"/>
                  <a:gd name="T73" fmla="*/ 343 h 1"/>
                  <a:gd name="T74" fmla="*/ 0 w 1"/>
                  <a:gd name="T75" fmla="*/ 343 h 1"/>
                  <a:gd name="T76" fmla="*/ 0 w 1"/>
                  <a:gd name="T77" fmla="*/ 343 h 1"/>
                  <a:gd name="T78" fmla="*/ 0 w 1"/>
                  <a:gd name="T79" fmla="*/ 343 h 1"/>
                  <a:gd name="T80" fmla="*/ 0 w 1"/>
                  <a:gd name="T81" fmla="*/ 343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125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6" name="Freeform 252"/>
              <p:cNvSpPr>
                <a:spLocks/>
              </p:cNvSpPr>
              <p:nvPr/>
            </p:nvSpPr>
            <p:spPr bwMode="auto">
              <a:xfrm>
                <a:off x="2506" y="2961"/>
                <a:ext cx="5" cy="7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125 w 1"/>
                  <a:gd name="T13" fmla="*/ 0 h 1"/>
                  <a:gd name="T14" fmla="*/ 125 w 1"/>
                  <a:gd name="T15" fmla="*/ 0 h 1"/>
                  <a:gd name="T16" fmla="*/ 125 w 1"/>
                  <a:gd name="T17" fmla="*/ 0 h 1"/>
                  <a:gd name="T18" fmla="*/ 125 w 1"/>
                  <a:gd name="T19" fmla="*/ 0 h 1"/>
                  <a:gd name="T20" fmla="*/ 125 w 1"/>
                  <a:gd name="T21" fmla="*/ 0 h 1"/>
                  <a:gd name="T22" fmla="*/ 125 w 1"/>
                  <a:gd name="T23" fmla="*/ 0 h 1"/>
                  <a:gd name="T24" fmla="*/ 125 w 1"/>
                  <a:gd name="T25" fmla="*/ 0 h 1"/>
                  <a:gd name="T26" fmla="*/ 125 w 1"/>
                  <a:gd name="T27" fmla="*/ 0 h 1"/>
                  <a:gd name="T28" fmla="*/ 125 w 1"/>
                  <a:gd name="T29" fmla="*/ 0 h 1"/>
                  <a:gd name="T30" fmla="*/ 125 w 1"/>
                  <a:gd name="T31" fmla="*/ 0 h 1"/>
                  <a:gd name="T32" fmla="*/ 125 w 1"/>
                  <a:gd name="T33" fmla="*/ 0 h 1"/>
                  <a:gd name="T34" fmla="*/ 125 w 1"/>
                  <a:gd name="T35" fmla="*/ 0 h 1"/>
                  <a:gd name="T36" fmla="*/ 125 w 1"/>
                  <a:gd name="T37" fmla="*/ 0 h 1"/>
                  <a:gd name="T38" fmla="*/ 125 w 1"/>
                  <a:gd name="T39" fmla="*/ 0 h 1"/>
                  <a:gd name="T40" fmla="*/ 125 w 1"/>
                  <a:gd name="T41" fmla="*/ 0 h 1"/>
                  <a:gd name="T42" fmla="*/ 125 w 1"/>
                  <a:gd name="T43" fmla="*/ 343 h 1"/>
                  <a:gd name="T44" fmla="*/ 125 w 1"/>
                  <a:gd name="T45" fmla="*/ 343 h 1"/>
                  <a:gd name="T46" fmla="*/ 125 w 1"/>
                  <a:gd name="T47" fmla="*/ 343 h 1"/>
                  <a:gd name="T48" fmla="*/ 125 w 1"/>
                  <a:gd name="T49" fmla="*/ 343 h 1"/>
                  <a:gd name="T50" fmla="*/ 125 w 1"/>
                  <a:gd name="T51" fmla="*/ 343 h 1"/>
                  <a:gd name="T52" fmla="*/ 125 w 1"/>
                  <a:gd name="T53" fmla="*/ 343 h 1"/>
                  <a:gd name="T54" fmla="*/ 125 w 1"/>
                  <a:gd name="T55" fmla="*/ 343 h 1"/>
                  <a:gd name="T56" fmla="*/ 125 w 1"/>
                  <a:gd name="T57" fmla="*/ 343 h 1"/>
                  <a:gd name="T58" fmla="*/ 125 w 1"/>
                  <a:gd name="T59" fmla="*/ 343 h 1"/>
                  <a:gd name="T60" fmla="*/ 125 w 1"/>
                  <a:gd name="T61" fmla="*/ 343 h 1"/>
                  <a:gd name="T62" fmla="*/ 125 w 1"/>
                  <a:gd name="T63" fmla="*/ 343 h 1"/>
                  <a:gd name="T64" fmla="*/ 125 w 1"/>
                  <a:gd name="T65" fmla="*/ 343 h 1"/>
                  <a:gd name="T66" fmla="*/ 125 w 1"/>
                  <a:gd name="T67" fmla="*/ 343 h 1"/>
                  <a:gd name="T68" fmla="*/ 0 w 1"/>
                  <a:gd name="T69" fmla="*/ 343 h 1"/>
                  <a:gd name="T70" fmla="*/ 0 w 1"/>
                  <a:gd name="T71" fmla="*/ 343 h 1"/>
                  <a:gd name="T72" fmla="*/ 0 w 1"/>
                  <a:gd name="T73" fmla="*/ 343 h 1"/>
                  <a:gd name="T74" fmla="*/ 0 w 1"/>
                  <a:gd name="T75" fmla="*/ 343 h 1"/>
                  <a:gd name="T76" fmla="*/ 0 w 1"/>
                  <a:gd name="T77" fmla="*/ 343 h 1"/>
                  <a:gd name="T78" fmla="*/ 0 w 1"/>
                  <a:gd name="T79" fmla="*/ 343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0 w 1"/>
                  <a:gd name="T91" fmla="*/ 0 h 1"/>
                  <a:gd name="T92" fmla="*/ 0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7" name="Freeform 253"/>
              <p:cNvSpPr>
                <a:spLocks/>
              </p:cNvSpPr>
              <p:nvPr/>
            </p:nvSpPr>
            <p:spPr bwMode="auto">
              <a:xfrm>
                <a:off x="2511" y="2955"/>
                <a:ext cx="25" cy="13"/>
              </a:xfrm>
              <a:custGeom>
                <a:avLst/>
                <a:gdLst>
                  <a:gd name="T0" fmla="*/ 231 w 4"/>
                  <a:gd name="T1" fmla="*/ 0 h 2"/>
                  <a:gd name="T2" fmla="*/ 231 w 4"/>
                  <a:gd name="T3" fmla="*/ 0 h 2"/>
                  <a:gd name="T4" fmla="*/ 506 w 4"/>
                  <a:gd name="T5" fmla="*/ 0 h 2"/>
                  <a:gd name="T6" fmla="*/ 506 w 4"/>
                  <a:gd name="T7" fmla="*/ 0 h 2"/>
                  <a:gd name="T8" fmla="*/ 506 w 4"/>
                  <a:gd name="T9" fmla="*/ 0 h 2"/>
                  <a:gd name="T10" fmla="*/ 506 w 4"/>
                  <a:gd name="T11" fmla="*/ 0 h 2"/>
                  <a:gd name="T12" fmla="*/ 975 w 4"/>
                  <a:gd name="T13" fmla="*/ 0 h 2"/>
                  <a:gd name="T14" fmla="*/ 975 w 4"/>
                  <a:gd name="T15" fmla="*/ 0 h 2"/>
                  <a:gd name="T16" fmla="*/ 975 w 4"/>
                  <a:gd name="T17" fmla="*/ 0 h 2"/>
                  <a:gd name="T18" fmla="*/ 975 w 4"/>
                  <a:gd name="T19" fmla="*/ 292 h 2"/>
                  <a:gd name="T20" fmla="*/ 975 w 4"/>
                  <a:gd name="T21" fmla="*/ 292 h 2"/>
                  <a:gd name="T22" fmla="*/ 975 w 4"/>
                  <a:gd name="T23" fmla="*/ 292 h 2"/>
                  <a:gd name="T24" fmla="*/ 975 w 4"/>
                  <a:gd name="T25" fmla="*/ 292 h 2"/>
                  <a:gd name="T26" fmla="*/ 975 w 4"/>
                  <a:gd name="T27" fmla="*/ 292 h 2"/>
                  <a:gd name="T28" fmla="*/ 975 w 4"/>
                  <a:gd name="T29" fmla="*/ 292 h 2"/>
                  <a:gd name="T30" fmla="*/ 975 w 4"/>
                  <a:gd name="T31" fmla="*/ 292 h 2"/>
                  <a:gd name="T32" fmla="*/ 975 w 4"/>
                  <a:gd name="T33" fmla="*/ 292 h 2"/>
                  <a:gd name="T34" fmla="*/ 975 w 4"/>
                  <a:gd name="T35" fmla="*/ 292 h 2"/>
                  <a:gd name="T36" fmla="*/ 975 w 4"/>
                  <a:gd name="T37" fmla="*/ 292 h 2"/>
                  <a:gd name="T38" fmla="*/ 975 w 4"/>
                  <a:gd name="T39" fmla="*/ 292 h 2"/>
                  <a:gd name="T40" fmla="*/ 506 w 4"/>
                  <a:gd name="T41" fmla="*/ 292 h 2"/>
                  <a:gd name="T42" fmla="*/ 506 w 4"/>
                  <a:gd name="T43" fmla="*/ 292 h 2"/>
                  <a:gd name="T44" fmla="*/ 506 w 4"/>
                  <a:gd name="T45" fmla="*/ 292 h 2"/>
                  <a:gd name="T46" fmla="*/ 506 w 4"/>
                  <a:gd name="T47" fmla="*/ 292 h 2"/>
                  <a:gd name="T48" fmla="*/ 506 w 4"/>
                  <a:gd name="T49" fmla="*/ 292 h 2"/>
                  <a:gd name="T50" fmla="*/ 506 w 4"/>
                  <a:gd name="T51" fmla="*/ 292 h 2"/>
                  <a:gd name="T52" fmla="*/ 506 w 4"/>
                  <a:gd name="T53" fmla="*/ 292 h 2"/>
                  <a:gd name="T54" fmla="*/ 506 w 4"/>
                  <a:gd name="T55" fmla="*/ 292 h 2"/>
                  <a:gd name="T56" fmla="*/ 231 w 4"/>
                  <a:gd name="T57" fmla="*/ 292 h 2"/>
                  <a:gd name="T58" fmla="*/ 231 w 4"/>
                  <a:gd name="T59" fmla="*/ 292 h 2"/>
                  <a:gd name="T60" fmla="*/ 231 w 4"/>
                  <a:gd name="T61" fmla="*/ 292 h 2"/>
                  <a:gd name="T62" fmla="*/ 231 w 4"/>
                  <a:gd name="T63" fmla="*/ 292 h 2"/>
                  <a:gd name="T64" fmla="*/ 0 w 4"/>
                  <a:gd name="T65" fmla="*/ 546 h 2"/>
                  <a:gd name="T66" fmla="*/ 0 w 4"/>
                  <a:gd name="T67" fmla="*/ 546 h 2"/>
                  <a:gd name="T68" fmla="*/ 0 w 4"/>
                  <a:gd name="T69" fmla="*/ 546 h 2"/>
                  <a:gd name="T70" fmla="*/ 0 w 4"/>
                  <a:gd name="T71" fmla="*/ 546 h 2"/>
                  <a:gd name="T72" fmla="*/ 0 w 4"/>
                  <a:gd name="T73" fmla="*/ 546 h 2"/>
                  <a:gd name="T74" fmla="*/ 0 w 4"/>
                  <a:gd name="T75" fmla="*/ 546 h 2"/>
                  <a:gd name="T76" fmla="*/ 0 w 4"/>
                  <a:gd name="T77" fmla="*/ 546 h 2"/>
                  <a:gd name="T78" fmla="*/ 0 w 4"/>
                  <a:gd name="T79" fmla="*/ 546 h 2"/>
                  <a:gd name="T80" fmla="*/ 0 w 4"/>
                  <a:gd name="T81" fmla="*/ 546 h 2"/>
                  <a:gd name="T82" fmla="*/ 0 w 4"/>
                  <a:gd name="T83" fmla="*/ 292 h 2"/>
                  <a:gd name="T84" fmla="*/ 0 w 4"/>
                  <a:gd name="T85" fmla="*/ 292 h 2"/>
                  <a:gd name="T86" fmla="*/ 0 w 4"/>
                  <a:gd name="T87" fmla="*/ 292 h 2"/>
                  <a:gd name="T88" fmla="*/ 0 w 4"/>
                  <a:gd name="T89" fmla="*/ 292 h 2"/>
                  <a:gd name="T90" fmla="*/ 0 w 4"/>
                  <a:gd name="T91" fmla="*/ 292 h 2"/>
                  <a:gd name="T92" fmla="*/ 0 w 4"/>
                  <a:gd name="T93" fmla="*/ 292 h 2"/>
                  <a:gd name="T94" fmla="*/ 0 w 4"/>
                  <a:gd name="T95" fmla="*/ 292 h 2"/>
                  <a:gd name="T96" fmla="*/ 0 w 4"/>
                  <a:gd name="T97" fmla="*/ 292 h 2"/>
                  <a:gd name="T98" fmla="*/ 0 w 4"/>
                  <a:gd name="T99" fmla="*/ 292 h 2"/>
                  <a:gd name="T100" fmla="*/ 0 w 4"/>
                  <a:gd name="T101" fmla="*/ 292 h 2"/>
                  <a:gd name="T102" fmla="*/ 0 w 4"/>
                  <a:gd name="T103" fmla="*/ 292 h 2"/>
                  <a:gd name="T104" fmla="*/ 0 w 4"/>
                  <a:gd name="T105" fmla="*/ 292 h 2"/>
                  <a:gd name="T106" fmla="*/ 0 w 4"/>
                  <a:gd name="T107" fmla="*/ 292 h 2"/>
                  <a:gd name="T108" fmla="*/ 0 w 4"/>
                  <a:gd name="T109" fmla="*/ 292 h 2"/>
                  <a:gd name="T110" fmla="*/ 0 w 4"/>
                  <a:gd name="T111" fmla="*/ 292 h 2"/>
                  <a:gd name="T112" fmla="*/ 0 w 4"/>
                  <a:gd name="T113" fmla="*/ 292 h 2"/>
                  <a:gd name="T114" fmla="*/ 0 w 4"/>
                  <a:gd name="T115" fmla="*/ 292 h 2"/>
                  <a:gd name="T116" fmla="*/ 231 w 4"/>
                  <a:gd name="T117" fmla="*/ 292 h 2"/>
                  <a:gd name="T118" fmla="*/ 231 w 4"/>
                  <a:gd name="T119" fmla="*/ 292 h 2"/>
                  <a:gd name="T120" fmla="*/ 231 w 4"/>
                  <a:gd name="T121" fmla="*/ 292 h 2"/>
                  <a:gd name="T122" fmla="*/ 231 w 4"/>
                  <a:gd name="T123" fmla="*/ 292 h 2"/>
                  <a:gd name="T124" fmla="*/ 231 w 4"/>
                  <a:gd name="T125" fmla="*/ 0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"/>
                  <a:gd name="T190" fmla="*/ 0 h 2"/>
                  <a:gd name="T191" fmla="*/ 4 w 4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" h="2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8" name="Freeform 254"/>
              <p:cNvSpPr>
                <a:spLocks/>
              </p:cNvSpPr>
              <p:nvPr/>
            </p:nvSpPr>
            <p:spPr bwMode="auto">
              <a:xfrm>
                <a:off x="2511" y="2961"/>
                <a:ext cx="25" cy="7"/>
              </a:xfrm>
              <a:custGeom>
                <a:avLst/>
                <a:gdLst>
                  <a:gd name="T0" fmla="*/ 231 w 4"/>
                  <a:gd name="T1" fmla="*/ 0 h 1"/>
                  <a:gd name="T2" fmla="*/ 231 w 4"/>
                  <a:gd name="T3" fmla="*/ 0 h 1"/>
                  <a:gd name="T4" fmla="*/ 506 w 4"/>
                  <a:gd name="T5" fmla="*/ 0 h 1"/>
                  <a:gd name="T6" fmla="*/ 506 w 4"/>
                  <a:gd name="T7" fmla="*/ 0 h 1"/>
                  <a:gd name="T8" fmla="*/ 506 w 4"/>
                  <a:gd name="T9" fmla="*/ 0 h 1"/>
                  <a:gd name="T10" fmla="*/ 975 w 4"/>
                  <a:gd name="T11" fmla="*/ 0 h 1"/>
                  <a:gd name="T12" fmla="*/ 975 w 4"/>
                  <a:gd name="T13" fmla="*/ 0 h 1"/>
                  <a:gd name="T14" fmla="*/ 975 w 4"/>
                  <a:gd name="T15" fmla="*/ 0 h 1"/>
                  <a:gd name="T16" fmla="*/ 975 w 4"/>
                  <a:gd name="T17" fmla="*/ 0 h 1"/>
                  <a:gd name="T18" fmla="*/ 975 w 4"/>
                  <a:gd name="T19" fmla="*/ 0 h 1"/>
                  <a:gd name="T20" fmla="*/ 975 w 4"/>
                  <a:gd name="T21" fmla="*/ 0 h 1"/>
                  <a:gd name="T22" fmla="*/ 975 w 4"/>
                  <a:gd name="T23" fmla="*/ 0 h 1"/>
                  <a:gd name="T24" fmla="*/ 975 w 4"/>
                  <a:gd name="T25" fmla="*/ 0 h 1"/>
                  <a:gd name="T26" fmla="*/ 975 w 4"/>
                  <a:gd name="T27" fmla="*/ 0 h 1"/>
                  <a:gd name="T28" fmla="*/ 975 w 4"/>
                  <a:gd name="T29" fmla="*/ 0 h 1"/>
                  <a:gd name="T30" fmla="*/ 975 w 4"/>
                  <a:gd name="T31" fmla="*/ 0 h 1"/>
                  <a:gd name="T32" fmla="*/ 975 w 4"/>
                  <a:gd name="T33" fmla="*/ 0 h 1"/>
                  <a:gd name="T34" fmla="*/ 975 w 4"/>
                  <a:gd name="T35" fmla="*/ 0 h 1"/>
                  <a:gd name="T36" fmla="*/ 975 w 4"/>
                  <a:gd name="T37" fmla="*/ 0 h 1"/>
                  <a:gd name="T38" fmla="*/ 975 w 4"/>
                  <a:gd name="T39" fmla="*/ 0 h 1"/>
                  <a:gd name="T40" fmla="*/ 975 w 4"/>
                  <a:gd name="T41" fmla="*/ 0 h 1"/>
                  <a:gd name="T42" fmla="*/ 975 w 4"/>
                  <a:gd name="T43" fmla="*/ 0 h 1"/>
                  <a:gd name="T44" fmla="*/ 975 w 4"/>
                  <a:gd name="T45" fmla="*/ 0 h 1"/>
                  <a:gd name="T46" fmla="*/ 506 w 4"/>
                  <a:gd name="T47" fmla="*/ 0 h 1"/>
                  <a:gd name="T48" fmla="*/ 506 w 4"/>
                  <a:gd name="T49" fmla="*/ 0 h 1"/>
                  <a:gd name="T50" fmla="*/ 506 w 4"/>
                  <a:gd name="T51" fmla="*/ 0 h 1"/>
                  <a:gd name="T52" fmla="*/ 506 w 4"/>
                  <a:gd name="T53" fmla="*/ 0 h 1"/>
                  <a:gd name="T54" fmla="*/ 506 w 4"/>
                  <a:gd name="T55" fmla="*/ 0 h 1"/>
                  <a:gd name="T56" fmla="*/ 506 w 4"/>
                  <a:gd name="T57" fmla="*/ 0 h 1"/>
                  <a:gd name="T58" fmla="*/ 231 w 4"/>
                  <a:gd name="T59" fmla="*/ 343 h 1"/>
                  <a:gd name="T60" fmla="*/ 231 w 4"/>
                  <a:gd name="T61" fmla="*/ 343 h 1"/>
                  <a:gd name="T62" fmla="*/ 231 w 4"/>
                  <a:gd name="T63" fmla="*/ 343 h 1"/>
                  <a:gd name="T64" fmla="*/ 231 w 4"/>
                  <a:gd name="T65" fmla="*/ 343 h 1"/>
                  <a:gd name="T66" fmla="*/ 231 w 4"/>
                  <a:gd name="T67" fmla="*/ 343 h 1"/>
                  <a:gd name="T68" fmla="*/ 231 w 4"/>
                  <a:gd name="T69" fmla="*/ 343 h 1"/>
                  <a:gd name="T70" fmla="*/ 231 w 4"/>
                  <a:gd name="T71" fmla="*/ 343 h 1"/>
                  <a:gd name="T72" fmla="*/ 231 w 4"/>
                  <a:gd name="T73" fmla="*/ 343 h 1"/>
                  <a:gd name="T74" fmla="*/ 231 w 4"/>
                  <a:gd name="T75" fmla="*/ 343 h 1"/>
                  <a:gd name="T76" fmla="*/ 231 w 4"/>
                  <a:gd name="T77" fmla="*/ 343 h 1"/>
                  <a:gd name="T78" fmla="*/ 0 w 4"/>
                  <a:gd name="T79" fmla="*/ 343 h 1"/>
                  <a:gd name="T80" fmla="*/ 0 w 4"/>
                  <a:gd name="T81" fmla="*/ 343 h 1"/>
                  <a:gd name="T82" fmla="*/ 0 w 4"/>
                  <a:gd name="T83" fmla="*/ 343 h 1"/>
                  <a:gd name="T84" fmla="*/ 0 w 4"/>
                  <a:gd name="T85" fmla="*/ 343 h 1"/>
                  <a:gd name="T86" fmla="*/ 0 w 4"/>
                  <a:gd name="T87" fmla="*/ 343 h 1"/>
                  <a:gd name="T88" fmla="*/ 0 w 4"/>
                  <a:gd name="T89" fmla="*/ 343 h 1"/>
                  <a:gd name="T90" fmla="*/ 0 w 4"/>
                  <a:gd name="T91" fmla="*/ 343 h 1"/>
                  <a:gd name="T92" fmla="*/ 0 w 4"/>
                  <a:gd name="T93" fmla="*/ 343 h 1"/>
                  <a:gd name="T94" fmla="*/ 0 w 4"/>
                  <a:gd name="T95" fmla="*/ 0 h 1"/>
                  <a:gd name="T96" fmla="*/ 0 w 4"/>
                  <a:gd name="T97" fmla="*/ 0 h 1"/>
                  <a:gd name="T98" fmla="*/ 0 w 4"/>
                  <a:gd name="T99" fmla="*/ 0 h 1"/>
                  <a:gd name="T100" fmla="*/ 0 w 4"/>
                  <a:gd name="T101" fmla="*/ 0 h 1"/>
                  <a:gd name="T102" fmla="*/ 0 w 4"/>
                  <a:gd name="T103" fmla="*/ 0 h 1"/>
                  <a:gd name="T104" fmla="*/ 0 w 4"/>
                  <a:gd name="T105" fmla="*/ 0 h 1"/>
                  <a:gd name="T106" fmla="*/ 0 w 4"/>
                  <a:gd name="T107" fmla="*/ 0 h 1"/>
                  <a:gd name="T108" fmla="*/ 0 w 4"/>
                  <a:gd name="T109" fmla="*/ 0 h 1"/>
                  <a:gd name="T110" fmla="*/ 231 w 4"/>
                  <a:gd name="T111" fmla="*/ 0 h 1"/>
                  <a:gd name="T112" fmla="*/ 231 w 4"/>
                  <a:gd name="T113" fmla="*/ 0 h 1"/>
                  <a:gd name="T114" fmla="*/ 231 w 4"/>
                  <a:gd name="T115" fmla="*/ 0 h 1"/>
                  <a:gd name="T116" fmla="*/ 231 w 4"/>
                  <a:gd name="T117" fmla="*/ 0 h 1"/>
                  <a:gd name="T118" fmla="*/ 231 w 4"/>
                  <a:gd name="T119" fmla="*/ 0 h 1"/>
                  <a:gd name="T120" fmla="*/ 231 w 4"/>
                  <a:gd name="T121" fmla="*/ 0 h 1"/>
                  <a:gd name="T122" fmla="*/ 231 w 4"/>
                  <a:gd name="T123" fmla="*/ 0 h 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"/>
                  <a:gd name="T187" fmla="*/ 0 h 1"/>
                  <a:gd name="T188" fmla="*/ 4 w 4"/>
                  <a:gd name="T189" fmla="*/ 1 h 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09" name="Freeform 255"/>
              <p:cNvSpPr>
                <a:spLocks/>
              </p:cNvSpPr>
              <p:nvPr/>
            </p:nvSpPr>
            <p:spPr bwMode="auto">
              <a:xfrm>
                <a:off x="2511" y="2961"/>
                <a:ext cx="25" cy="7"/>
              </a:xfrm>
              <a:custGeom>
                <a:avLst/>
                <a:gdLst>
                  <a:gd name="T0" fmla="*/ 231 w 4"/>
                  <a:gd name="T1" fmla="*/ 0 h 1"/>
                  <a:gd name="T2" fmla="*/ 231 w 4"/>
                  <a:gd name="T3" fmla="*/ 0 h 1"/>
                  <a:gd name="T4" fmla="*/ 506 w 4"/>
                  <a:gd name="T5" fmla="*/ 0 h 1"/>
                  <a:gd name="T6" fmla="*/ 506 w 4"/>
                  <a:gd name="T7" fmla="*/ 0 h 1"/>
                  <a:gd name="T8" fmla="*/ 506 w 4"/>
                  <a:gd name="T9" fmla="*/ 0 h 1"/>
                  <a:gd name="T10" fmla="*/ 975 w 4"/>
                  <a:gd name="T11" fmla="*/ 0 h 1"/>
                  <a:gd name="T12" fmla="*/ 975 w 4"/>
                  <a:gd name="T13" fmla="*/ 0 h 1"/>
                  <a:gd name="T14" fmla="*/ 975 w 4"/>
                  <a:gd name="T15" fmla="*/ 0 h 1"/>
                  <a:gd name="T16" fmla="*/ 975 w 4"/>
                  <a:gd name="T17" fmla="*/ 0 h 1"/>
                  <a:gd name="T18" fmla="*/ 975 w 4"/>
                  <a:gd name="T19" fmla="*/ 0 h 1"/>
                  <a:gd name="T20" fmla="*/ 975 w 4"/>
                  <a:gd name="T21" fmla="*/ 0 h 1"/>
                  <a:gd name="T22" fmla="*/ 975 w 4"/>
                  <a:gd name="T23" fmla="*/ 0 h 1"/>
                  <a:gd name="T24" fmla="*/ 975 w 4"/>
                  <a:gd name="T25" fmla="*/ 0 h 1"/>
                  <a:gd name="T26" fmla="*/ 975 w 4"/>
                  <a:gd name="T27" fmla="*/ 0 h 1"/>
                  <a:gd name="T28" fmla="*/ 975 w 4"/>
                  <a:gd name="T29" fmla="*/ 0 h 1"/>
                  <a:gd name="T30" fmla="*/ 975 w 4"/>
                  <a:gd name="T31" fmla="*/ 0 h 1"/>
                  <a:gd name="T32" fmla="*/ 975 w 4"/>
                  <a:gd name="T33" fmla="*/ 0 h 1"/>
                  <a:gd name="T34" fmla="*/ 975 w 4"/>
                  <a:gd name="T35" fmla="*/ 0 h 1"/>
                  <a:gd name="T36" fmla="*/ 975 w 4"/>
                  <a:gd name="T37" fmla="*/ 0 h 1"/>
                  <a:gd name="T38" fmla="*/ 975 w 4"/>
                  <a:gd name="T39" fmla="*/ 0 h 1"/>
                  <a:gd name="T40" fmla="*/ 975 w 4"/>
                  <a:gd name="T41" fmla="*/ 0 h 1"/>
                  <a:gd name="T42" fmla="*/ 975 w 4"/>
                  <a:gd name="T43" fmla="*/ 0 h 1"/>
                  <a:gd name="T44" fmla="*/ 975 w 4"/>
                  <a:gd name="T45" fmla="*/ 0 h 1"/>
                  <a:gd name="T46" fmla="*/ 506 w 4"/>
                  <a:gd name="T47" fmla="*/ 0 h 1"/>
                  <a:gd name="T48" fmla="*/ 506 w 4"/>
                  <a:gd name="T49" fmla="*/ 0 h 1"/>
                  <a:gd name="T50" fmla="*/ 506 w 4"/>
                  <a:gd name="T51" fmla="*/ 0 h 1"/>
                  <a:gd name="T52" fmla="*/ 506 w 4"/>
                  <a:gd name="T53" fmla="*/ 0 h 1"/>
                  <a:gd name="T54" fmla="*/ 506 w 4"/>
                  <a:gd name="T55" fmla="*/ 0 h 1"/>
                  <a:gd name="T56" fmla="*/ 506 w 4"/>
                  <a:gd name="T57" fmla="*/ 0 h 1"/>
                  <a:gd name="T58" fmla="*/ 231 w 4"/>
                  <a:gd name="T59" fmla="*/ 0 h 1"/>
                  <a:gd name="T60" fmla="*/ 231 w 4"/>
                  <a:gd name="T61" fmla="*/ 0 h 1"/>
                  <a:gd name="T62" fmla="*/ 231 w 4"/>
                  <a:gd name="T63" fmla="*/ 343 h 1"/>
                  <a:gd name="T64" fmla="*/ 231 w 4"/>
                  <a:gd name="T65" fmla="*/ 343 h 1"/>
                  <a:gd name="T66" fmla="*/ 231 w 4"/>
                  <a:gd name="T67" fmla="*/ 343 h 1"/>
                  <a:gd name="T68" fmla="*/ 231 w 4"/>
                  <a:gd name="T69" fmla="*/ 343 h 1"/>
                  <a:gd name="T70" fmla="*/ 231 w 4"/>
                  <a:gd name="T71" fmla="*/ 343 h 1"/>
                  <a:gd name="T72" fmla="*/ 0 w 4"/>
                  <a:gd name="T73" fmla="*/ 343 h 1"/>
                  <a:gd name="T74" fmla="*/ 0 w 4"/>
                  <a:gd name="T75" fmla="*/ 343 h 1"/>
                  <a:gd name="T76" fmla="*/ 0 w 4"/>
                  <a:gd name="T77" fmla="*/ 343 h 1"/>
                  <a:gd name="T78" fmla="*/ 0 w 4"/>
                  <a:gd name="T79" fmla="*/ 343 h 1"/>
                  <a:gd name="T80" fmla="*/ 0 w 4"/>
                  <a:gd name="T81" fmla="*/ 343 h 1"/>
                  <a:gd name="T82" fmla="*/ 0 w 4"/>
                  <a:gd name="T83" fmla="*/ 343 h 1"/>
                  <a:gd name="T84" fmla="*/ 0 w 4"/>
                  <a:gd name="T85" fmla="*/ 343 h 1"/>
                  <a:gd name="T86" fmla="*/ 0 w 4"/>
                  <a:gd name="T87" fmla="*/ 343 h 1"/>
                  <a:gd name="T88" fmla="*/ 0 w 4"/>
                  <a:gd name="T89" fmla="*/ 343 h 1"/>
                  <a:gd name="T90" fmla="*/ 0 w 4"/>
                  <a:gd name="T91" fmla="*/ 0 h 1"/>
                  <a:gd name="T92" fmla="*/ 0 w 4"/>
                  <a:gd name="T93" fmla="*/ 0 h 1"/>
                  <a:gd name="T94" fmla="*/ 0 w 4"/>
                  <a:gd name="T95" fmla="*/ 0 h 1"/>
                  <a:gd name="T96" fmla="*/ 0 w 4"/>
                  <a:gd name="T97" fmla="*/ 0 h 1"/>
                  <a:gd name="T98" fmla="*/ 0 w 4"/>
                  <a:gd name="T99" fmla="*/ 0 h 1"/>
                  <a:gd name="T100" fmla="*/ 0 w 4"/>
                  <a:gd name="T101" fmla="*/ 0 h 1"/>
                  <a:gd name="T102" fmla="*/ 0 w 4"/>
                  <a:gd name="T103" fmla="*/ 0 h 1"/>
                  <a:gd name="T104" fmla="*/ 0 w 4"/>
                  <a:gd name="T105" fmla="*/ 0 h 1"/>
                  <a:gd name="T106" fmla="*/ 0 w 4"/>
                  <a:gd name="T107" fmla="*/ 0 h 1"/>
                  <a:gd name="T108" fmla="*/ 0 w 4"/>
                  <a:gd name="T109" fmla="*/ 0 h 1"/>
                  <a:gd name="T110" fmla="*/ 0 w 4"/>
                  <a:gd name="T111" fmla="*/ 0 h 1"/>
                  <a:gd name="T112" fmla="*/ 231 w 4"/>
                  <a:gd name="T113" fmla="*/ 0 h 1"/>
                  <a:gd name="T114" fmla="*/ 231 w 4"/>
                  <a:gd name="T115" fmla="*/ 0 h 1"/>
                  <a:gd name="T116" fmla="*/ 231 w 4"/>
                  <a:gd name="T117" fmla="*/ 0 h 1"/>
                  <a:gd name="T118" fmla="*/ 231 w 4"/>
                  <a:gd name="T119" fmla="*/ 0 h 1"/>
                  <a:gd name="T120" fmla="*/ 231 w 4"/>
                  <a:gd name="T121" fmla="*/ 0 h 1"/>
                  <a:gd name="T122" fmla="*/ 231 w 4"/>
                  <a:gd name="T123" fmla="*/ 0 h 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"/>
                  <a:gd name="T187" fmla="*/ 0 h 1"/>
                  <a:gd name="T188" fmla="*/ 4 w 4"/>
                  <a:gd name="T189" fmla="*/ 1 h 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0" name="Freeform 256"/>
              <p:cNvSpPr>
                <a:spLocks/>
              </p:cNvSpPr>
              <p:nvPr/>
            </p:nvSpPr>
            <p:spPr bwMode="auto">
              <a:xfrm>
                <a:off x="2543" y="2943"/>
                <a:ext cx="12" cy="12"/>
              </a:xfrm>
              <a:custGeom>
                <a:avLst/>
                <a:gdLst>
                  <a:gd name="T0" fmla="*/ 216 w 2"/>
                  <a:gd name="T1" fmla="*/ 216 h 2"/>
                  <a:gd name="T2" fmla="*/ 216 w 2"/>
                  <a:gd name="T3" fmla="*/ 216 h 2"/>
                  <a:gd name="T4" fmla="*/ 216 w 2"/>
                  <a:gd name="T5" fmla="*/ 216 h 2"/>
                  <a:gd name="T6" fmla="*/ 216 w 2"/>
                  <a:gd name="T7" fmla="*/ 216 h 2"/>
                  <a:gd name="T8" fmla="*/ 216 w 2"/>
                  <a:gd name="T9" fmla="*/ 216 h 2"/>
                  <a:gd name="T10" fmla="*/ 216 w 2"/>
                  <a:gd name="T11" fmla="*/ 216 h 2"/>
                  <a:gd name="T12" fmla="*/ 0 w 2"/>
                  <a:gd name="T13" fmla="*/ 216 h 2"/>
                  <a:gd name="T14" fmla="*/ 0 w 2"/>
                  <a:gd name="T15" fmla="*/ 216 h 2"/>
                  <a:gd name="T16" fmla="*/ 0 w 2"/>
                  <a:gd name="T17" fmla="*/ 216 h 2"/>
                  <a:gd name="T18" fmla="*/ 0 w 2"/>
                  <a:gd name="T19" fmla="*/ 216 h 2"/>
                  <a:gd name="T20" fmla="*/ 0 w 2"/>
                  <a:gd name="T21" fmla="*/ 216 h 2"/>
                  <a:gd name="T22" fmla="*/ 0 w 2"/>
                  <a:gd name="T23" fmla="*/ 216 h 2"/>
                  <a:gd name="T24" fmla="*/ 0 w 2"/>
                  <a:gd name="T25" fmla="*/ 432 h 2"/>
                  <a:gd name="T26" fmla="*/ 0 w 2"/>
                  <a:gd name="T27" fmla="*/ 432 h 2"/>
                  <a:gd name="T28" fmla="*/ 0 w 2"/>
                  <a:gd name="T29" fmla="*/ 432 h 2"/>
                  <a:gd name="T30" fmla="*/ 0 w 2"/>
                  <a:gd name="T31" fmla="*/ 432 h 2"/>
                  <a:gd name="T32" fmla="*/ 0 w 2"/>
                  <a:gd name="T33" fmla="*/ 432 h 2"/>
                  <a:gd name="T34" fmla="*/ 216 w 2"/>
                  <a:gd name="T35" fmla="*/ 432 h 2"/>
                  <a:gd name="T36" fmla="*/ 216 w 2"/>
                  <a:gd name="T37" fmla="*/ 432 h 2"/>
                  <a:gd name="T38" fmla="*/ 216 w 2"/>
                  <a:gd name="T39" fmla="*/ 432 h 2"/>
                  <a:gd name="T40" fmla="*/ 216 w 2"/>
                  <a:gd name="T41" fmla="*/ 432 h 2"/>
                  <a:gd name="T42" fmla="*/ 216 w 2"/>
                  <a:gd name="T43" fmla="*/ 432 h 2"/>
                  <a:gd name="T44" fmla="*/ 216 w 2"/>
                  <a:gd name="T45" fmla="*/ 432 h 2"/>
                  <a:gd name="T46" fmla="*/ 216 w 2"/>
                  <a:gd name="T47" fmla="*/ 432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432 w 2"/>
                  <a:gd name="T61" fmla="*/ 216 h 2"/>
                  <a:gd name="T62" fmla="*/ 432 w 2"/>
                  <a:gd name="T63" fmla="*/ 216 h 2"/>
                  <a:gd name="T64" fmla="*/ 432 w 2"/>
                  <a:gd name="T65" fmla="*/ 216 h 2"/>
                  <a:gd name="T66" fmla="*/ 432 w 2"/>
                  <a:gd name="T67" fmla="*/ 216 h 2"/>
                  <a:gd name="T68" fmla="*/ 432 w 2"/>
                  <a:gd name="T69" fmla="*/ 216 h 2"/>
                  <a:gd name="T70" fmla="*/ 432 w 2"/>
                  <a:gd name="T71" fmla="*/ 216 h 2"/>
                  <a:gd name="T72" fmla="*/ 432 w 2"/>
                  <a:gd name="T73" fmla="*/ 216 h 2"/>
                  <a:gd name="T74" fmla="*/ 432 w 2"/>
                  <a:gd name="T75" fmla="*/ 216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"/>
                  <a:gd name="T115" fmla="*/ 0 h 2"/>
                  <a:gd name="T116" fmla="*/ 2 w 2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" h="2">
                    <a:moveTo>
                      <a:pt x="2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1" name="Freeform 257"/>
              <p:cNvSpPr>
                <a:spLocks/>
              </p:cNvSpPr>
              <p:nvPr/>
            </p:nvSpPr>
            <p:spPr bwMode="auto">
              <a:xfrm>
                <a:off x="2543" y="2949"/>
                <a:ext cx="18" cy="6"/>
              </a:xfrm>
              <a:custGeom>
                <a:avLst/>
                <a:gdLst>
                  <a:gd name="T0" fmla="*/ 432 w 3"/>
                  <a:gd name="T1" fmla="*/ 0 h 1"/>
                  <a:gd name="T2" fmla="*/ 432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216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216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216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432 w 3"/>
                  <a:gd name="T45" fmla="*/ 216 h 1"/>
                  <a:gd name="T46" fmla="*/ 432 w 3"/>
                  <a:gd name="T47" fmla="*/ 216 h 1"/>
                  <a:gd name="T48" fmla="*/ 432 w 3"/>
                  <a:gd name="T49" fmla="*/ 216 h 1"/>
                  <a:gd name="T50" fmla="*/ 432 w 3"/>
                  <a:gd name="T51" fmla="*/ 216 h 1"/>
                  <a:gd name="T52" fmla="*/ 432 w 3"/>
                  <a:gd name="T53" fmla="*/ 216 h 1"/>
                  <a:gd name="T54" fmla="*/ 432 w 3"/>
                  <a:gd name="T55" fmla="*/ 0 h 1"/>
                  <a:gd name="T56" fmla="*/ 432 w 3"/>
                  <a:gd name="T57" fmla="*/ 0 h 1"/>
                  <a:gd name="T58" fmla="*/ 432 w 3"/>
                  <a:gd name="T59" fmla="*/ 0 h 1"/>
                  <a:gd name="T60" fmla="*/ 432 w 3"/>
                  <a:gd name="T61" fmla="*/ 0 h 1"/>
                  <a:gd name="T62" fmla="*/ 432 w 3"/>
                  <a:gd name="T63" fmla="*/ 0 h 1"/>
                  <a:gd name="T64" fmla="*/ 648 w 3"/>
                  <a:gd name="T65" fmla="*/ 0 h 1"/>
                  <a:gd name="T66" fmla="*/ 648 w 3"/>
                  <a:gd name="T67" fmla="*/ 0 h 1"/>
                  <a:gd name="T68" fmla="*/ 648 w 3"/>
                  <a:gd name="T69" fmla="*/ 0 h 1"/>
                  <a:gd name="T70" fmla="*/ 648 w 3"/>
                  <a:gd name="T71" fmla="*/ 0 h 1"/>
                  <a:gd name="T72" fmla="*/ 648 w 3"/>
                  <a:gd name="T73" fmla="*/ 0 h 1"/>
                  <a:gd name="T74" fmla="*/ 648 w 3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1"/>
                  <a:gd name="T116" fmla="*/ 3 w 3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2" name="Freeform 258"/>
              <p:cNvSpPr>
                <a:spLocks/>
              </p:cNvSpPr>
              <p:nvPr/>
            </p:nvSpPr>
            <p:spPr bwMode="auto">
              <a:xfrm>
                <a:off x="2543" y="2949"/>
                <a:ext cx="18" cy="6"/>
              </a:xfrm>
              <a:custGeom>
                <a:avLst/>
                <a:gdLst>
                  <a:gd name="T0" fmla="*/ 432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0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432 w 3"/>
                  <a:gd name="T47" fmla="*/ 216 h 1"/>
                  <a:gd name="T48" fmla="*/ 432 w 3"/>
                  <a:gd name="T49" fmla="*/ 216 h 1"/>
                  <a:gd name="T50" fmla="*/ 432 w 3"/>
                  <a:gd name="T51" fmla="*/ 216 h 1"/>
                  <a:gd name="T52" fmla="*/ 432 w 3"/>
                  <a:gd name="T53" fmla="*/ 0 h 1"/>
                  <a:gd name="T54" fmla="*/ 432 w 3"/>
                  <a:gd name="T55" fmla="*/ 0 h 1"/>
                  <a:gd name="T56" fmla="*/ 432 w 3"/>
                  <a:gd name="T57" fmla="*/ 0 h 1"/>
                  <a:gd name="T58" fmla="*/ 432 w 3"/>
                  <a:gd name="T59" fmla="*/ 0 h 1"/>
                  <a:gd name="T60" fmla="*/ 432 w 3"/>
                  <a:gd name="T61" fmla="*/ 0 h 1"/>
                  <a:gd name="T62" fmla="*/ 432 w 3"/>
                  <a:gd name="T63" fmla="*/ 0 h 1"/>
                  <a:gd name="T64" fmla="*/ 432 w 3"/>
                  <a:gd name="T65" fmla="*/ 0 h 1"/>
                  <a:gd name="T66" fmla="*/ 432 w 3"/>
                  <a:gd name="T67" fmla="*/ 0 h 1"/>
                  <a:gd name="T68" fmla="*/ 648 w 3"/>
                  <a:gd name="T69" fmla="*/ 0 h 1"/>
                  <a:gd name="T70" fmla="*/ 648 w 3"/>
                  <a:gd name="T71" fmla="*/ 0 h 1"/>
                  <a:gd name="T72" fmla="*/ 648 w 3"/>
                  <a:gd name="T73" fmla="*/ 0 h 1"/>
                  <a:gd name="T74" fmla="*/ 648 w 3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1"/>
                  <a:gd name="T116" fmla="*/ 3 w 3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3" name="Freeform 259"/>
              <p:cNvSpPr>
                <a:spLocks/>
              </p:cNvSpPr>
              <p:nvPr/>
            </p:nvSpPr>
            <p:spPr bwMode="auto">
              <a:xfrm>
                <a:off x="2493" y="2993"/>
                <a:ext cx="18" cy="18"/>
              </a:xfrm>
              <a:custGeom>
                <a:avLst/>
                <a:gdLst>
                  <a:gd name="T0" fmla="*/ 648 w 3"/>
                  <a:gd name="T1" fmla="*/ 432 h 3"/>
                  <a:gd name="T2" fmla="*/ 648 w 3"/>
                  <a:gd name="T3" fmla="*/ 432 h 3"/>
                  <a:gd name="T4" fmla="*/ 432 w 3"/>
                  <a:gd name="T5" fmla="*/ 432 h 3"/>
                  <a:gd name="T6" fmla="*/ 432 w 3"/>
                  <a:gd name="T7" fmla="*/ 432 h 3"/>
                  <a:gd name="T8" fmla="*/ 432 w 3"/>
                  <a:gd name="T9" fmla="*/ 432 h 3"/>
                  <a:gd name="T10" fmla="*/ 432 w 3"/>
                  <a:gd name="T11" fmla="*/ 0 h 3"/>
                  <a:gd name="T12" fmla="*/ 432 w 3"/>
                  <a:gd name="T13" fmla="*/ 0 h 3"/>
                  <a:gd name="T14" fmla="*/ 432 w 3"/>
                  <a:gd name="T15" fmla="*/ 0 h 3"/>
                  <a:gd name="T16" fmla="*/ 432 w 3"/>
                  <a:gd name="T17" fmla="*/ 0 h 3"/>
                  <a:gd name="T18" fmla="*/ 432 w 3"/>
                  <a:gd name="T19" fmla="*/ 0 h 3"/>
                  <a:gd name="T20" fmla="*/ 432 w 3"/>
                  <a:gd name="T21" fmla="*/ 0 h 3"/>
                  <a:gd name="T22" fmla="*/ 432 w 3"/>
                  <a:gd name="T23" fmla="*/ 432 h 3"/>
                  <a:gd name="T24" fmla="*/ 0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432 h 3"/>
                  <a:gd name="T32" fmla="*/ 0 w 3"/>
                  <a:gd name="T33" fmla="*/ 432 h 3"/>
                  <a:gd name="T34" fmla="*/ 0 w 3"/>
                  <a:gd name="T35" fmla="*/ 432 h 3"/>
                  <a:gd name="T36" fmla="*/ 0 w 3"/>
                  <a:gd name="T37" fmla="*/ 432 h 3"/>
                  <a:gd name="T38" fmla="*/ 0 w 3"/>
                  <a:gd name="T39" fmla="*/ 432 h 3"/>
                  <a:gd name="T40" fmla="*/ 0 w 3"/>
                  <a:gd name="T41" fmla="*/ 432 h 3"/>
                  <a:gd name="T42" fmla="*/ 0 w 3"/>
                  <a:gd name="T43" fmla="*/ 432 h 3"/>
                  <a:gd name="T44" fmla="*/ 432 w 3"/>
                  <a:gd name="T45" fmla="*/ 648 h 3"/>
                  <a:gd name="T46" fmla="*/ 432 w 3"/>
                  <a:gd name="T47" fmla="*/ 648 h 3"/>
                  <a:gd name="T48" fmla="*/ 432 w 3"/>
                  <a:gd name="T49" fmla="*/ 648 h 3"/>
                  <a:gd name="T50" fmla="*/ 432 w 3"/>
                  <a:gd name="T51" fmla="*/ 648 h 3"/>
                  <a:gd name="T52" fmla="*/ 432 w 3"/>
                  <a:gd name="T53" fmla="*/ 648 h 3"/>
                  <a:gd name="T54" fmla="*/ 432 w 3"/>
                  <a:gd name="T55" fmla="*/ 648 h 3"/>
                  <a:gd name="T56" fmla="*/ 432 w 3"/>
                  <a:gd name="T57" fmla="*/ 648 h 3"/>
                  <a:gd name="T58" fmla="*/ 432 w 3"/>
                  <a:gd name="T59" fmla="*/ 648 h 3"/>
                  <a:gd name="T60" fmla="*/ 432 w 3"/>
                  <a:gd name="T61" fmla="*/ 648 h 3"/>
                  <a:gd name="T62" fmla="*/ 432 w 3"/>
                  <a:gd name="T63" fmla="*/ 648 h 3"/>
                  <a:gd name="T64" fmla="*/ 432 w 3"/>
                  <a:gd name="T65" fmla="*/ 648 h 3"/>
                  <a:gd name="T66" fmla="*/ 432 w 3"/>
                  <a:gd name="T67" fmla="*/ 648 h 3"/>
                  <a:gd name="T68" fmla="*/ 432 w 3"/>
                  <a:gd name="T69" fmla="*/ 648 h 3"/>
                  <a:gd name="T70" fmla="*/ 432 w 3"/>
                  <a:gd name="T71" fmla="*/ 648 h 3"/>
                  <a:gd name="T72" fmla="*/ 432 w 3"/>
                  <a:gd name="T73" fmla="*/ 432 h 3"/>
                  <a:gd name="T74" fmla="*/ 432 w 3"/>
                  <a:gd name="T75" fmla="*/ 432 h 3"/>
                  <a:gd name="T76" fmla="*/ 432 w 3"/>
                  <a:gd name="T77" fmla="*/ 432 h 3"/>
                  <a:gd name="T78" fmla="*/ 432 w 3"/>
                  <a:gd name="T79" fmla="*/ 432 h 3"/>
                  <a:gd name="T80" fmla="*/ 432 w 3"/>
                  <a:gd name="T81" fmla="*/ 432 h 3"/>
                  <a:gd name="T82" fmla="*/ 432 w 3"/>
                  <a:gd name="T83" fmla="*/ 432 h 3"/>
                  <a:gd name="T84" fmla="*/ 432 w 3"/>
                  <a:gd name="T85" fmla="*/ 432 h 3"/>
                  <a:gd name="T86" fmla="*/ 432 w 3"/>
                  <a:gd name="T87" fmla="*/ 432 h 3"/>
                  <a:gd name="T88" fmla="*/ 432 w 3"/>
                  <a:gd name="T89" fmla="*/ 432 h 3"/>
                  <a:gd name="T90" fmla="*/ 432 w 3"/>
                  <a:gd name="T91" fmla="*/ 432 h 3"/>
                  <a:gd name="T92" fmla="*/ 432 w 3"/>
                  <a:gd name="T93" fmla="*/ 432 h 3"/>
                  <a:gd name="T94" fmla="*/ 648 w 3"/>
                  <a:gd name="T95" fmla="*/ 432 h 3"/>
                  <a:gd name="T96" fmla="*/ 648 w 3"/>
                  <a:gd name="T97" fmla="*/ 432 h 3"/>
                  <a:gd name="T98" fmla="*/ 648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432 h 3"/>
                  <a:gd name="T106" fmla="*/ 648 w 3"/>
                  <a:gd name="T107" fmla="*/ 432 h 3"/>
                  <a:gd name="T108" fmla="*/ 648 w 3"/>
                  <a:gd name="T109" fmla="*/ 432 h 3"/>
                  <a:gd name="T110" fmla="*/ 648 w 3"/>
                  <a:gd name="T111" fmla="*/ 432 h 3"/>
                  <a:gd name="T112" fmla="*/ 648 w 3"/>
                  <a:gd name="T113" fmla="*/ 432 h 3"/>
                  <a:gd name="T114" fmla="*/ 648 w 3"/>
                  <a:gd name="T115" fmla="*/ 432 h 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"/>
                  <a:gd name="T175" fmla="*/ 0 h 3"/>
                  <a:gd name="T176" fmla="*/ 3 w 3"/>
                  <a:gd name="T177" fmla="*/ 3 h 3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" h="3">
                    <a:moveTo>
                      <a:pt x="3" y="2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4" name="Freeform 260"/>
              <p:cNvSpPr>
                <a:spLocks/>
              </p:cNvSpPr>
              <p:nvPr/>
            </p:nvSpPr>
            <p:spPr bwMode="auto">
              <a:xfrm>
                <a:off x="2506" y="3005"/>
                <a:ext cx="5" cy="6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216 h 1"/>
                  <a:gd name="T82" fmla="*/ 0 w 1"/>
                  <a:gd name="T83" fmla="*/ 216 h 1"/>
                  <a:gd name="T84" fmla="*/ 0 w 1"/>
                  <a:gd name="T85" fmla="*/ 216 h 1"/>
                  <a:gd name="T86" fmla="*/ 0 w 1"/>
                  <a:gd name="T87" fmla="*/ 216 h 1"/>
                  <a:gd name="T88" fmla="*/ 125 w 1"/>
                  <a:gd name="T89" fmla="*/ 0 h 1"/>
                  <a:gd name="T90" fmla="*/ 125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125 w 1"/>
                  <a:gd name="T111" fmla="*/ 0 h 1"/>
                  <a:gd name="T112" fmla="*/ 125 w 1"/>
                  <a:gd name="T113" fmla="*/ 0 h 1"/>
                  <a:gd name="T114" fmla="*/ 125 w 1"/>
                  <a:gd name="T115" fmla="*/ 0 h 1"/>
                  <a:gd name="T116" fmla="*/ 125 w 1"/>
                  <a:gd name="T117" fmla="*/ 0 h 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"/>
                  <a:gd name="T178" fmla="*/ 0 h 1"/>
                  <a:gd name="T179" fmla="*/ 1 w 1"/>
                  <a:gd name="T180" fmla="*/ 1 h 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5" name="Freeform 261"/>
              <p:cNvSpPr>
                <a:spLocks/>
              </p:cNvSpPr>
              <p:nvPr/>
            </p:nvSpPr>
            <p:spPr bwMode="auto">
              <a:xfrm>
                <a:off x="2506" y="3005"/>
                <a:ext cx="5" cy="6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0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125 w 1"/>
                  <a:gd name="T111" fmla="*/ 0 h 1"/>
                  <a:gd name="T112" fmla="*/ 125 w 1"/>
                  <a:gd name="T113" fmla="*/ 0 h 1"/>
                  <a:gd name="T114" fmla="*/ 125 w 1"/>
                  <a:gd name="T115" fmla="*/ 0 h 1"/>
                  <a:gd name="T116" fmla="*/ 125 w 1"/>
                  <a:gd name="T117" fmla="*/ 0 h 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"/>
                  <a:gd name="T178" fmla="*/ 0 h 1"/>
                  <a:gd name="T179" fmla="*/ 1 w 1"/>
                  <a:gd name="T180" fmla="*/ 1 h 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6" name="Freeform 262"/>
              <p:cNvSpPr>
                <a:spLocks/>
              </p:cNvSpPr>
              <p:nvPr/>
            </p:nvSpPr>
            <p:spPr bwMode="auto">
              <a:xfrm>
                <a:off x="2511" y="2968"/>
                <a:ext cx="25" cy="37"/>
              </a:xfrm>
              <a:custGeom>
                <a:avLst/>
                <a:gdLst>
                  <a:gd name="T0" fmla="*/ 975 w 4"/>
                  <a:gd name="T1" fmla="*/ 0 h 6"/>
                  <a:gd name="T2" fmla="*/ 975 w 4"/>
                  <a:gd name="T3" fmla="*/ 228 h 6"/>
                  <a:gd name="T4" fmla="*/ 975 w 4"/>
                  <a:gd name="T5" fmla="*/ 228 h 6"/>
                  <a:gd name="T6" fmla="*/ 975 w 4"/>
                  <a:gd name="T7" fmla="*/ 228 h 6"/>
                  <a:gd name="T8" fmla="*/ 975 w 4"/>
                  <a:gd name="T9" fmla="*/ 228 h 6"/>
                  <a:gd name="T10" fmla="*/ 975 w 4"/>
                  <a:gd name="T11" fmla="*/ 228 h 6"/>
                  <a:gd name="T12" fmla="*/ 975 w 4"/>
                  <a:gd name="T13" fmla="*/ 228 h 6"/>
                  <a:gd name="T14" fmla="*/ 975 w 4"/>
                  <a:gd name="T15" fmla="*/ 228 h 6"/>
                  <a:gd name="T16" fmla="*/ 975 w 4"/>
                  <a:gd name="T17" fmla="*/ 228 h 6"/>
                  <a:gd name="T18" fmla="*/ 975 w 4"/>
                  <a:gd name="T19" fmla="*/ 456 h 6"/>
                  <a:gd name="T20" fmla="*/ 975 w 4"/>
                  <a:gd name="T21" fmla="*/ 456 h 6"/>
                  <a:gd name="T22" fmla="*/ 975 w 4"/>
                  <a:gd name="T23" fmla="*/ 456 h 6"/>
                  <a:gd name="T24" fmla="*/ 975 w 4"/>
                  <a:gd name="T25" fmla="*/ 456 h 6"/>
                  <a:gd name="T26" fmla="*/ 506 w 4"/>
                  <a:gd name="T27" fmla="*/ 721 h 6"/>
                  <a:gd name="T28" fmla="*/ 506 w 4"/>
                  <a:gd name="T29" fmla="*/ 721 h 6"/>
                  <a:gd name="T30" fmla="*/ 506 w 4"/>
                  <a:gd name="T31" fmla="*/ 721 h 6"/>
                  <a:gd name="T32" fmla="*/ 506 w 4"/>
                  <a:gd name="T33" fmla="*/ 721 h 6"/>
                  <a:gd name="T34" fmla="*/ 506 w 4"/>
                  <a:gd name="T35" fmla="*/ 950 h 6"/>
                  <a:gd name="T36" fmla="*/ 231 w 4"/>
                  <a:gd name="T37" fmla="*/ 950 h 6"/>
                  <a:gd name="T38" fmla="*/ 231 w 4"/>
                  <a:gd name="T39" fmla="*/ 950 h 6"/>
                  <a:gd name="T40" fmla="*/ 231 w 4"/>
                  <a:gd name="T41" fmla="*/ 950 h 6"/>
                  <a:gd name="T42" fmla="*/ 0 w 4"/>
                  <a:gd name="T43" fmla="*/ 950 h 6"/>
                  <a:gd name="T44" fmla="*/ 0 w 4"/>
                  <a:gd name="T45" fmla="*/ 1406 h 6"/>
                  <a:gd name="T46" fmla="*/ 0 w 4"/>
                  <a:gd name="T47" fmla="*/ 1406 h 6"/>
                  <a:gd name="T48" fmla="*/ 0 w 4"/>
                  <a:gd name="T49" fmla="*/ 1406 h 6"/>
                  <a:gd name="T50" fmla="*/ 0 w 4"/>
                  <a:gd name="T51" fmla="*/ 1406 h 6"/>
                  <a:gd name="T52" fmla="*/ 0 w 4"/>
                  <a:gd name="T53" fmla="*/ 950 h 6"/>
                  <a:gd name="T54" fmla="*/ 0 w 4"/>
                  <a:gd name="T55" fmla="*/ 950 h 6"/>
                  <a:gd name="T56" fmla="*/ 0 w 4"/>
                  <a:gd name="T57" fmla="*/ 950 h 6"/>
                  <a:gd name="T58" fmla="*/ 0 w 4"/>
                  <a:gd name="T59" fmla="*/ 950 h 6"/>
                  <a:gd name="T60" fmla="*/ 0 w 4"/>
                  <a:gd name="T61" fmla="*/ 721 h 6"/>
                  <a:gd name="T62" fmla="*/ 0 w 4"/>
                  <a:gd name="T63" fmla="*/ 721 h 6"/>
                  <a:gd name="T64" fmla="*/ 0 w 4"/>
                  <a:gd name="T65" fmla="*/ 721 h 6"/>
                  <a:gd name="T66" fmla="*/ 0 w 4"/>
                  <a:gd name="T67" fmla="*/ 456 h 6"/>
                  <a:gd name="T68" fmla="*/ 0 w 4"/>
                  <a:gd name="T69" fmla="*/ 456 h 6"/>
                  <a:gd name="T70" fmla="*/ 0 w 4"/>
                  <a:gd name="T71" fmla="*/ 456 h 6"/>
                  <a:gd name="T72" fmla="*/ 0 w 4"/>
                  <a:gd name="T73" fmla="*/ 456 h 6"/>
                  <a:gd name="T74" fmla="*/ 0 w 4"/>
                  <a:gd name="T75" fmla="*/ 456 h 6"/>
                  <a:gd name="T76" fmla="*/ 0 w 4"/>
                  <a:gd name="T77" fmla="*/ 456 h 6"/>
                  <a:gd name="T78" fmla="*/ 231 w 4"/>
                  <a:gd name="T79" fmla="*/ 228 h 6"/>
                  <a:gd name="T80" fmla="*/ 506 w 4"/>
                  <a:gd name="T81" fmla="*/ 228 h 6"/>
                  <a:gd name="T82" fmla="*/ 506 w 4"/>
                  <a:gd name="T83" fmla="*/ 228 h 6"/>
                  <a:gd name="T84" fmla="*/ 975 w 4"/>
                  <a:gd name="T85" fmla="*/ 0 h 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6"/>
                  <a:gd name="T131" fmla="*/ 4 w 4"/>
                  <a:gd name="T132" fmla="*/ 6 h 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6">
                    <a:moveTo>
                      <a:pt x="4" y="0"/>
                    </a:moveTo>
                    <a:lnTo>
                      <a:pt x="4" y="0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7" name="Freeform 263"/>
              <p:cNvSpPr>
                <a:spLocks/>
              </p:cNvSpPr>
              <p:nvPr/>
            </p:nvSpPr>
            <p:spPr bwMode="auto">
              <a:xfrm>
                <a:off x="2511" y="2974"/>
                <a:ext cx="32" cy="31"/>
              </a:xfrm>
              <a:custGeom>
                <a:avLst/>
                <a:gdLst>
                  <a:gd name="T0" fmla="*/ 1062 w 5"/>
                  <a:gd name="T1" fmla="*/ 0 h 5"/>
                  <a:gd name="T2" fmla="*/ 1062 w 5"/>
                  <a:gd name="T3" fmla="*/ 0 h 5"/>
                  <a:gd name="T4" fmla="*/ 1062 w 5"/>
                  <a:gd name="T5" fmla="*/ 0 h 5"/>
                  <a:gd name="T6" fmla="*/ 1062 w 5"/>
                  <a:gd name="T7" fmla="*/ 0 h 5"/>
                  <a:gd name="T8" fmla="*/ 1062 w 5"/>
                  <a:gd name="T9" fmla="*/ 0 h 5"/>
                  <a:gd name="T10" fmla="*/ 1312 w 5"/>
                  <a:gd name="T11" fmla="*/ 0 h 5"/>
                  <a:gd name="T12" fmla="*/ 1312 w 5"/>
                  <a:gd name="T13" fmla="*/ 0 h 5"/>
                  <a:gd name="T14" fmla="*/ 1312 w 5"/>
                  <a:gd name="T15" fmla="*/ 0 h 5"/>
                  <a:gd name="T16" fmla="*/ 1312 w 5"/>
                  <a:gd name="T17" fmla="*/ 229 h 5"/>
                  <a:gd name="T18" fmla="*/ 1312 w 5"/>
                  <a:gd name="T19" fmla="*/ 229 h 5"/>
                  <a:gd name="T20" fmla="*/ 1062 w 5"/>
                  <a:gd name="T21" fmla="*/ 229 h 5"/>
                  <a:gd name="T22" fmla="*/ 1062 w 5"/>
                  <a:gd name="T23" fmla="*/ 229 h 5"/>
                  <a:gd name="T24" fmla="*/ 1062 w 5"/>
                  <a:gd name="T25" fmla="*/ 459 h 5"/>
                  <a:gd name="T26" fmla="*/ 1062 w 5"/>
                  <a:gd name="T27" fmla="*/ 459 h 5"/>
                  <a:gd name="T28" fmla="*/ 531 w 5"/>
                  <a:gd name="T29" fmla="*/ 459 h 5"/>
                  <a:gd name="T30" fmla="*/ 531 w 5"/>
                  <a:gd name="T31" fmla="*/ 732 h 5"/>
                  <a:gd name="T32" fmla="*/ 531 w 5"/>
                  <a:gd name="T33" fmla="*/ 732 h 5"/>
                  <a:gd name="T34" fmla="*/ 531 w 5"/>
                  <a:gd name="T35" fmla="*/ 732 h 5"/>
                  <a:gd name="T36" fmla="*/ 531 w 5"/>
                  <a:gd name="T37" fmla="*/ 732 h 5"/>
                  <a:gd name="T38" fmla="*/ 243 w 5"/>
                  <a:gd name="T39" fmla="*/ 732 h 5"/>
                  <a:gd name="T40" fmla="*/ 243 w 5"/>
                  <a:gd name="T41" fmla="*/ 732 h 5"/>
                  <a:gd name="T42" fmla="*/ 243 w 5"/>
                  <a:gd name="T43" fmla="*/ 1190 h 5"/>
                  <a:gd name="T44" fmla="*/ 0 w 5"/>
                  <a:gd name="T45" fmla="*/ 1190 h 5"/>
                  <a:gd name="T46" fmla="*/ 0 w 5"/>
                  <a:gd name="T47" fmla="*/ 1190 h 5"/>
                  <a:gd name="T48" fmla="*/ 0 w 5"/>
                  <a:gd name="T49" fmla="*/ 1190 h 5"/>
                  <a:gd name="T50" fmla="*/ 0 w 5"/>
                  <a:gd name="T51" fmla="*/ 1190 h 5"/>
                  <a:gd name="T52" fmla="*/ 0 w 5"/>
                  <a:gd name="T53" fmla="*/ 1190 h 5"/>
                  <a:gd name="T54" fmla="*/ 0 w 5"/>
                  <a:gd name="T55" fmla="*/ 732 h 5"/>
                  <a:gd name="T56" fmla="*/ 0 w 5"/>
                  <a:gd name="T57" fmla="*/ 732 h 5"/>
                  <a:gd name="T58" fmla="*/ 0 w 5"/>
                  <a:gd name="T59" fmla="*/ 732 h 5"/>
                  <a:gd name="T60" fmla="*/ 0 w 5"/>
                  <a:gd name="T61" fmla="*/ 459 h 5"/>
                  <a:gd name="T62" fmla="*/ 0 w 5"/>
                  <a:gd name="T63" fmla="*/ 459 h 5"/>
                  <a:gd name="T64" fmla="*/ 0 w 5"/>
                  <a:gd name="T65" fmla="*/ 459 h 5"/>
                  <a:gd name="T66" fmla="*/ 0 w 5"/>
                  <a:gd name="T67" fmla="*/ 459 h 5"/>
                  <a:gd name="T68" fmla="*/ 0 w 5"/>
                  <a:gd name="T69" fmla="*/ 229 h 5"/>
                  <a:gd name="T70" fmla="*/ 0 w 5"/>
                  <a:gd name="T71" fmla="*/ 229 h 5"/>
                  <a:gd name="T72" fmla="*/ 0 w 5"/>
                  <a:gd name="T73" fmla="*/ 229 h 5"/>
                  <a:gd name="T74" fmla="*/ 0 w 5"/>
                  <a:gd name="T75" fmla="*/ 229 h 5"/>
                  <a:gd name="T76" fmla="*/ 243 w 5"/>
                  <a:gd name="T77" fmla="*/ 229 h 5"/>
                  <a:gd name="T78" fmla="*/ 243 w 5"/>
                  <a:gd name="T79" fmla="*/ 229 h 5"/>
                  <a:gd name="T80" fmla="*/ 531 w 5"/>
                  <a:gd name="T81" fmla="*/ 0 h 5"/>
                  <a:gd name="T82" fmla="*/ 1062 w 5"/>
                  <a:gd name="T83" fmla="*/ 0 h 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"/>
                  <a:gd name="T127" fmla="*/ 0 h 5"/>
                  <a:gd name="T128" fmla="*/ 5 w 5"/>
                  <a:gd name="T129" fmla="*/ 5 h 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" h="5">
                    <a:moveTo>
                      <a:pt x="4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8" name="Freeform 264"/>
              <p:cNvSpPr>
                <a:spLocks/>
              </p:cNvSpPr>
              <p:nvPr/>
            </p:nvSpPr>
            <p:spPr bwMode="auto">
              <a:xfrm>
                <a:off x="2511" y="2968"/>
                <a:ext cx="25" cy="37"/>
              </a:xfrm>
              <a:custGeom>
                <a:avLst/>
                <a:gdLst>
                  <a:gd name="T0" fmla="*/ 975 w 4"/>
                  <a:gd name="T1" fmla="*/ 228 h 6"/>
                  <a:gd name="T2" fmla="*/ 975 w 4"/>
                  <a:gd name="T3" fmla="*/ 228 h 6"/>
                  <a:gd name="T4" fmla="*/ 975 w 4"/>
                  <a:gd name="T5" fmla="*/ 228 h 6"/>
                  <a:gd name="T6" fmla="*/ 975 w 4"/>
                  <a:gd name="T7" fmla="*/ 228 h 6"/>
                  <a:gd name="T8" fmla="*/ 975 w 4"/>
                  <a:gd name="T9" fmla="*/ 228 h 6"/>
                  <a:gd name="T10" fmla="*/ 975 w 4"/>
                  <a:gd name="T11" fmla="*/ 228 h 6"/>
                  <a:gd name="T12" fmla="*/ 975 w 4"/>
                  <a:gd name="T13" fmla="*/ 228 h 6"/>
                  <a:gd name="T14" fmla="*/ 975 w 4"/>
                  <a:gd name="T15" fmla="*/ 228 h 6"/>
                  <a:gd name="T16" fmla="*/ 975 w 4"/>
                  <a:gd name="T17" fmla="*/ 228 h 6"/>
                  <a:gd name="T18" fmla="*/ 975 w 4"/>
                  <a:gd name="T19" fmla="*/ 456 h 6"/>
                  <a:gd name="T20" fmla="*/ 975 w 4"/>
                  <a:gd name="T21" fmla="*/ 456 h 6"/>
                  <a:gd name="T22" fmla="*/ 975 w 4"/>
                  <a:gd name="T23" fmla="*/ 456 h 6"/>
                  <a:gd name="T24" fmla="*/ 975 w 4"/>
                  <a:gd name="T25" fmla="*/ 721 h 6"/>
                  <a:gd name="T26" fmla="*/ 975 w 4"/>
                  <a:gd name="T27" fmla="*/ 721 h 6"/>
                  <a:gd name="T28" fmla="*/ 506 w 4"/>
                  <a:gd name="T29" fmla="*/ 721 h 6"/>
                  <a:gd name="T30" fmla="*/ 506 w 4"/>
                  <a:gd name="T31" fmla="*/ 721 h 6"/>
                  <a:gd name="T32" fmla="*/ 506 w 4"/>
                  <a:gd name="T33" fmla="*/ 950 h 6"/>
                  <a:gd name="T34" fmla="*/ 506 w 4"/>
                  <a:gd name="T35" fmla="*/ 950 h 6"/>
                  <a:gd name="T36" fmla="*/ 506 w 4"/>
                  <a:gd name="T37" fmla="*/ 950 h 6"/>
                  <a:gd name="T38" fmla="*/ 231 w 4"/>
                  <a:gd name="T39" fmla="*/ 950 h 6"/>
                  <a:gd name="T40" fmla="*/ 231 w 4"/>
                  <a:gd name="T41" fmla="*/ 950 h 6"/>
                  <a:gd name="T42" fmla="*/ 0 w 4"/>
                  <a:gd name="T43" fmla="*/ 950 h 6"/>
                  <a:gd name="T44" fmla="*/ 0 w 4"/>
                  <a:gd name="T45" fmla="*/ 1406 h 6"/>
                  <a:gd name="T46" fmla="*/ 0 w 4"/>
                  <a:gd name="T47" fmla="*/ 1406 h 6"/>
                  <a:gd name="T48" fmla="*/ 0 w 4"/>
                  <a:gd name="T49" fmla="*/ 1406 h 6"/>
                  <a:gd name="T50" fmla="*/ 0 w 4"/>
                  <a:gd name="T51" fmla="*/ 1406 h 6"/>
                  <a:gd name="T52" fmla="*/ 0 w 4"/>
                  <a:gd name="T53" fmla="*/ 1406 h 6"/>
                  <a:gd name="T54" fmla="*/ 0 w 4"/>
                  <a:gd name="T55" fmla="*/ 950 h 6"/>
                  <a:gd name="T56" fmla="*/ 0 w 4"/>
                  <a:gd name="T57" fmla="*/ 950 h 6"/>
                  <a:gd name="T58" fmla="*/ 0 w 4"/>
                  <a:gd name="T59" fmla="*/ 950 h 6"/>
                  <a:gd name="T60" fmla="*/ 0 w 4"/>
                  <a:gd name="T61" fmla="*/ 721 h 6"/>
                  <a:gd name="T62" fmla="*/ 0 w 4"/>
                  <a:gd name="T63" fmla="*/ 721 h 6"/>
                  <a:gd name="T64" fmla="*/ 0 w 4"/>
                  <a:gd name="T65" fmla="*/ 721 h 6"/>
                  <a:gd name="T66" fmla="*/ 0 w 4"/>
                  <a:gd name="T67" fmla="*/ 456 h 6"/>
                  <a:gd name="T68" fmla="*/ 0 w 4"/>
                  <a:gd name="T69" fmla="*/ 456 h 6"/>
                  <a:gd name="T70" fmla="*/ 0 w 4"/>
                  <a:gd name="T71" fmla="*/ 456 h 6"/>
                  <a:gd name="T72" fmla="*/ 0 w 4"/>
                  <a:gd name="T73" fmla="*/ 456 h 6"/>
                  <a:gd name="T74" fmla="*/ 0 w 4"/>
                  <a:gd name="T75" fmla="*/ 456 h 6"/>
                  <a:gd name="T76" fmla="*/ 231 w 4"/>
                  <a:gd name="T77" fmla="*/ 456 h 6"/>
                  <a:gd name="T78" fmla="*/ 231 w 4"/>
                  <a:gd name="T79" fmla="*/ 228 h 6"/>
                  <a:gd name="T80" fmla="*/ 506 w 4"/>
                  <a:gd name="T81" fmla="*/ 228 h 6"/>
                  <a:gd name="T82" fmla="*/ 506 w 4"/>
                  <a:gd name="T83" fmla="*/ 228 h 6"/>
                  <a:gd name="T84" fmla="*/ 975 w 4"/>
                  <a:gd name="T85" fmla="*/ 0 h 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6"/>
                  <a:gd name="T131" fmla="*/ 4 w 4"/>
                  <a:gd name="T132" fmla="*/ 6 h 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6">
                    <a:moveTo>
                      <a:pt x="4" y="0"/>
                    </a:moveTo>
                    <a:lnTo>
                      <a:pt x="4" y="1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19" name="Freeform 265"/>
              <p:cNvSpPr>
                <a:spLocks/>
              </p:cNvSpPr>
              <p:nvPr/>
            </p:nvSpPr>
            <p:spPr bwMode="auto">
              <a:xfrm>
                <a:off x="2275" y="2936"/>
                <a:ext cx="94" cy="38"/>
              </a:xfrm>
              <a:custGeom>
                <a:avLst/>
                <a:gdLst>
                  <a:gd name="T0" fmla="*/ 0 w 15"/>
                  <a:gd name="T1" fmla="*/ 241 h 6"/>
                  <a:gd name="T2" fmla="*/ 238 w 15"/>
                  <a:gd name="T3" fmla="*/ 241 h 6"/>
                  <a:gd name="T4" fmla="*/ 238 w 15"/>
                  <a:gd name="T5" fmla="*/ 241 h 6"/>
                  <a:gd name="T6" fmla="*/ 746 w 15"/>
                  <a:gd name="T7" fmla="*/ 241 h 6"/>
                  <a:gd name="T8" fmla="*/ 984 w 15"/>
                  <a:gd name="T9" fmla="*/ 241 h 6"/>
                  <a:gd name="T10" fmla="*/ 984 w 15"/>
                  <a:gd name="T11" fmla="*/ 241 h 6"/>
                  <a:gd name="T12" fmla="*/ 984 w 15"/>
                  <a:gd name="T13" fmla="*/ 0 h 6"/>
                  <a:gd name="T14" fmla="*/ 1216 w 15"/>
                  <a:gd name="T15" fmla="*/ 0 h 6"/>
                  <a:gd name="T16" fmla="*/ 1216 w 15"/>
                  <a:gd name="T17" fmla="*/ 0 h 6"/>
                  <a:gd name="T18" fmla="*/ 1216 w 15"/>
                  <a:gd name="T19" fmla="*/ 0 h 6"/>
                  <a:gd name="T20" fmla="*/ 1491 w 15"/>
                  <a:gd name="T21" fmla="*/ 0 h 6"/>
                  <a:gd name="T22" fmla="*/ 1491 w 15"/>
                  <a:gd name="T23" fmla="*/ 0 h 6"/>
                  <a:gd name="T24" fmla="*/ 1491 w 15"/>
                  <a:gd name="T25" fmla="*/ 0 h 6"/>
                  <a:gd name="T26" fmla="*/ 1491 w 15"/>
                  <a:gd name="T27" fmla="*/ 0 h 6"/>
                  <a:gd name="T28" fmla="*/ 1730 w 15"/>
                  <a:gd name="T29" fmla="*/ 241 h 6"/>
                  <a:gd name="T30" fmla="*/ 1730 w 15"/>
                  <a:gd name="T31" fmla="*/ 241 h 6"/>
                  <a:gd name="T32" fmla="*/ 2200 w 15"/>
                  <a:gd name="T33" fmla="*/ 241 h 6"/>
                  <a:gd name="T34" fmla="*/ 2475 w 15"/>
                  <a:gd name="T35" fmla="*/ 241 h 6"/>
                  <a:gd name="T36" fmla="*/ 2475 w 15"/>
                  <a:gd name="T37" fmla="*/ 519 h 6"/>
                  <a:gd name="T38" fmla="*/ 2707 w 15"/>
                  <a:gd name="T39" fmla="*/ 760 h 6"/>
                  <a:gd name="T40" fmla="*/ 2707 w 15"/>
                  <a:gd name="T41" fmla="*/ 760 h 6"/>
                  <a:gd name="T42" fmla="*/ 2945 w 15"/>
                  <a:gd name="T43" fmla="*/ 760 h 6"/>
                  <a:gd name="T44" fmla="*/ 3453 w 15"/>
                  <a:gd name="T45" fmla="*/ 760 h 6"/>
                  <a:gd name="T46" fmla="*/ 3453 w 15"/>
                  <a:gd name="T47" fmla="*/ 760 h 6"/>
                  <a:gd name="T48" fmla="*/ 3453 w 15"/>
                  <a:gd name="T49" fmla="*/ 1001 h 6"/>
                  <a:gd name="T50" fmla="*/ 3453 w 15"/>
                  <a:gd name="T51" fmla="*/ 1001 h 6"/>
                  <a:gd name="T52" fmla="*/ 3453 w 15"/>
                  <a:gd name="T53" fmla="*/ 1286 h 6"/>
                  <a:gd name="T54" fmla="*/ 3691 w 15"/>
                  <a:gd name="T55" fmla="*/ 1526 h 6"/>
                  <a:gd name="T56" fmla="*/ 3691 w 15"/>
                  <a:gd name="T57" fmla="*/ 1526 h 6"/>
                  <a:gd name="T58" fmla="*/ 3691 w 15"/>
                  <a:gd name="T59" fmla="*/ 1526 h 6"/>
                  <a:gd name="T60" fmla="*/ 3691 w 15"/>
                  <a:gd name="T61" fmla="*/ 1526 h 6"/>
                  <a:gd name="T62" fmla="*/ 3453 w 15"/>
                  <a:gd name="T63" fmla="*/ 1526 h 6"/>
                  <a:gd name="T64" fmla="*/ 2945 w 15"/>
                  <a:gd name="T65" fmla="*/ 1526 h 6"/>
                  <a:gd name="T66" fmla="*/ 2945 w 15"/>
                  <a:gd name="T67" fmla="*/ 1526 h 6"/>
                  <a:gd name="T68" fmla="*/ 2945 w 15"/>
                  <a:gd name="T69" fmla="*/ 1286 h 6"/>
                  <a:gd name="T70" fmla="*/ 2707 w 15"/>
                  <a:gd name="T71" fmla="*/ 1286 h 6"/>
                  <a:gd name="T72" fmla="*/ 2707 w 15"/>
                  <a:gd name="T73" fmla="*/ 1286 h 6"/>
                  <a:gd name="T74" fmla="*/ 2475 w 15"/>
                  <a:gd name="T75" fmla="*/ 1286 h 6"/>
                  <a:gd name="T76" fmla="*/ 2475 w 15"/>
                  <a:gd name="T77" fmla="*/ 1286 h 6"/>
                  <a:gd name="T78" fmla="*/ 2475 w 15"/>
                  <a:gd name="T79" fmla="*/ 1286 h 6"/>
                  <a:gd name="T80" fmla="*/ 1730 w 15"/>
                  <a:gd name="T81" fmla="*/ 1286 h 6"/>
                  <a:gd name="T82" fmla="*/ 1491 w 15"/>
                  <a:gd name="T83" fmla="*/ 1286 h 6"/>
                  <a:gd name="T84" fmla="*/ 1491 w 15"/>
                  <a:gd name="T85" fmla="*/ 1286 h 6"/>
                  <a:gd name="T86" fmla="*/ 1491 w 15"/>
                  <a:gd name="T87" fmla="*/ 1286 h 6"/>
                  <a:gd name="T88" fmla="*/ 1216 w 15"/>
                  <a:gd name="T89" fmla="*/ 1286 h 6"/>
                  <a:gd name="T90" fmla="*/ 1216 w 15"/>
                  <a:gd name="T91" fmla="*/ 1286 h 6"/>
                  <a:gd name="T92" fmla="*/ 1216 w 15"/>
                  <a:gd name="T93" fmla="*/ 1286 h 6"/>
                  <a:gd name="T94" fmla="*/ 984 w 15"/>
                  <a:gd name="T95" fmla="*/ 1001 h 6"/>
                  <a:gd name="T96" fmla="*/ 238 w 15"/>
                  <a:gd name="T97" fmla="*/ 1001 h 6"/>
                  <a:gd name="T98" fmla="*/ 238 w 15"/>
                  <a:gd name="T99" fmla="*/ 1001 h 6"/>
                  <a:gd name="T100" fmla="*/ 0 w 15"/>
                  <a:gd name="T101" fmla="*/ 1001 h 6"/>
                  <a:gd name="T102" fmla="*/ 0 w 15"/>
                  <a:gd name="T103" fmla="*/ 760 h 6"/>
                  <a:gd name="T104" fmla="*/ 0 w 15"/>
                  <a:gd name="T105" fmla="*/ 760 h 6"/>
                  <a:gd name="T106" fmla="*/ 0 w 15"/>
                  <a:gd name="T107" fmla="*/ 519 h 6"/>
                  <a:gd name="T108" fmla="*/ 0 w 15"/>
                  <a:gd name="T109" fmla="*/ 519 h 6"/>
                  <a:gd name="T110" fmla="*/ 0 w 15"/>
                  <a:gd name="T111" fmla="*/ 241 h 6"/>
                  <a:gd name="T112" fmla="*/ 0 w 15"/>
                  <a:gd name="T113" fmla="*/ 0 h 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"/>
                  <a:gd name="T172" fmla="*/ 0 h 6"/>
                  <a:gd name="T173" fmla="*/ 15 w 15"/>
                  <a:gd name="T174" fmla="*/ 6 h 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14" y="6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5"/>
                    </a:lnTo>
                    <a:lnTo>
                      <a:pt x="11" y="5"/>
                    </a:lnTo>
                    <a:lnTo>
                      <a:pt x="10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0" name="Freeform 266"/>
              <p:cNvSpPr>
                <a:spLocks/>
              </p:cNvSpPr>
              <p:nvPr/>
            </p:nvSpPr>
            <p:spPr bwMode="auto">
              <a:xfrm>
                <a:off x="2275" y="2936"/>
                <a:ext cx="94" cy="44"/>
              </a:xfrm>
              <a:custGeom>
                <a:avLst/>
                <a:gdLst>
                  <a:gd name="T0" fmla="*/ 238 w 15"/>
                  <a:gd name="T1" fmla="*/ 239 h 7"/>
                  <a:gd name="T2" fmla="*/ 238 w 15"/>
                  <a:gd name="T3" fmla="*/ 239 h 7"/>
                  <a:gd name="T4" fmla="*/ 238 w 15"/>
                  <a:gd name="T5" fmla="*/ 239 h 7"/>
                  <a:gd name="T6" fmla="*/ 746 w 15"/>
                  <a:gd name="T7" fmla="*/ 239 h 7"/>
                  <a:gd name="T8" fmla="*/ 984 w 15"/>
                  <a:gd name="T9" fmla="*/ 239 h 7"/>
                  <a:gd name="T10" fmla="*/ 984 w 15"/>
                  <a:gd name="T11" fmla="*/ 239 h 7"/>
                  <a:gd name="T12" fmla="*/ 1216 w 15"/>
                  <a:gd name="T13" fmla="*/ 239 h 7"/>
                  <a:gd name="T14" fmla="*/ 1216 w 15"/>
                  <a:gd name="T15" fmla="*/ 239 h 7"/>
                  <a:gd name="T16" fmla="*/ 1216 w 15"/>
                  <a:gd name="T17" fmla="*/ 0 h 7"/>
                  <a:gd name="T18" fmla="*/ 1491 w 15"/>
                  <a:gd name="T19" fmla="*/ 0 h 7"/>
                  <a:gd name="T20" fmla="*/ 1491 w 15"/>
                  <a:gd name="T21" fmla="*/ 0 h 7"/>
                  <a:gd name="T22" fmla="*/ 1491 w 15"/>
                  <a:gd name="T23" fmla="*/ 0 h 7"/>
                  <a:gd name="T24" fmla="*/ 1491 w 15"/>
                  <a:gd name="T25" fmla="*/ 0 h 7"/>
                  <a:gd name="T26" fmla="*/ 1491 w 15"/>
                  <a:gd name="T27" fmla="*/ 0 h 7"/>
                  <a:gd name="T28" fmla="*/ 1730 w 15"/>
                  <a:gd name="T29" fmla="*/ 239 h 7"/>
                  <a:gd name="T30" fmla="*/ 2200 w 15"/>
                  <a:gd name="T31" fmla="*/ 239 h 7"/>
                  <a:gd name="T32" fmla="*/ 2475 w 15"/>
                  <a:gd name="T33" fmla="*/ 239 h 7"/>
                  <a:gd name="T34" fmla="*/ 2475 w 15"/>
                  <a:gd name="T35" fmla="*/ 239 h 7"/>
                  <a:gd name="T36" fmla="*/ 2475 w 15"/>
                  <a:gd name="T37" fmla="*/ 515 h 7"/>
                  <a:gd name="T38" fmla="*/ 2707 w 15"/>
                  <a:gd name="T39" fmla="*/ 748 h 7"/>
                  <a:gd name="T40" fmla="*/ 2945 w 15"/>
                  <a:gd name="T41" fmla="*/ 748 h 7"/>
                  <a:gd name="T42" fmla="*/ 2945 w 15"/>
                  <a:gd name="T43" fmla="*/ 748 h 7"/>
                  <a:gd name="T44" fmla="*/ 3453 w 15"/>
                  <a:gd name="T45" fmla="*/ 748 h 7"/>
                  <a:gd name="T46" fmla="*/ 3691 w 15"/>
                  <a:gd name="T47" fmla="*/ 987 h 7"/>
                  <a:gd name="T48" fmla="*/ 3453 w 15"/>
                  <a:gd name="T49" fmla="*/ 987 h 7"/>
                  <a:gd name="T50" fmla="*/ 3453 w 15"/>
                  <a:gd name="T51" fmla="*/ 987 h 7"/>
                  <a:gd name="T52" fmla="*/ 3691 w 15"/>
                  <a:gd name="T53" fmla="*/ 1226 h 7"/>
                  <a:gd name="T54" fmla="*/ 3691 w 15"/>
                  <a:gd name="T55" fmla="*/ 1502 h 7"/>
                  <a:gd name="T56" fmla="*/ 3691 w 15"/>
                  <a:gd name="T57" fmla="*/ 1502 h 7"/>
                  <a:gd name="T58" fmla="*/ 3691 w 15"/>
                  <a:gd name="T59" fmla="*/ 1741 h 7"/>
                  <a:gd name="T60" fmla="*/ 3691 w 15"/>
                  <a:gd name="T61" fmla="*/ 1741 h 7"/>
                  <a:gd name="T62" fmla="*/ 3453 w 15"/>
                  <a:gd name="T63" fmla="*/ 1502 h 7"/>
                  <a:gd name="T64" fmla="*/ 3453 w 15"/>
                  <a:gd name="T65" fmla="*/ 1502 h 7"/>
                  <a:gd name="T66" fmla="*/ 2945 w 15"/>
                  <a:gd name="T67" fmla="*/ 1502 h 7"/>
                  <a:gd name="T68" fmla="*/ 2945 w 15"/>
                  <a:gd name="T69" fmla="*/ 1226 h 7"/>
                  <a:gd name="T70" fmla="*/ 2707 w 15"/>
                  <a:gd name="T71" fmla="*/ 1226 h 7"/>
                  <a:gd name="T72" fmla="*/ 2707 w 15"/>
                  <a:gd name="T73" fmla="*/ 1226 h 7"/>
                  <a:gd name="T74" fmla="*/ 2707 w 15"/>
                  <a:gd name="T75" fmla="*/ 1226 h 7"/>
                  <a:gd name="T76" fmla="*/ 2475 w 15"/>
                  <a:gd name="T77" fmla="*/ 1502 h 7"/>
                  <a:gd name="T78" fmla="*/ 2475 w 15"/>
                  <a:gd name="T79" fmla="*/ 1502 h 7"/>
                  <a:gd name="T80" fmla="*/ 2200 w 15"/>
                  <a:gd name="T81" fmla="*/ 1226 h 7"/>
                  <a:gd name="T82" fmla="*/ 1491 w 15"/>
                  <a:gd name="T83" fmla="*/ 1226 h 7"/>
                  <a:gd name="T84" fmla="*/ 1491 w 15"/>
                  <a:gd name="T85" fmla="*/ 1226 h 7"/>
                  <a:gd name="T86" fmla="*/ 1491 w 15"/>
                  <a:gd name="T87" fmla="*/ 1226 h 7"/>
                  <a:gd name="T88" fmla="*/ 1491 w 15"/>
                  <a:gd name="T89" fmla="*/ 1226 h 7"/>
                  <a:gd name="T90" fmla="*/ 1491 w 15"/>
                  <a:gd name="T91" fmla="*/ 1226 h 7"/>
                  <a:gd name="T92" fmla="*/ 1216 w 15"/>
                  <a:gd name="T93" fmla="*/ 1226 h 7"/>
                  <a:gd name="T94" fmla="*/ 984 w 15"/>
                  <a:gd name="T95" fmla="*/ 1226 h 7"/>
                  <a:gd name="T96" fmla="*/ 238 w 15"/>
                  <a:gd name="T97" fmla="*/ 987 h 7"/>
                  <a:gd name="T98" fmla="*/ 238 w 15"/>
                  <a:gd name="T99" fmla="*/ 987 h 7"/>
                  <a:gd name="T100" fmla="*/ 238 w 15"/>
                  <a:gd name="T101" fmla="*/ 987 h 7"/>
                  <a:gd name="T102" fmla="*/ 0 w 15"/>
                  <a:gd name="T103" fmla="*/ 987 h 7"/>
                  <a:gd name="T104" fmla="*/ 0 w 15"/>
                  <a:gd name="T105" fmla="*/ 748 h 7"/>
                  <a:gd name="T106" fmla="*/ 0 w 15"/>
                  <a:gd name="T107" fmla="*/ 748 h 7"/>
                  <a:gd name="T108" fmla="*/ 0 w 15"/>
                  <a:gd name="T109" fmla="*/ 515 h 7"/>
                  <a:gd name="T110" fmla="*/ 0 w 15"/>
                  <a:gd name="T111" fmla="*/ 239 h 7"/>
                  <a:gd name="T112" fmla="*/ 0 w 15"/>
                  <a:gd name="T113" fmla="*/ 239 h 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5"/>
                  <a:gd name="T172" fmla="*/ 0 h 7"/>
                  <a:gd name="T173" fmla="*/ 15 w 15"/>
                  <a:gd name="T174" fmla="*/ 7 h 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5" h="7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0" y="1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5" y="6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1" name="Freeform 268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216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0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0 w 3"/>
                  <a:gd name="T43" fmla="*/ 216 h 1"/>
                  <a:gd name="T44" fmla="*/ 0 w 3"/>
                  <a:gd name="T45" fmla="*/ 216 h 1"/>
                  <a:gd name="T46" fmla="*/ 0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0 h 1"/>
                  <a:gd name="T60" fmla="*/ 0 w 3"/>
                  <a:gd name="T61" fmla="*/ 0 h 1"/>
                  <a:gd name="T62" fmla="*/ 0 w 3"/>
                  <a:gd name="T63" fmla="*/ 0 h 1"/>
                  <a:gd name="T64" fmla="*/ 0 w 3"/>
                  <a:gd name="T65" fmla="*/ 0 h 1"/>
                  <a:gd name="T66" fmla="*/ 0 w 3"/>
                  <a:gd name="T67" fmla="*/ 0 h 1"/>
                  <a:gd name="T68" fmla="*/ 0 w 3"/>
                  <a:gd name="T69" fmla="*/ 0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2" name="Freeform 269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648 w 3"/>
                  <a:gd name="T27" fmla="*/ 0 h 1"/>
                  <a:gd name="T28" fmla="*/ 648 w 3"/>
                  <a:gd name="T29" fmla="*/ 0 h 1"/>
                  <a:gd name="T30" fmla="*/ 216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216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216 h 1"/>
                  <a:gd name="T60" fmla="*/ 0 w 3"/>
                  <a:gd name="T61" fmla="*/ 216 h 1"/>
                  <a:gd name="T62" fmla="*/ 0 w 3"/>
                  <a:gd name="T63" fmla="*/ 216 h 1"/>
                  <a:gd name="T64" fmla="*/ 0 w 3"/>
                  <a:gd name="T65" fmla="*/ 216 h 1"/>
                  <a:gd name="T66" fmla="*/ 0 w 3"/>
                  <a:gd name="T67" fmla="*/ 216 h 1"/>
                  <a:gd name="T68" fmla="*/ 0 w 3"/>
                  <a:gd name="T69" fmla="*/ 216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3" name="Freeform 270"/>
              <p:cNvSpPr>
                <a:spLocks/>
              </p:cNvSpPr>
              <p:nvPr/>
            </p:nvSpPr>
            <p:spPr bwMode="auto">
              <a:xfrm>
                <a:off x="2344" y="2943"/>
                <a:ext cx="18" cy="6"/>
              </a:xfrm>
              <a:custGeom>
                <a:avLst/>
                <a:gdLst>
                  <a:gd name="T0" fmla="*/ 0 w 3"/>
                  <a:gd name="T1" fmla="*/ 0 h 1"/>
                  <a:gd name="T2" fmla="*/ 648 w 3"/>
                  <a:gd name="T3" fmla="*/ 0 h 1"/>
                  <a:gd name="T4" fmla="*/ 648 w 3"/>
                  <a:gd name="T5" fmla="*/ 0 h 1"/>
                  <a:gd name="T6" fmla="*/ 648 w 3"/>
                  <a:gd name="T7" fmla="*/ 0 h 1"/>
                  <a:gd name="T8" fmla="*/ 648 w 3"/>
                  <a:gd name="T9" fmla="*/ 0 h 1"/>
                  <a:gd name="T10" fmla="*/ 648 w 3"/>
                  <a:gd name="T11" fmla="*/ 0 h 1"/>
                  <a:gd name="T12" fmla="*/ 648 w 3"/>
                  <a:gd name="T13" fmla="*/ 0 h 1"/>
                  <a:gd name="T14" fmla="*/ 648 w 3"/>
                  <a:gd name="T15" fmla="*/ 0 h 1"/>
                  <a:gd name="T16" fmla="*/ 648 w 3"/>
                  <a:gd name="T17" fmla="*/ 0 h 1"/>
                  <a:gd name="T18" fmla="*/ 648 w 3"/>
                  <a:gd name="T19" fmla="*/ 0 h 1"/>
                  <a:gd name="T20" fmla="*/ 648 w 3"/>
                  <a:gd name="T21" fmla="*/ 0 h 1"/>
                  <a:gd name="T22" fmla="*/ 648 w 3"/>
                  <a:gd name="T23" fmla="*/ 0 h 1"/>
                  <a:gd name="T24" fmla="*/ 648 w 3"/>
                  <a:gd name="T25" fmla="*/ 0 h 1"/>
                  <a:gd name="T26" fmla="*/ 648 w 3"/>
                  <a:gd name="T27" fmla="*/ 0 h 1"/>
                  <a:gd name="T28" fmla="*/ 216 w 3"/>
                  <a:gd name="T29" fmla="*/ 0 h 1"/>
                  <a:gd name="T30" fmla="*/ 216 w 3"/>
                  <a:gd name="T31" fmla="*/ 0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0 w 3"/>
                  <a:gd name="T45" fmla="*/ 216 h 1"/>
                  <a:gd name="T46" fmla="*/ 0 w 3"/>
                  <a:gd name="T47" fmla="*/ 216 h 1"/>
                  <a:gd name="T48" fmla="*/ 0 w 3"/>
                  <a:gd name="T49" fmla="*/ 216 h 1"/>
                  <a:gd name="T50" fmla="*/ 0 w 3"/>
                  <a:gd name="T51" fmla="*/ 216 h 1"/>
                  <a:gd name="T52" fmla="*/ 0 w 3"/>
                  <a:gd name="T53" fmla="*/ 216 h 1"/>
                  <a:gd name="T54" fmla="*/ 0 w 3"/>
                  <a:gd name="T55" fmla="*/ 216 h 1"/>
                  <a:gd name="T56" fmla="*/ 0 w 3"/>
                  <a:gd name="T57" fmla="*/ 216 h 1"/>
                  <a:gd name="T58" fmla="*/ 0 w 3"/>
                  <a:gd name="T59" fmla="*/ 216 h 1"/>
                  <a:gd name="T60" fmla="*/ 0 w 3"/>
                  <a:gd name="T61" fmla="*/ 216 h 1"/>
                  <a:gd name="T62" fmla="*/ 0 w 3"/>
                  <a:gd name="T63" fmla="*/ 0 h 1"/>
                  <a:gd name="T64" fmla="*/ 0 w 3"/>
                  <a:gd name="T65" fmla="*/ 0 h 1"/>
                  <a:gd name="T66" fmla="*/ 0 w 3"/>
                  <a:gd name="T67" fmla="*/ 0 h 1"/>
                  <a:gd name="T68" fmla="*/ 0 w 3"/>
                  <a:gd name="T69" fmla="*/ 0 h 1"/>
                  <a:gd name="T70" fmla="*/ 0 w 3"/>
                  <a:gd name="T71" fmla="*/ 0 h 1"/>
                  <a:gd name="T72" fmla="*/ 0 w 3"/>
                  <a:gd name="T73" fmla="*/ 0 h 1"/>
                  <a:gd name="T74" fmla="*/ 0 w 3"/>
                  <a:gd name="T75" fmla="*/ 0 h 1"/>
                  <a:gd name="T76" fmla="*/ 0 w 3"/>
                  <a:gd name="T77" fmla="*/ 0 h 1"/>
                  <a:gd name="T78" fmla="*/ 0 w 3"/>
                  <a:gd name="T79" fmla="*/ 0 h 1"/>
                  <a:gd name="T80" fmla="*/ 0 w 3"/>
                  <a:gd name="T81" fmla="*/ 0 h 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"/>
                  <a:gd name="T124" fmla="*/ 0 h 1"/>
                  <a:gd name="T125" fmla="*/ 3 w 3"/>
                  <a:gd name="T126" fmla="*/ 1 h 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" h="1">
                    <a:moveTo>
                      <a:pt x="0" y="0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4" name="Freeform 271"/>
              <p:cNvSpPr>
                <a:spLocks/>
              </p:cNvSpPr>
              <p:nvPr/>
            </p:nvSpPr>
            <p:spPr bwMode="auto">
              <a:xfrm>
                <a:off x="2369" y="2955"/>
                <a:ext cx="12" cy="13"/>
              </a:xfrm>
              <a:custGeom>
                <a:avLst/>
                <a:gdLst>
                  <a:gd name="T0" fmla="*/ 0 w 2"/>
                  <a:gd name="T1" fmla="*/ 292 h 2"/>
                  <a:gd name="T2" fmla="*/ 0 w 2"/>
                  <a:gd name="T3" fmla="*/ 292 h 2"/>
                  <a:gd name="T4" fmla="*/ 0 w 2"/>
                  <a:gd name="T5" fmla="*/ 292 h 2"/>
                  <a:gd name="T6" fmla="*/ 0 w 2"/>
                  <a:gd name="T7" fmla="*/ 292 h 2"/>
                  <a:gd name="T8" fmla="*/ 0 w 2"/>
                  <a:gd name="T9" fmla="*/ 292 h 2"/>
                  <a:gd name="T10" fmla="*/ 0 w 2"/>
                  <a:gd name="T11" fmla="*/ 292 h 2"/>
                  <a:gd name="T12" fmla="*/ 0 w 2"/>
                  <a:gd name="T13" fmla="*/ 546 h 2"/>
                  <a:gd name="T14" fmla="*/ 0 w 2"/>
                  <a:gd name="T15" fmla="*/ 546 h 2"/>
                  <a:gd name="T16" fmla="*/ 0 w 2"/>
                  <a:gd name="T17" fmla="*/ 546 h 2"/>
                  <a:gd name="T18" fmla="*/ 216 w 2"/>
                  <a:gd name="T19" fmla="*/ 546 h 2"/>
                  <a:gd name="T20" fmla="*/ 216 w 2"/>
                  <a:gd name="T21" fmla="*/ 546 h 2"/>
                  <a:gd name="T22" fmla="*/ 216 w 2"/>
                  <a:gd name="T23" fmla="*/ 546 h 2"/>
                  <a:gd name="T24" fmla="*/ 216 w 2"/>
                  <a:gd name="T25" fmla="*/ 546 h 2"/>
                  <a:gd name="T26" fmla="*/ 216 w 2"/>
                  <a:gd name="T27" fmla="*/ 546 h 2"/>
                  <a:gd name="T28" fmla="*/ 216 w 2"/>
                  <a:gd name="T29" fmla="*/ 546 h 2"/>
                  <a:gd name="T30" fmla="*/ 432 w 2"/>
                  <a:gd name="T31" fmla="*/ 546 h 2"/>
                  <a:gd name="T32" fmla="*/ 432 w 2"/>
                  <a:gd name="T33" fmla="*/ 546 h 2"/>
                  <a:gd name="T34" fmla="*/ 432 w 2"/>
                  <a:gd name="T35" fmla="*/ 546 h 2"/>
                  <a:gd name="T36" fmla="*/ 432 w 2"/>
                  <a:gd name="T37" fmla="*/ 546 h 2"/>
                  <a:gd name="T38" fmla="*/ 432 w 2"/>
                  <a:gd name="T39" fmla="*/ 546 h 2"/>
                  <a:gd name="T40" fmla="*/ 432 w 2"/>
                  <a:gd name="T41" fmla="*/ 546 h 2"/>
                  <a:gd name="T42" fmla="*/ 432 w 2"/>
                  <a:gd name="T43" fmla="*/ 546 h 2"/>
                  <a:gd name="T44" fmla="*/ 432 w 2"/>
                  <a:gd name="T45" fmla="*/ 546 h 2"/>
                  <a:gd name="T46" fmla="*/ 432 w 2"/>
                  <a:gd name="T47" fmla="*/ 546 h 2"/>
                  <a:gd name="T48" fmla="*/ 432 w 2"/>
                  <a:gd name="T49" fmla="*/ 546 h 2"/>
                  <a:gd name="T50" fmla="*/ 432 w 2"/>
                  <a:gd name="T51" fmla="*/ 546 h 2"/>
                  <a:gd name="T52" fmla="*/ 432 w 2"/>
                  <a:gd name="T53" fmla="*/ 546 h 2"/>
                  <a:gd name="T54" fmla="*/ 432 w 2"/>
                  <a:gd name="T55" fmla="*/ 546 h 2"/>
                  <a:gd name="T56" fmla="*/ 432 w 2"/>
                  <a:gd name="T57" fmla="*/ 546 h 2"/>
                  <a:gd name="T58" fmla="*/ 432 w 2"/>
                  <a:gd name="T59" fmla="*/ 546 h 2"/>
                  <a:gd name="T60" fmla="*/ 432 w 2"/>
                  <a:gd name="T61" fmla="*/ 292 h 2"/>
                  <a:gd name="T62" fmla="*/ 432 w 2"/>
                  <a:gd name="T63" fmla="*/ 292 h 2"/>
                  <a:gd name="T64" fmla="*/ 432 w 2"/>
                  <a:gd name="T65" fmla="*/ 292 h 2"/>
                  <a:gd name="T66" fmla="*/ 432 w 2"/>
                  <a:gd name="T67" fmla="*/ 292 h 2"/>
                  <a:gd name="T68" fmla="*/ 432 w 2"/>
                  <a:gd name="T69" fmla="*/ 292 h 2"/>
                  <a:gd name="T70" fmla="*/ 432 w 2"/>
                  <a:gd name="T71" fmla="*/ 292 h 2"/>
                  <a:gd name="T72" fmla="*/ 432 w 2"/>
                  <a:gd name="T73" fmla="*/ 292 h 2"/>
                  <a:gd name="T74" fmla="*/ 432 w 2"/>
                  <a:gd name="T75" fmla="*/ 292 h 2"/>
                  <a:gd name="T76" fmla="*/ 432 w 2"/>
                  <a:gd name="T77" fmla="*/ 292 h 2"/>
                  <a:gd name="T78" fmla="*/ 432 w 2"/>
                  <a:gd name="T79" fmla="*/ 292 h 2"/>
                  <a:gd name="T80" fmla="*/ 432 w 2"/>
                  <a:gd name="T81" fmla="*/ 292 h 2"/>
                  <a:gd name="T82" fmla="*/ 432 w 2"/>
                  <a:gd name="T83" fmla="*/ 292 h 2"/>
                  <a:gd name="T84" fmla="*/ 432 w 2"/>
                  <a:gd name="T85" fmla="*/ 292 h 2"/>
                  <a:gd name="T86" fmla="*/ 432 w 2"/>
                  <a:gd name="T87" fmla="*/ 0 h 2"/>
                  <a:gd name="T88" fmla="*/ 432 w 2"/>
                  <a:gd name="T89" fmla="*/ 292 h 2"/>
                  <a:gd name="T90" fmla="*/ 432 w 2"/>
                  <a:gd name="T91" fmla="*/ 292 h 2"/>
                  <a:gd name="T92" fmla="*/ 432 w 2"/>
                  <a:gd name="T93" fmla="*/ 292 h 2"/>
                  <a:gd name="T94" fmla="*/ 216 w 2"/>
                  <a:gd name="T95" fmla="*/ 292 h 2"/>
                  <a:gd name="T96" fmla="*/ 216 w 2"/>
                  <a:gd name="T97" fmla="*/ 292 h 2"/>
                  <a:gd name="T98" fmla="*/ 216 w 2"/>
                  <a:gd name="T99" fmla="*/ 292 h 2"/>
                  <a:gd name="T100" fmla="*/ 216 w 2"/>
                  <a:gd name="T101" fmla="*/ 292 h 2"/>
                  <a:gd name="T102" fmla="*/ 216 w 2"/>
                  <a:gd name="T103" fmla="*/ 292 h 2"/>
                  <a:gd name="T104" fmla="*/ 216 w 2"/>
                  <a:gd name="T105" fmla="*/ 292 h 2"/>
                  <a:gd name="T106" fmla="*/ 216 w 2"/>
                  <a:gd name="T107" fmla="*/ 292 h 2"/>
                  <a:gd name="T108" fmla="*/ 216 w 2"/>
                  <a:gd name="T109" fmla="*/ 292 h 2"/>
                  <a:gd name="T110" fmla="*/ 216 w 2"/>
                  <a:gd name="T111" fmla="*/ 292 h 2"/>
                  <a:gd name="T112" fmla="*/ 216 w 2"/>
                  <a:gd name="T113" fmla="*/ 292 h 2"/>
                  <a:gd name="T114" fmla="*/ 0 w 2"/>
                  <a:gd name="T115" fmla="*/ 292 h 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"/>
                  <a:gd name="T175" fmla="*/ 0 h 2"/>
                  <a:gd name="T176" fmla="*/ 2 w 2"/>
                  <a:gd name="T177" fmla="*/ 2 h 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" h="2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5" name="Freeform 272"/>
              <p:cNvSpPr>
                <a:spLocks/>
              </p:cNvSpPr>
              <p:nvPr/>
            </p:nvSpPr>
            <p:spPr bwMode="auto">
              <a:xfrm>
                <a:off x="2375" y="2961"/>
                <a:ext cx="12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92 h 2"/>
                  <a:gd name="T12" fmla="*/ 0 w 2"/>
                  <a:gd name="T13" fmla="*/ 292 h 2"/>
                  <a:gd name="T14" fmla="*/ 0 w 2"/>
                  <a:gd name="T15" fmla="*/ 292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216 w 2"/>
                  <a:gd name="T29" fmla="*/ 292 h 2"/>
                  <a:gd name="T30" fmla="*/ 216 w 2"/>
                  <a:gd name="T31" fmla="*/ 546 h 2"/>
                  <a:gd name="T32" fmla="*/ 216 w 2"/>
                  <a:gd name="T33" fmla="*/ 546 h 2"/>
                  <a:gd name="T34" fmla="*/ 216 w 2"/>
                  <a:gd name="T35" fmla="*/ 546 h 2"/>
                  <a:gd name="T36" fmla="*/ 216 w 2"/>
                  <a:gd name="T37" fmla="*/ 546 h 2"/>
                  <a:gd name="T38" fmla="*/ 216 w 2"/>
                  <a:gd name="T39" fmla="*/ 546 h 2"/>
                  <a:gd name="T40" fmla="*/ 216 w 2"/>
                  <a:gd name="T41" fmla="*/ 546 h 2"/>
                  <a:gd name="T42" fmla="*/ 216 w 2"/>
                  <a:gd name="T43" fmla="*/ 546 h 2"/>
                  <a:gd name="T44" fmla="*/ 216 w 2"/>
                  <a:gd name="T45" fmla="*/ 546 h 2"/>
                  <a:gd name="T46" fmla="*/ 216 w 2"/>
                  <a:gd name="T47" fmla="*/ 546 h 2"/>
                  <a:gd name="T48" fmla="*/ 216 w 2"/>
                  <a:gd name="T49" fmla="*/ 546 h 2"/>
                  <a:gd name="T50" fmla="*/ 216 w 2"/>
                  <a:gd name="T51" fmla="*/ 546 h 2"/>
                  <a:gd name="T52" fmla="*/ 216 w 2"/>
                  <a:gd name="T53" fmla="*/ 292 h 2"/>
                  <a:gd name="T54" fmla="*/ 216 w 2"/>
                  <a:gd name="T55" fmla="*/ 292 h 2"/>
                  <a:gd name="T56" fmla="*/ 216 w 2"/>
                  <a:gd name="T57" fmla="*/ 292 h 2"/>
                  <a:gd name="T58" fmla="*/ 216 w 2"/>
                  <a:gd name="T59" fmla="*/ 292 h 2"/>
                  <a:gd name="T60" fmla="*/ 432 w 2"/>
                  <a:gd name="T61" fmla="*/ 292 h 2"/>
                  <a:gd name="T62" fmla="*/ 216 w 2"/>
                  <a:gd name="T63" fmla="*/ 292 h 2"/>
                  <a:gd name="T64" fmla="*/ 216 w 2"/>
                  <a:gd name="T65" fmla="*/ 0 h 2"/>
                  <a:gd name="T66" fmla="*/ 216 w 2"/>
                  <a:gd name="T67" fmla="*/ 0 h 2"/>
                  <a:gd name="T68" fmla="*/ 216 w 2"/>
                  <a:gd name="T69" fmla="*/ 0 h 2"/>
                  <a:gd name="T70" fmla="*/ 216 w 2"/>
                  <a:gd name="T71" fmla="*/ 0 h 2"/>
                  <a:gd name="T72" fmla="*/ 216 w 2"/>
                  <a:gd name="T73" fmla="*/ 0 h 2"/>
                  <a:gd name="T74" fmla="*/ 216 w 2"/>
                  <a:gd name="T75" fmla="*/ 0 h 2"/>
                  <a:gd name="T76" fmla="*/ 216 w 2"/>
                  <a:gd name="T77" fmla="*/ 0 h 2"/>
                  <a:gd name="T78" fmla="*/ 216 w 2"/>
                  <a:gd name="T79" fmla="*/ 0 h 2"/>
                  <a:gd name="T80" fmla="*/ 216 w 2"/>
                  <a:gd name="T81" fmla="*/ 0 h 2"/>
                  <a:gd name="T82" fmla="*/ 216 w 2"/>
                  <a:gd name="T83" fmla="*/ 0 h 2"/>
                  <a:gd name="T84" fmla="*/ 216 w 2"/>
                  <a:gd name="T85" fmla="*/ 0 h 2"/>
                  <a:gd name="T86" fmla="*/ 216 w 2"/>
                  <a:gd name="T87" fmla="*/ 0 h 2"/>
                  <a:gd name="T88" fmla="*/ 216 w 2"/>
                  <a:gd name="T89" fmla="*/ 0 h 2"/>
                  <a:gd name="T90" fmla="*/ 216 w 2"/>
                  <a:gd name="T91" fmla="*/ 0 h 2"/>
                  <a:gd name="T92" fmla="*/ 216 w 2"/>
                  <a:gd name="T93" fmla="*/ 0 h 2"/>
                  <a:gd name="T94" fmla="*/ 216 w 2"/>
                  <a:gd name="T95" fmla="*/ 0 h 2"/>
                  <a:gd name="T96" fmla="*/ 216 w 2"/>
                  <a:gd name="T97" fmla="*/ 0 h 2"/>
                  <a:gd name="T98" fmla="*/ 216 w 2"/>
                  <a:gd name="T99" fmla="*/ 0 h 2"/>
                  <a:gd name="T100" fmla="*/ 0 w 2"/>
                  <a:gd name="T101" fmla="*/ 0 h 2"/>
                  <a:gd name="T102" fmla="*/ 0 w 2"/>
                  <a:gd name="T103" fmla="*/ 0 h 2"/>
                  <a:gd name="T104" fmla="*/ 0 w 2"/>
                  <a:gd name="T105" fmla="*/ 0 h 2"/>
                  <a:gd name="T106" fmla="*/ 0 w 2"/>
                  <a:gd name="T107" fmla="*/ 0 h 2"/>
                  <a:gd name="T108" fmla="*/ 0 w 2"/>
                  <a:gd name="T109" fmla="*/ 0 h 2"/>
                  <a:gd name="T110" fmla="*/ 0 w 2"/>
                  <a:gd name="T111" fmla="*/ 0 h 2"/>
                  <a:gd name="T112" fmla="*/ 0 w 2"/>
                  <a:gd name="T113" fmla="*/ 0 h 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2"/>
                  <a:gd name="T173" fmla="*/ 2 w 2"/>
                  <a:gd name="T174" fmla="*/ 2 h 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6" name="Freeform 273"/>
              <p:cNvSpPr>
                <a:spLocks/>
              </p:cNvSpPr>
              <p:nvPr/>
            </p:nvSpPr>
            <p:spPr bwMode="auto">
              <a:xfrm>
                <a:off x="2369" y="2961"/>
                <a:ext cx="12" cy="13"/>
              </a:xfrm>
              <a:custGeom>
                <a:avLst/>
                <a:gdLst>
                  <a:gd name="T0" fmla="*/ 216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92 h 2"/>
                  <a:gd name="T12" fmla="*/ 0 w 2"/>
                  <a:gd name="T13" fmla="*/ 292 h 2"/>
                  <a:gd name="T14" fmla="*/ 0 w 2"/>
                  <a:gd name="T15" fmla="*/ 292 h 2"/>
                  <a:gd name="T16" fmla="*/ 216 w 2"/>
                  <a:gd name="T17" fmla="*/ 292 h 2"/>
                  <a:gd name="T18" fmla="*/ 216 w 2"/>
                  <a:gd name="T19" fmla="*/ 292 h 2"/>
                  <a:gd name="T20" fmla="*/ 216 w 2"/>
                  <a:gd name="T21" fmla="*/ 292 h 2"/>
                  <a:gd name="T22" fmla="*/ 216 w 2"/>
                  <a:gd name="T23" fmla="*/ 292 h 2"/>
                  <a:gd name="T24" fmla="*/ 216 w 2"/>
                  <a:gd name="T25" fmla="*/ 292 h 2"/>
                  <a:gd name="T26" fmla="*/ 216 w 2"/>
                  <a:gd name="T27" fmla="*/ 292 h 2"/>
                  <a:gd name="T28" fmla="*/ 216 w 2"/>
                  <a:gd name="T29" fmla="*/ 292 h 2"/>
                  <a:gd name="T30" fmla="*/ 432 w 2"/>
                  <a:gd name="T31" fmla="*/ 292 h 2"/>
                  <a:gd name="T32" fmla="*/ 432 w 2"/>
                  <a:gd name="T33" fmla="*/ 292 h 2"/>
                  <a:gd name="T34" fmla="*/ 432 w 2"/>
                  <a:gd name="T35" fmla="*/ 292 h 2"/>
                  <a:gd name="T36" fmla="*/ 432 w 2"/>
                  <a:gd name="T37" fmla="*/ 292 h 2"/>
                  <a:gd name="T38" fmla="*/ 432 w 2"/>
                  <a:gd name="T39" fmla="*/ 546 h 2"/>
                  <a:gd name="T40" fmla="*/ 432 w 2"/>
                  <a:gd name="T41" fmla="*/ 546 h 2"/>
                  <a:gd name="T42" fmla="*/ 432 w 2"/>
                  <a:gd name="T43" fmla="*/ 546 h 2"/>
                  <a:gd name="T44" fmla="*/ 432 w 2"/>
                  <a:gd name="T45" fmla="*/ 546 h 2"/>
                  <a:gd name="T46" fmla="*/ 432 w 2"/>
                  <a:gd name="T47" fmla="*/ 546 h 2"/>
                  <a:gd name="T48" fmla="*/ 432 w 2"/>
                  <a:gd name="T49" fmla="*/ 292 h 2"/>
                  <a:gd name="T50" fmla="*/ 432 w 2"/>
                  <a:gd name="T51" fmla="*/ 292 h 2"/>
                  <a:gd name="T52" fmla="*/ 432 w 2"/>
                  <a:gd name="T53" fmla="*/ 292 h 2"/>
                  <a:gd name="T54" fmla="*/ 432 w 2"/>
                  <a:gd name="T55" fmla="*/ 292 h 2"/>
                  <a:gd name="T56" fmla="*/ 432 w 2"/>
                  <a:gd name="T57" fmla="*/ 292 h 2"/>
                  <a:gd name="T58" fmla="*/ 432 w 2"/>
                  <a:gd name="T59" fmla="*/ 292 h 2"/>
                  <a:gd name="T60" fmla="*/ 432 w 2"/>
                  <a:gd name="T61" fmla="*/ 292 h 2"/>
                  <a:gd name="T62" fmla="*/ 432 w 2"/>
                  <a:gd name="T63" fmla="*/ 0 h 2"/>
                  <a:gd name="T64" fmla="*/ 432 w 2"/>
                  <a:gd name="T65" fmla="*/ 0 h 2"/>
                  <a:gd name="T66" fmla="*/ 432 w 2"/>
                  <a:gd name="T67" fmla="*/ 0 h 2"/>
                  <a:gd name="T68" fmla="*/ 432 w 2"/>
                  <a:gd name="T69" fmla="*/ 0 h 2"/>
                  <a:gd name="T70" fmla="*/ 432 w 2"/>
                  <a:gd name="T71" fmla="*/ 0 h 2"/>
                  <a:gd name="T72" fmla="*/ 432 w 2"/>
                  <a:gd name="T73" fmla="*/ 0 h 2"/>
                  <a:gd name="T74" fmla="*/ 432 w 2"/>
                  <a:gd name="T75" fmla="*/ 0 h 2"/>
                  <a:gd name="T76" fmla="*/ 432 w 2"/>
                  <a:gd name="T77" fmla="*/ 0 h 2"/>
                  <a:gd name="T78" fmla="*/ 432 w 2"/>
                  <a:gd name="T79" fmla="*/ 0 h 2"/>
                  <a:gd name="T80" fmla="*/ 432 w 2"/>
                  <a:gd name="T81" fmla="*/ 0 h 2"/>
                  <a:gd name="T82" fmla="*/ 432 w 2"/>
                  <a:gd name="T83" fmla="*/ 0 h 2"/>
                  <a:gd name="T84" fmla="*/ 432 w 2"/>
                  <a:gd name="T85" fmla="*/ 0 h 2"/>
                  <a:gd name="T86" fmla="*/ 432 w 2"/>
                  <a:gd name="T87" fmla="*/ 0 h 2"/>
                  <a:gd name="T88" fmla="*/ 432 w 2"/>
                  <a:gd name="T89" fmla="*/ 0 h 2"/>
                  <a:gd name="T90" fmla="*/ 432 w 2"/>
                  <a:gd name="T91" fmla="*/ 0 h 2"/>
                  <a:gd name="T92" fmla="*/ 432 w 2"/>
                  <a:gd name="T93" fmla="*/ 0 h 2"/>
                  <a:gd name="T94" fmla="*/ 432 w 2"/>
                  <a:gd name="T95" fmla="*/ 0 h 2"/>
                  <a:gd name="T96" fmla="*/ 432 w 2"/>
                  <a:gd name="T97" fmla="*/ 0 h 2"/>
                  <a:gd name="T98" fmla="*/ 216 w 2"/>
                  <a:gd name="T99" fmla="*/ 0 h 2"/>
                  <a:gd name="T100" fmla="*/ 216 w 2"/>
                  <a:gd name="T101" fmla="*/ 0 h 2"/>
                  <a:gd name="T102" fmla="*/ 216 w 2"/>
                  <a:gd name="T103" fmla="*/ 0 h 2"/>
                  <a:gd name="T104" fmla="*/ 216 w 2"/>
                  <a:gd name="T105" fmla="*/ 0 h 2"/>
                  <a:gd name="T106" fmla="*/ 216 w 2"/>
                  <a:gd name="T107" fmla="*/ 0 h 2"/>
                  <a:gd name="T108" fmla="*/ 216 w 2"/>
                  <a:gd name="T109" fmla="*/ 0 h 2"/>
                  <a:gd name="T110" fmla="*/ 216 w 2"/>
                  <a:gd name="T111" fmla="*/ 0 h 2"/>
                  <a:gd name="T112" fmla="*/ 216 w 2"/>
                  <a:gd name="T113" fmla="*/ 0 h 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"/>
                  <a:gd name="T172" fmla="*/ 0 h 2"/>
                  <a:gd name="T173" fmla="*/ 2 w 2"/>
                  <a:gd name="T174" fmla="*/ 2 h 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7" name="Freeform 274"/>
              <p:cNvSpPr>
                <a:spLocks/>
              </p:cNvSpPr>
              <p:nvPr/>
            </p:nvSpPr>
            <p:spPr bwMode="auto">
              <a:xfrm>
                <a:off x="2381" y="2961"/>
                <a:ext cx="19" cy="13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92 h 2"/>
                  <a:gd name="T4" fmla="*/ 0 w 3"/>
                  <a:gd name="T5" fmla="*/ 292 h 2"/>
                  <a:gd name="T6" fmla="*/ 0 w 3"/>
                  <a:gd name="T7" fmla="*/ 292 h 2"/>
                  <a:gd name="T8" fmla="*/ 0 w 3"/>
                  <a:gd name="T9" fmla="*/ 546 h 2"/>
                  <a:gd name="T10" fmla="*/ 0 w 3"/>
                  <a:gd name="T11" fmla="*/ 546 h 2"/>
                  <a:gd name="T12" fmla="*/ 241 w 3"/>
                  <a:gd name="T13" fmla="*/ 546 h 2"/>
                  <a:gd name="T14" fmla="*/ 241 w 3"/>
                  <a:gd name="T15" fmla="*/ 546 h 2"/>
                  <a:gd name="T16" fmla="*/ 241 w 3"/>
                  <a:gd name="T17" fmla="*/ 546 h 2"/>
                  <a:gd name="T18" fmla="*/ 241 w 3"/>
                  <a:gd name="T19" fmla="*/ 546 h 2"/>
                  <a:gd name="T20" fmla="*/ 241 w 3"/>
                  <a:gd name="T21" fmla="*/ 546 h 2"/>
                  <a:gd name="T22" fmla="*/ 241 w 3"/>
                  <a:gd name="T23" fmla="*/ 546 h 2"/>
                  <a:gd name="T24" fmla="*/ 760 w 3"/>
                  <a:gd name="T25" fmla="*/ 546 h 2"/>
                  <a:gd name="T26" fmla="*/ 760 w 3"/>
                  <a:gd name="T27" fmla="*/ 546 h 2"/>
                  <a:gd name="T28" fmla="*/ 760 w 3"/>
                  <a:gd name="T29" fmla="*/ 546 h 2"/>
                  <a:gd name="T30" fmla="*/ 760 w 3"/>
                  <a:gd name="T31" fmla="*/ 546 h 2"/>
                  <a:gd name="T32" fmla="*/ 760 w 3"/>
                  <a:gd name="T33" fmla="*/ 546 h 2"/>
                  <a:gd name="T34" fmla="*/ 760 w 3"/>
                  <a:gd name="T35" fmla="*/ 546 h 2"/>
                  <a:gd name="T36" fmla="*/ 760 w 3"/>
                  <a:gd name="T37" fmla="*/ 292 h 2"/>
                  <a:gd name="T38" fmla="*/ 760 w 3"/>
                  <a:gd name="T39" fmla="*/ 292 h 2"/>
                  <a:gd name="T40" fmla="*/ 760 w 3"/>
                  <a:gd name="T41" fmla="*/ 292 h 2"/>
                  <a:gd name="T42" fmla="*/ 760 w 3"/>
                  <a:gd name="T43" fmla="*/ 292 h 2"/>
                  <a:gd name="T44" fmla="*/ 760 w 3"/>
                  <a:gd name="T45" fmla="*/ 292 h 2"/>
                  <a:gd name="T46" fmla="*/ 760 w 3"/>
                  <a:gd name="T47" fmla="*/ 292 h 2"/>
                  <a:gd name="T48" fmla="*/ 760 w 3"/>
                  <a:gd name="T49" fmla="*/ 0 h 2"/>
                  <a:gd name="T50" fmla="*/ 760 w 3"/>
                  <a:gd name="T51" fmla="*/ 0 h 2"/>
                  <a:gd name="T52" fmla="*/ 760 w 3"/>
                  <a:gd name="T53" fmla="*/ 0 h 2"/>
                  <a:gd name="T54" fmla="*/ 760 w 3"/>
                  <a:gd name="T55" fmla="*/ 0 h 2"/>
                  <a:gd name="T56" fmla="*/ 760 w 3"/>
                  <a:gd name="T57" fmla="*/ 0 h 2"/>
                  <a:gd name="T58" fmla="*/ 241 w 3"/>
                  <a:gd name="T59" fmla="*/ 0 h 2"/>
                  <a:gd name="T60" fmla="*/ 241 w 3"/>
                  <a:gd name="T61" fmla="*/ 0 h 2"/>
                  <a:gd name="T62" fmla="*/ 241 w 3"/>
                  <a:gd name="T63" fmla="*/ 0 h 2"/>
                  <a:gd name="T64" fmla="*/ 241 w 3"/>
                  <a:gd name="T65" fmla="*/ 0 h 2"/>
                  <a:gd name="T66" fmla="*/ 0 w 3"/>
                  <a:gd name="T67" fmla="*/ 0 h 2"/>
                  <a:gd name="T68" fmla="*/ 0 w 3"/>
                  <a:gd name="T69" fmla="*/ 0 h 2"/>
                  <a:gd name="T70" fmla="*/ 0 w 3"/>
                  <a:gd name="T71" fmla="*/ 0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"/>
                  <a:gd name="T109" fmla="*/ 0 h 2"/>
                  <a:gd name="T110" fmla="*/ 3 w 3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8" name="Freeform 275"/>
              <p:cNvSpPr>
                <a:spLocks/>
              </p:cNvSpPr>
              <p:nvPr/>
            </p:nvSpPr>
            <p:spPr bwMode="auto">
              <a:xfrm>
                <a:off x="2387" y="2961"/>
                <a:ext cx="19" cy="19"/>
              </a:xfrm>
              <a:custGeom>
                <a:avLst/>
                <a:gdLst>
                  <a:gd name="T0" fmla="*/ 0 w 3"/>
                  <a:gd name="T1" fmla="*/ 241 h 3"/>
                  <a:gd name="T2" fmla="*/ 0 w 3"/>
                  <a:gd name="T3" fmla="*/ 241 h 3"/>
                  <a:gd name="T4" fmla="*/ 0 w 3"/>
                  <a:gd name="T5" fmla="*/ 241 h 3"/>
                  <a:gd name="T6" fmla="*/ 0 w 3"/>
                  <a:gd name="T7" fmla="*/ 519 h 3"/>
                  <a:gd name="T8" fmla="*/ 0 w 3"/>
                  <a:gd name="T9" fmla="*/ 519 h 3"/>
                  <a:gd name="T10" fmla="*/ 0 w 3"/>
                  <a:gd name="T11" fmla="*/ 519 h 3"/>
                  <a:gd name="T12" fmla="*/ 0 w 3"/>
                  <a:gd name="T13" fmla="*/ 519 h 3"/>
                  <a:gd name="T14" fmla="*/ 0 w 3"/>
                  <a:gd name="T15" fmla="*/ 519 h 3"/>
                  <a:gd name="T16" fmla="*/ 0 w 3"/>
                  <a:gd name="T17" fmla="*/ 519 h 3"/>
                  <a:gd name="T18" fmla="*/ 0 w 3"/>
                  <a:gd name="T19" fmla="*/ 519 h 3"/>
                  <a:gd name="T20" fmla="*/ 0 w 3"/>
                  <a:gd name="T21" fmla="*/ 519 h 3"/>
                  <a:gd name="T22" fmla="*/ 519 w 3"/>
                  <a:gd name="T23" fmla="*/ 519 h 3"/>
                  <a:gd name="T24" fmla="*/ 519 w 3"/>
                  <a:gd name="T25" fmla="*/ 760 h 3"/>
                  <a:gd name="T26" fmla="*/ 519 w 3"/>
                  <a:gd name="T27" fmla="*/ 760 h 3"/>
                  <a:gd name="T28" fmla="*/ 519 w 3"/>
                  <a:gd name="T29" fmla="*/ 760 h 3"/>
                  <a:gd name="T30" fmla="*/ 519 w 3"/>
                  <a:gd name="T31" fmla="*/ 760 h 3"/>
                  <a:gd name="T32" fmla="*/ 519 w 3"/>
                  <a:gd name="T33" fmla="*/ 519 h 3"/>
                  <a:gd name="T34" fmla="*/ 519 w 3"/>
                  <a:gd name="T35" fmla="*/ 519 h 3"/>
                  <a:gd name="T36" fmla="*/ 519 w 3"/>
                  <a:gd name="T37" fmla="*/ 519 h 3"/>
                  <a:gd name="T38" fmla="*/ 519 w 3"/>
                  <a:gd name="T39" fmla="*/ 519 h 3"/>
                  <a:gd name="T40" fmla="*/ 519 w 3"/>
                  <a:gd name="T41" fmla="*/ 241 h 3"/>
                  <a:gd name="T42" fmla="*/ 519 w 3"/>
                  <a:gd name="T43" fmla="*/ 241 h 3"/>
                  <a:gd name="T44" fmla="*/ 760 w 3"/>
                  <a:gd name="T45" fmla="*/ 241 h 3"/>
                  <a:gd name="T46" fmla="*/ 760 w 3"/>
                  <a:gd name="T47" fmla="*/ 241 h 3"/>
                  <a:gd name="T48" fmla="*/ 760 w 3"/>
                  <a:gd name="T49" fmla="*/ 241 h 3"/>
                  <a:gd name="T50" fmla="*/ 519 w 3"/>
                  <a:gd name="T51" fmla="*/ 241 h 3"/>
                  <a:gd name="T52" fmla="*/ 519 w 3"/>
                  <a:gd name="T53" fmla="*/ 0 h 3"/>
                  <a:gd name="T54" fmla="*/ 519 w 3"/>
                  <a:gd name="T55" fmla="*/ 0 h 3"/>
                  <a:gd name="T56" fmla="*/ 519 w 3"/>
                  <a:gd name="T57" fmla="*/ 0 h 3"/>
                  <a:gd name="T58" fmla="*/ 519 w 3"/>
                  <a:gd name="T59" fmla="*/ 0 h 3"/>
                  <a:gd name="T60" fmla="*/ 0 w 3"/>
                  <a:gd name="T61" fmla="*/ 0 h 3"/>
                  <a:gd name="T62" fmla="*/ 0 w 3"/>
                  <a:gd name="T63" fmla="*/ 0 h 3"/>
                  <a:gd name="T64" fmla="*/ 0 w 3"/>
                  <a:gd name="T65" fmla="*/ 241 h 3"/>
                  <a:gd name="T66" fmla="*/ 0 w 3"/>
                  <a:gd name="T67" fmla="*/ 241 h 3"/>
                  <a:gd name="T68" fmla="*/ 0 w 3"/>
                  <a:gd name="T69" fmla="*/ 241 h 3"/>
                  <a:gd name="T70" fmla="*/ 0 w 3"/>
                  <a:gd name="T71" fmla="*/ 241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"/>
                  <a:gd name="T109" fmla="*/ 0 h 3"/>
                  <a:gd name="T110" fmla="*/ 3 w 3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29" name="Freeform 276"/>
              <p:cNvSpPr>
                <a:spLocks/>
              </p:cNvSpPr>
              <p:nvPr/>
            </p:nvSpPr>
            <p:spPr bwMode="auto">
              <a:xfrm>
                <a:off x="2387" y="2961"/>
                <a:ext cx="13" cy="19"/>
              </a:xfrm>
              <a:custGeom>
                <a:avLst/>
                <a:gdLst>
                  <a:gd name="T0" fmla="*/ 0 w 2"/>
                  <a:gd name="T1" fmla="*/ 241 h 3"/>
                  <a:gd name="T2" fmla="*/ 0 w 2"/>
                  <a:gd name="T3" fmla="*/ 241 h 3"/>
                  <a:gd name="T4" fmla="*/ 0 w 2"/>
                  <a:gd name="T5" fmla="*/ 241 h 3"/>
                  <a:gd name="T6" fmla="*/ 0 w 2"/>
                  <a:gd name="T7" fmla="*/ 241 h 3"/>
                  <a:gd name="T8" fmla="*/ 0 w 2"/>
                  <a:gd name="T9" fmla="*/ 519 h 3"/>
                  <a:gd name="T10" fmla="*/ 0 w 2"/>
                  <a:gd name="T11" fmla="*/ 519 h 3"/>
                  <a:gd name="T12" fmla="*/ 0 w 2"/>
                  <a:gd name="T13" fmla="*/ 519 h 3"/>
                  <a:gd name="T14" fmla="*/ 0 w 2"/>
                  <a:gd name="T15" fmla="*/ 519 h 3"/>
                  <a:gd name="T16" fmla="*/ 0 w 2"/>
                  <a:gd name="T17" fmla="*/ 519 h 3"/>
                  <a:gd name="T18" fmla="*/ 0 w 2"/>
                  <a:gd name="T19" fmla="*/ 519 h 3"/>
                  <a:gd name="T20" fmla="*/ 0 w 2"/>
                  <a:gd name="T21" fmla="*/ 519 h 3"/>
                  <a:gd name="T22" fmla="*/ 546 w 2"/>
                  <a:gd name="T23" fmla="*/ 519 h 3"/>
                  <a:gd name="T24" fmla="*/ 546 w 2"/>
                  <a:gd name="T25" fmla="*/ 760 h 3"/>
                  <a:gd name="T26" fmla="*/ 546 w 2"/>
                  <a:gd name="T27" fmla="*/ 760 h 3"/>
                  <a:gd name="T28" fmla="*/ 546 w 2"/>
                  <a:gd name="T29" fmla="*/ 760 h 3"/>
                  <a:gd name="T30" fmla="*/ 546 w 2"/>
                  <a:gd name="T31" fmla="*/ 760 h 3"/>
                  <a:gd name="T32" fmla="*/ 546 w 2"/>
                  <a:gd name="T33" fmla="*/ 519 h 3"/>
                  <a:gd name="T34" fmla="*/ 546 w 2"/>
                  <a:gd name="T35" fmla="*/ 519 h 3"/>
                  <a:gd name="T36" fmla="*/ 546 w 2"/>
                  <a:gd name="T37" fmla="*/ 519 h 3"/>
                  <a:gd name="T38" fmla="*/ 546 w 2"/>
                  <a:gd name="T39" fmla="*/ 241 h 3"/>
                  <a:gd name="T40" fmla="*/ 546 w 2"/>
                  <a:gd name="T41" fmla="*/ 241 h 3"/>
                  <a:gd name="T42" fmla="*/ 546 w 2"/>
                  <a:gd name="T43" fmla="*/ 241 h 3"/>
                  <a:gd name="T44" fmla="*/ 546 w 2"/>
                  <a:gd name="T45" fmla="*/ 241 h 3"/>
                  <a:gd name="T46" fmla="*/ 546 w 2"/>
                  <a:gd name="T47" fmla="*/ 241 h 3"/>
                  <a:gd name="T48" fmla="*/ 546 w 2"/>
                  <a:gd name="T49" fmla="*/ 241 h 3"/>
                  <a:gd name="T50" fmla="*/ 546 w 2"/>
                  <a:gd name="T51" fmla="*/ 0 h 3"/>
                  <a:gd name="T52" fmla="*/ 546 w 2"/>
                  <a:gd name="T53" fmla="*/ 0 h 3"/>
                  <a:gd name="T54" fmla="*/ 546 w 2"/>
                  <a:gd name="T55" fmla="*/ 0 h 3"/>
                  <a:gd name="T56" fmla="*/ 546 w 2"/>
                  <a:gd name="T57" fmla="*/ 0 h 3"/>
                  <a:gd name="T58" fmla="*/ 546 w 2"/>
                  <a:gd name="T59" fmla="*/ 0 h 3"/>
                  <a:gd name="T60" fmla="*/ 0 w 2"/>
                  <a:gd name="T61" fmla="*/ 0 h 3"/>
                  <a:gd name="T62" fmla="*/ 0 w 2"/>
                  <a:gd name="T63" fmla="*/ 0 h 3"/>
                  <a:gd name="T64" fmla="*/ 0 w 2"/>
                  <a:gd name="T65" fmla="*/ 0 h 3"/>
                  <a:gd name="T66" fmla="*/ 0 w 2"/>
                  <a:gd name="T67" fmla="*/ 241 h 3"/>
                  <a:gd name="T68" fmla="*/ 0 w 2"/>
                  <a:gd name="T69" fmla="*/ 241 h 3"/>
                  <a:gd name="T70" fmla="*/ 0 w 2"/>
                  <a:gd name="T71" fmla="*/ 241 h 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"/>
                  <a:gd name="T109" fmla="*/ 0 h 3"/>
                  <a:gd name="T110" fmla="*/ 2 w 2"/>
                  <a:gd name="T111" fmla="*/ 3 h 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"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0" name="Freeform 277"/>
              <p:cNvSpPr>
                <a:spLocks/>
              </p:cNvSpPr>
              <p:nvPr/>
            </p:nvSpPr>
            <p:spPr bwMode="auto">
              <a:xfrm>
                <a:off x="2406" y="2968"/>
                <a:ext cx="13" cy="12"/>
              </a:xfrm>
              <a:custGeom>
                <a:avLst/>
                <a:gdLst>
                  <a:gd name="T0" fmla="*/ 292 w 2"/>
                  <a:gd name="T1" fmla="*/ 0 h 2"/>
                  <a:gd name="T2" fmla="*/ 292 w 2"/>
                  <a:gd name="T3" fmla="*/ 0 h 2"/>
                  <a:gd name="T4" fmla="*/ 292 w 2"/>
                  <a:gd name="T5" fmla="*/ 0 h 2"/>
                  <a:gd name="T6" fmla="*/ 292 w 2"/>
                  <a:gd name="T7" fmla="*/ 0 h 2"/>
                  <a:gd name="T8" fmla="*/ 292 w 2"/>
                  <a:gd name="T9" fmla="*/ 0 h 2"/>
                  <a:gd name="T10" fmla="*/ 292 w 2"/>
                  <a:gd name="T11" fmla="*/ 0 h 2"/>
                  <a:gd name="T12" fmla="*/ 292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0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0 w 2"/>
                  <a:gd name="T35" fmla="*/ 216 h 2"/>
                  <a:gd name="T36" fmla="*/ 292 w 2"/>
                  <a:gd name="T37" fmla="*/ 216 h 2"/>
                  <a:gd name="T38" fmla="*/ 292 w 2"/>
                  <a:gd name="T39" fmla="*/ 432 h 2"/>
                  <a:gd name="T40" fmla="*/ 292 w 2"/>
                  <a:gd name="T41" fmla="*/ 432 h 2"/>
                  <a:gd name="T42" fmla="*/ 292 w 2"/>
                  <a:gd name="T43" fmla="*/ 432 h 2"/>
                  <a:gd name="T44" fmla="*/ 292 w 2"/>
                  <a:gd name="T45" fmla="*/ 432 h 2"/>
                  <a:gd name="T46" fmla="*/ 292 w 2"/>
                  <a:gd name="T47" fmla="*/ 432 h 2"/>
                  <a:gd name="T48" fmla="*/ 292 w 2"/>
                  <a:gd name="T49" fmla="*/ 216 h 2"/>
                  <a:gd name="T50" fmla="*/ 292 w 2"/>
                  <a:gd name="T51" fmla="*/ 216 h 2"/>
                  <a:gd name="T52" fmla="*/ 292 w 2"/>
                  <a:gd name="T53" fmla="*/ 216 h 2"/>
                  <a:gd name="T54" fmla="*/ 546 w 2"/>
                  <a:gd name="T55" fmla="*/ 216 h 2"/>
                  <a:gd name="T56" fmla="*/ 546 w 2"/>
                  <a:gd name="T57" fmla="*/ 216 h 2"/>
                  <a:gd name="T58" fmla="*/ 546 w 2"/>
                  <a:gd name="T59" fmla="*/ 216 h 2"/>
                  <a:gd name="T60" fmla="*/ 546 w 2"/>
                  <a:gd name="T61" fmla="*/ 216 h 2"/>
                  <a:gd name="T62" fmla="*/ 546 w 2"/>
                  <a:gd name="T63" fmla="*/ 216 h 2"/>
                  <a:gd name="T64" fmla="*/ 546 w 2"/>
                  <a:gd name="T65" fmla="*/ 216 h 2"/>
                  <a:gd name="T66" fmla="*/ 546 w 2"/>
                  <a:gd name="T67" fmla="*/ 216 h 2"/>
                  <a:gd name="T68" fmla="*/ 546 w 2"/>
                  <a:gd name="T69" fmla="*/ 216 h 2"/>
                  <a:gd name="T70" fmla="*/ 546 w 2"/>
                  <a:gd name="T71" fmla="*/ 0 h 2"/>
                  <a:gd name="T72" fmla="*/ 546 w 2"/>
                  <a:gd name="T73" fmla="*/ 0 h 2"/>
                  <a:gd name="T74" fmla="*/ 546 w 2"/>
                  <a:gd name="T75" fmla="*/ 0 h 2"/>
                  <a:gd name="T76" fmla="*/ 546 w 2"/>
                  <a:gd name="T77" fmla="*/ 0 h 2"/>
                  <a:gd name="T78" fmla="*/ 546 w 2"/>
                  <a:gd name="T79" fmla="*/ 0 h 2"/>
                  <a:gd name="T80" fmla="*/ 292 w 2"/>
                  <a:gd name="T81" fmla="*/ 0 h 2"/>
                  <a:gd name="T82" fmla="*/ 292 w 2"/>
                  <a:gd name="T83" fmla="*/ 0 h 2"/>
                  <a:gd name="T84" fmla="*/ 292 w 2"/>
                  <a:gd name="T85" fmla="*/ 0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2"/>
                  <a:gd name="T131" fmla="*/ 2 w 2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1" name="Freeform 278"/>
              <p:cNvSpPr>
                <a:spLocks/>
              </p:cNvSpPr>
              <p:nvPr/>
            </p:nvSpPr>
            <p:spPr bwMode="auto">
              <a:xfrm>
                <a:off x="2406" y="2968"/>
                <a:ext cx="25" cy="12"/>
              </a:xfrm>
              <a:custGeom>
                <a:avLst/>
                <a:gdLst>
                  <a:gd name="T0" fmla="*/ 231 w 4"/>
                  <a:gd name="T1" fmla="*/ 0 h 2"/>
                  <a:gd name="T2" fmla="*/ 231 w 4"/>
                  <a:gd name="T3" fmla="*/ 0 h 2"/>
                  <a:gd name="T4" fmla="*/ 231 w 4"/>
                  <a:gd name="T5" fmla="*/ 0 h 2"/>
                  <a:gd name="T6" fmla="*/ 231 w 4"/>
                  <a:gd name="T7" fmla="*/ 0 h 2"/>
                  <a:gd name="T8" fmla="*/ 231 w 4"/>
                  <a:gd name="T9" fmla="*/ 0 h 2"/>
                  <a:gd name="T10" fmla="*/ 231 w 4"/>
                  <a:gd name="T11" fmla="*/ 0 h 2"/>
                  <a:gd name="T12" fmla="*/ 231 w 4"/>
                  <a:gd name="T13" fmla="*/ 0 h 2"/>
                  <a:gd name="T14" fmla="*/ 231 w 4"/>
                  <a:gd name="T15" fmla="*/ 0 h 2"/>
                  <a:gd name="T16" fmla="*/ 231 w 4"/>
                  <a:gd name="T17" fmla="*/ 0 h 2"/>
                  <a:gd name="T18" fmla="*/ 0 w 4"/>
                  <a:gd name="T19" fmla="*/ 0 h 2"/>
                  <a:gd name="T20" fmla="*/ 0 w 4"/>
                  <a:gd name="T21" fmla="*/ 0 h 2"/>
                  <a:gd name="T22" fmla="*/ 0 w 4"/>
                  <a:gd name="T23" fmla="*/ 216 h 2"/>
                  <a:gd name="T24" fmla="*/ 0 w 4"/>
                  <a:gd name="T25" fmla="*/ 216 h 2"/>
                  <a:gd name="T26" fmla="*/ 0 w 4"/>
                  <a:gd name="T27" fmla="*/ 216 h 2"/>
                  <a:gd name="T28" fmla="*/ 0 w 4"/>
                  <a:gd name="T29" fmla="*/ 216 h 2"/>
                  <a:gd name="T30" fmla="*/ 0 w 4"/>
                  <a:gd name="T31" fmla="*/ 216 h 2"/>
                  <a:gd name="T32" fmla="*/ 231 w 4"/>
                  <a:gd name="T33" fmla="*/ 216 h 2"/>
                  <a:gd name="T34" fmla="*/ 231 w 4"/>
                  <a:gd name="T35" fmla="*/ 432 h 2"/>
                  <a:gd name="T36" fmla="*/ 231 w 4"/>
                  <a:gd name="T37" fmla="*/ 432 h 2"/>
                  <a:gd name="T38" fmla="*/ 231 w 4"/>
                  <a:gd name="T39" fmla="*/ 432 h 2"/>
                  <a:gd name="T40" fmla="*/ 231 w 4"/>
                  <a:gd name="T41" fmla="*/ 432 h 2"/>
                  <a:gd name="T42" fmla="*/ 231 w 4"/>
                  <a:gd name="T43" fmla="*/ 432 h 2"/>
                  <a:gd name="T44" fmla="*/ 231 w 4"/>
                  <a:gd name="T45" fmla="*/ 432 h 2"/>
                  <a:gd name="T46" fmla="*/ 231 w 4"/>
                  <a:gd name="T47" fmla="*/ 432 h 2"/>
                  <a:gd name="T48" fmla="*/ 231 w 4"/>
                  <a:gd name="T49" fmla="*/ 432 h 2"/>
                  <a:gd name="T50" fmla="*/ 506 w 4"/>
                  <a:gd name="T51" fmla="*/ 432 h 2"/>
                  <a:gd name="T52" fmla="*/ 506 w 4"/>
                  <a:gd name="T53" fmla="*/ 432 h 2"/>
                  <a:gd name="T54" fmla="*/ 506 w 4"/>
                  <a:gd name="T55" fmla="*/ 216 h 2"/>
                  <a:gd name="T56" fmla="*/ 506 w 4"/>
                  <a:gd name="T57" fmla="*/ 216 h 2"/>
                  <a:gd name="T58" fmla="*/ 506 w 4"/>
                  <a:gd name="T59" fmla="*/ 216 h 2"/>
                  <a:gd name="T60" fmla="*/ 506 w 4"/>
                  <a:gd name="T61" fmla="*/ 216 h 2"/>
                  <a:gd name="T62" fmla="*/ 975 w 4"/>
                  <a:gd name="T63" fmla="*/ 216 h 2"/>
                  <a:gd name="T64" fmla="*/ 975 w 4"/>
                  <a:gd name="T65" fmla="*/ 216 h 2"/>
                  <a:gd name="T66" fmla="*/ 975 w 4"/>
                  <a:gd name="T67" fmla="*/ 216 h 2"/>
                  <a:gd name="T68" fmla="*/ 975 w 4"/>
                  <a:gd name="T69" fmla="*/ 216 h 2"/>
                  <a:gd name="T70" fmla="*/ 506 w 4"/>
                  <a:gd name="T71" fmla="*/ 216 h 2"/>
                  <a:gd name="T72" fmla="*/ 506 w 4"/>
                  <a:gd name="T73" fmla="*/ 216 h 2"/>
                  <a:gd name="T74" fmla="*/ 506 w 4"/>
                  <a:gd name="T75" fmla="*/ 216 h 2"/>
                  <a:gd name="T76" fmla="*/ 506 w 4"/>
                  <a:gd name="T77" fmla="*/ 0 h 2"/>
                  <a:gd name="T78" fmla="*/ 506 w 4"/>
                  <a:gd name="T79" fmla="*/ 0 h 2"/>
                  <a:gd name="T80" fmla="*/ 506 w 4"/>
                  <a:gd name="T81" fmla="*/ 216 h 2"/>
                  <a:gd name="T82" fmla="*/ 506 w 4"/>
                  <a:gd name="T83" fmla="*/ 216 h 2"/>
                  <a:gd name="T84" fmla="*/ 231 w 4"/>
                  <a:gd name="T85" fmla="*/ 21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2"/>
                  <a:gd name="T131" fmla="*/ 4 w 4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1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2" name="Freeform 279"/>
              <p:cNvSpPr>
                <a:spLocks/>
              </p:cNvSpPr>
              <p:nvPr/>
            </p:nvSpPr>
            <p:spPr bwMode="auto">
              <a:xfrm>
                <a:off x="2406" y="2968"/>
                <a:ext cx="13" cy="12"/>
              </a:xfrm>
              <a:custGeom>
                <a:avLst/>
                <a:gdLst>
                  <a:gd name="T0" fmla="*/ 292 w 2"/>
                  <a:gd name="T1" fmla="*/ 0 h 2"/>
                  <a:gd name="T2" fmla="*/ 292 w 2"/>
                  <a:gd name="T3" fmla="*/ 0 h 2"/>
                  <a:gd name="T4" fmla="*/ 292 w 2"/>
                  <a:gd name="T5" fmla="*/ 0 h 2"/>
                  <a:gd name="T6" fmla="*/ 292 w 2"/>
                  <a:gd name="T7" fmla="*/ 0 h 2"/>
                  <a:gd name="T8" fmla="*/ 292 w 2"/>
                  <a:gd name="T9" fmla="*/ 0 h 2"/>
                  <a:gd name="T10" fmla="*/ 292 w 2"/>
                  <a:gd name="T11" fmla="*/ 0 h 2"/>
                  <a:gd name="T12" fmla="*/ 292 w 2"/>
                  <a:gd name="T13" fmla="*/ 0 h 2"/>
                  <a:gd name="T14" fmla="*/ 292 w 2"/>
                  <a:gd name="T15" fmla="*/ 0 h 2"/>
                  <a:gd name="T16" fmla="*/ 0 w 2"/>
                  <a:gd name="T17" fmla="*/ 0 h 2"/>
                  <a:gd name="T18" fmla="*/ 0 w 2"/>
                  <a:gd name="T19" fmla="*/ 0 h 2"/>
                  <a:gd name="T20" fmla="*/ 0 w 2"/>
                  <a:gd name="T21" fmla="*/ 0 h 2"/>
                  <a:gd name="T22" fmla="*/ 0 w 2"/>
                  <a:gd name="T23" fmla="*/ 0 h 2"/>
                  <a:gd name="T24" fmla="*/ 0 w 2"/>
                  <a:gd name="T25" fmla="*/ 0 h 2"/>
                  <a:gd name="T26" fmla="*/ 0 w 2"/>
                  <a:gd name="T27" fmla="*/ 216 h 2"/>
                  <a:gd name="T28" fmla="*/ 0 w 2"/>
                  <a:gd name="T29" fmla="*/ 216 h 2"/>
                  <a:gd name="T30" fmla="*/ 0 w 2"/>
                  <a:gd name="T31" fmla="*/ 216 h 2"/>
                  <a:gd name="T32" fmla="*/ 0 w 2"/>
                  <a:gd name="T33" fmla="*/ 216 h 2"/>
                  <a:gd name="T34" fmla="*/ 292 w 2"/>
                  <a:gd name="T35" fmla="*/ 216 h 2"/>
                  <a:gd name="T36" fmla="*/ 292 w 2"/>
                  <a:gd name="T37" fmla="*/ 432 h 2"/>
                  <a:gd name="T38" fmla="*/ 292 w 2"/>
                  <a:gd name="T39" fmla="*/ 432 h 2"/>
                  <a:gd name="T40" fmla="*/ 292 w 2"/>
                  <a:gd name="T41" fmla="*/ 432 h 2"/>
                  <a:gd name="T42" fmla="*/ 292 w 2"/>
                  <a:gd name="T43" fmla="*/ 432 h 2"/>
                  <a:gd name="T44" fmla="*/ 292 w 2"/>
                  <a:gd name="T45" fmla="*/ 432 h 2"/>
                  <a:gd name="T46" fmla="*/ 292 w 2"/>
                  <a:gd name="T47" fmla="*/ 432 h 2"/>
                  <a:gd name="T48" fmla="*/ 292 w 2"/>
                  <a:gd name="T49" fmla="*/ 432 h 2"/>
                  <a:gd name="T50" fmla="*/ 292 w 2"/>
                  <a:gd name="T51" fmla="*/ 216 h 2"/>
                  <a:gd name="T52" fmla="*/ 546 w 2"/>
                  <a:gd name="T53" fmla="*/ 216 h 2"/>
                  <a:gd name="T54" fmla="*/ 546 w 2"/>
                  <a:gd name="T55" fmla="*/ 216 h 2"/>
                  <a:gd name="T56" fmla="*/ 546 w 2"/>
                  <a:gd name="T57" fmla="*/ 216 h 2"/>
                  <a:gd name="T58" fmla="*/ 546 w 2"/>
                  <a:gd name="T59" fmla="*/ 216 h 2"/>
                  <a:gd name="T60" fmla="*/ 546 w 2"/>
                  <a:gd name="T61" fmla="*/ 216 h 2"/>
                  <a:gd name="T62" fmla="*/ 546 w 2"/>
                  <a:gd name="T63" fmla="*/ 216 h 2"/>
                  <a:gd name="T64" fmla="*/ 546 w 2"/>
                  <a:gd name="T65" fmla="*/ 216 h 2"/>
                  <a:gd name="T66" fmla="*/ 546 w 2"/>
                  <a:gd name="T67" fmla="*/ 216 h 2"/>
                  <a:gd name="T68" fmla="*/ 546 w 2"/>
                  <a:gd name="T69" fmla="*/ 216 h 2"/>
                  <a:gd name="T70" fmla="*/ 546 w 2"/>
                  <a:gd name="T71" fmla="*/ 216 h 2"/>
                  <a:gd name="T72" fmla="*/ 546 w 2"/>
                  <a:gd name="T73" fmla="*/ 216 h 2"/>
                  <a:gd name="T74" fmla="*/ 546 w 2"/>
                  <a:gd name="T75" fmla="*/ 0 h 2"/>
                  <a:gd name="T76" fmla="*/ 546 w 2"/>
                  <a:gd name="T77" fmla="*/ 0 h 2"/>
                  <a:gd name="T78" fmla="*/ 546 w 2"/>
                  <a:gd name="T79" fmla="*/ 0 h 2"/>
                  <a:gd name="T80" fmla="*/ 546 w 2"/>
                  <a:gd name="T81" fmla="*/ 0 h 2"/>
                  <a:gd name="T82" fmla="*/ 292 w 2"/>
                  <a:gd name="T83" fmla="*/ 0 h 2"/>
                  <a:gd name="T84" fmla="*/ 292 w 2"/>
                  <a:gd name="T85" fmla="*/ 0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"/>
                  <a:gd name="T130" fmla="*/ 0 h 2"/>
                  <a:gd name="T131" fmla="*/ 2 w 2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3" name="Freeform 280"/>
              <p:cNvSpPr>
                <a:spLocks/>
              </p:cNvSpPr>
              <p:nvPr/>
            </p:nvSpPr>
            <p:spPr bwMode="auto">
              <a:xfrm>
                <a:off x="2412" y="2955"/>
                <a:ext cx="32" cy="19"/>
              </a:xfrm>
              <a:custGeom>
                <a:avLst/>
                <a:gdLst>
                  <a:gd name="T0" fmla="*/ 0 w 5"/>
                  <a:gd name="T1" fmla="*/ 241 h 3"/>
                  <a:gd name="T2" fmla="*/ 0 w 5"/>
                  <a:gd name="T3" fmla="*/ 241 h 3"/>
                  <a:gd name="T4" fmla="*/ 0 w 5"/>
                  <a:gd name="T5" fmla="*/ 241 h 3"/>
                  <a:gd name="T6" fmla="*/ 0 w 5"/>
                  <a:gd name="T7" fmla="*/ 241 h 3"/>
                  <a:gd name="T8" fmla="*/ 0 w 5"/>
                  <a:gd name="T9" fmla="*/ 241 h 3"/>
                  <a:gd name="T10" fmla="*/ 0 w 5"/>
                  <a:gd name="T11" fmla="*/ 0 h 3"/>
                  <a:gd name="T12" fmla="*/ 243 w 5"/>
                  <a:gd name="T13" fmla="*/ 0 h 3"/>
                  <a:gd name="T14" fmla="*/ 243 w 5"/>
                  <a:gd name="T15" fmla="*/ 0 h 3"/>
                  <a:gd name="T16" fmla="*/ 243 w 5"/>
                  <a:gd name="T17" fmla="*/ 241 h 3"/>
                  <a:gd name="T18" fmla="*/ 243 w 5"/>
                  <a:gd name="T19" fmla="*/ 241 h 3"/>
                  <a:gd name="T20" fmla="*/ 243 w 5"/>
                  <a:gd name="T21" fmla="*/ 241 h 3"/>
                  <a:gd name="T22" fmla="*/ 243 w 5"/>
                  <a:gd name="T23" fmla="*/ 241 h 3"/>
                  <a:gd name="T24" fmla="*/ 781 w 5"/>
                  <a:gd name="T25" fmla="*/ 241 h 3"/>
                  <a:gd name="T26" fmla="*/ 781 w 5"/>
                  <a:gd name="T27" fmla="*/ 241 h 3"/>
                  <a:gd name="T28" fmla="*/ 781 w 5"/>
                  <a:gd name="T29" fmla="*/ 241 h 3"/>
                  <a:gd name="T30" fmla="*/ 781 w 5"/>
                  <a:gd name="T31" fmla="*/ 241 h 3"/>
                  <a:gd name="T32" fmla="*/ 781 w 5"/>
                  <a:gd name="T33" fmla="*/ 241 h 3"/>
                  <a:gd name="T34" fmla="*/ 1062 w 5"/>
                  <a:gd name="T35" fmla="*/ 241 h 3"/>
                  <a:gd name="T36" fmla="*/ 1062 w 5"/>
                  <a:gd name="T37" fmla="*/ 241 h 3"/>
                  <a:gd name="T38" fmla="*/ 1062 w 5"/>
                  <a:gd name="T39" fmla="*/ 241 h 3"/>
                  <a:gd name="T40" fmla="*/ 1312 w 5"/>
                  <a:gd name="T41" fmla="*/ 241 h 3"/>
                  <a:gd name="T42" fmla="*/ 1312 w 5"/>
                  <a:gd name="T43" fmla="*/ 241 h 3"/>
                  <a:gd name="T44" fmla="*/ 1312 w 5"/>
                  <a:gd name="T45" fmla="*/ 241 h 3"/>
                  <a:gd name="T46" fmla="*/ 1312 w 5"/>
                  <a:gd name="T47" fmla="*/ 519 h 3"/>
                  <a:gd name="T48" fmla="*/ 1312 w 5"/>
                  <a:gd name="T49" fmla="*/ 519 h 3"/>
                  <a:gd name="T50" fmla="*/ 1312 w 5"/>
                  <a:gd name="T51" fmla="*/ 519 h 3"/>
                  <a:gd name="T52" fmla="*/ 1312 w 5"/>
                  <a:gd name="T53" fmla="*/ 519 h 3"/>
                  <a:gd name="T54" fmla="*/ 1312 w 5"/>
                  <a:gd name="T55" fmla="*/ 519 h 3"/>
                  <a:gd name="T56" fmla="*/ 1062 w 5"/>
                  <a:gd name="T57" fmla="*/ 760 h 3"/>
                  <a:gd name="T58" fmla="*/ 1062 w 5"/>
                  <a:gd name="T59" fmla="*/ 760 h 3"/>
                  <a:gd name="T60" fmla="*/ 1062 w 5"/>
                  <a:gd name="T61" fmla="*/ 760 h 3"/>
                  <a:gd name="T62" fmla="*/ 1062 w 5"/>
                  <a:gd name="T63" fmla="*/ 760 h 3"/>
                  <a:gd name="T64" fmla="*/ 781 w 5"/>
                  <a:gd name="T65" fmla="*/ 760 h 3"/>
                  <a:gd name="T66" fmla="*/ 781 w 5"/>
                  <a:gd name="T67" fmla="*/ 760 h 3"/>
                  <a:gd name="T68" fmla="*/ 0 w 5"/>
                  <a:gd name="T69" fmla="*/ 241 h 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"/>
                  <a:gd name="T106" fmla="*/ 0 h 3"/>
                  <a:gd name="T107" fmla="*/ 5 w 5"/>
                  <a:gd name="T108" fmla="*/ 3 h 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1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4" name="Freeform 281"/>
              <p:cNvSpPr>
                <a:spLocks/>
              </p:cNvSpPr>
              <p:nvPr/>
            </p:nvSpPr>
            <p:spPr bwMode="auto">
              <a:xfrm>
                <a:off x="2412" y="2961"/>
                <a:ext cx="32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243 w 5"/>
                  <a:gd name="T9" fmla="*/ 0 h 2"/>
                  <a:gd name="T10" fmla="*/ 243 w 5"/>
                  <a:gd name="T11" fmla="*/ 0 h 2"/>
                  <a:gd name="T12" fmla="*/ 243 w 5"/>
                  <a:gd name="T13" fmla="*/ 0 h 2"/>
                  <a:gd name="T14" fmla="*/ 243 w 5"/>
                  <a:gd name="T15" fmla="*/ 0 h 2"/>
                  <a:gd name="T16" fmla="*/ 243 w 5"/>
                  <a:gd name="T17" fmla="*/ 0 h 2"/>
                  <a:gd name="T18" fmla="*/ 243 w 5"/>
                  <a:gd name="T19" fmla="*/ 0 h 2"/>
                  <a:gd name="T20" fmla="*/ 243 w 5"/>
                  <a:gd name="T21" fmla="*/ 0 h 2"/>
                  <a:gd name="T22" fmla="*/ 781 w 5"/>
                  <a:gd name="T23" fmla="*/ 0 h 2"/>
                  <a:gd name="T24" fmla="*/ 781 w 5"/>
                  <a:gd name="T25" fmla="*/ 0 h 2"/>
                  <a:gd name="T26" fmla="*/ 781 w 5"/>
                  <a:gd name="T27" fmla="*/ 0 h 2"/>
                  <a:gd name="T28" fmla="*/ 781 w 5"/>
                  <a:gd name="T29" fmla="*/ 0 h 2"/>
                  <a:gd name="T30" fmla="*/ 781 w 5"/>
                  <a:gd name="T31" fmla="*/ 0 h 2"/>
                  <a:gd name="T32" fmla="*/ 1062 w 5"/>
                  <a:gd name="T33" fmla="*/ 0 h 2"/>
                  <a:gd name="T34" fmla="*/ 1062 w 5"/>
                  <a:gd name="T35" fmla="*/ 0 h 2"/>
                  <a:gd name="T36" fmla="*/ 1312 w 5"/>
                  <a:gd name="T37" fmla="*/ 0 h 2"/>
                  <a:gd name="T38" fmla="*/ 1312 w 5"/>
                  <a:gd name="T39" fmla="*/ 0 h 2"/>
                  <a:gd name="T40" fmla="*/ 1312 w 5"/>
                  <a:gd name="T41" fmla="*/ 292 h 2"/>
                  <a:gd name="T42" fmla="*/ 1312 w 5"/>
                  <a:gd name="T43" fmla="*/ 292 h 2"/>
                  <a:gd name="T44" fmla="*/ 1312 w 5"/>
                  <a:gd name="T45" fmla="*/ 292 h 2"/>
                  <a:gd name="T46" fmla="*/ 1312 w 5"/>
                  <a:gd name="T47" fmla="*/ 292 h 2"/>
                  <a:gd name="T48" fmla="*/ 1312 w 5"/>
                  <a:gd name="T49" fmla="*/ 292 h 2"/>
                  <a:gd name="T50" fmla="*/ 1312 w 5"/>
                  <a:gd name="T51" fmla="*/ 546 h 2"/>
                  <a:gd name="T52" fmla="*/ 1312 w 5"/>
                  <a:gd name="T53" fmla="*/ 546 h 2"/>
                  <a:gd name="T54" fmla="*/ 1312 w 5"/>
                  <a:gd name="T55" fmla="*/ 546 h 2"/>
                  <a:gd name="T56" fmla="*/ 1312 w 5"/>
                  <a:gd name="T57" fmla="*/ 546 h 2"/>
                  <a:gd name="T58" fmla="*/ 1312 w 5"/>
                  <a:gd name="T59" fmla="*/ 546 h 2"/>
                  <a:gd name="T60" fmla="*/ 1062 w 5"/>
                  <a:gd name="T61" fmla="*/ 546 h 2"/>
                  <a:gd name="T62" fmla="*/ 1062 w 5"/>
                  <a:gd name="T63" fmla="*/ 546 h 2"/>
                  <a:gd name="T64" fmla="*/ 1062 w 5"/>
                  <a:gd name="T65" fmla="*/ 546 h 2"/>
                  <a:gd name="T66" fmla="*/ 243 w 5"/>
                  <a:gd name="T67" fmla="*/ 292 h 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"/>
                  <a:gd name="T103" fmla="*/ 0 h 2"/>
                  <a:gd name="T104" fmla="*/ 5 w 5"/>
                  <a:gd name="T105" fmla="*/ 2 h 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" h="2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2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5" name="Freeform 282"/>
              <p:cNvSpPr>
                <a:spLocks/>
              </p:cNvSpPr>
              <p:nvPr/>
            </p:nvSpPr>
            <p:spPr bwMode="auto">
              <a:xfrm>
                <a:off x="2412" y="2961"/>
                <a:ext cx="32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243 w 5"/>
                  <a:gd name="T11" fmla="*/ 0 h 2"/>
                  <a:gd name="T12" fmla="*/ 243 w 5"/>
                  <a:gd name="T13" fmla="*/ 0 h 2"/>
                  <a:gd name="T14" fmla="*/ 243 w 5"/>
                  <a:gd name="T15" fmla="*/ 0 h 2"/>
                  <a:gd name="T16" fmla="*/ 243 w 5"/>
                  <a:gd name="T17" fmla="*/ 0 h 2"/>
                  <a:gd name="T18" fmla="*/ 243 w 5"/>
                  <a:gd name="T19" fmla="*/ 0 h 2"/>
                  <a:gd name="T20" fmla="*/ 243 w 5"/>
                  <a:gd name="T21" fmla="*/ 0 h 2"/>
                  <a:gd name="T22" fmla="*/ 243 w 5"/>
                  <a:gd name="T23" fmla="*/ 0 h 2"/>
                  <a:gd name="T24" fmla="*/ 781 w 5"/>
                  <a:gd name="T25" fmla="*/ 0 h 2"/>
                  <a:gd name="T26" fmla="*/ 781 w 5"/>
                  <a:gd name="T27" fmla="*/ 0 h 2"/>
                  <a:gd name="T28" fmla="*/ 781 w 5"/>
                  <a:gd name="T29" fmla="*/ 0 h 2"/>
                  <a:gd name="T30" fmla="*/ 781 w 5"/>
                  <a:gd name="T31" fmla="*/ 0 h 2"/>
                  <a:gd name="T32" fmla="*/ 1062 w 5"/>
                  <a:gd name="T33" fmla="*/ 0 h 2"/>
                  <a:gd name="T34" fmla="*/ 1062 w 5"/>
                  <a:gd name="T35" fmla="*/ 0 h 2"/>
                  <a:gd name="T36" fmla="*/ 1062 w 5"/>
                  <a:gd name="T37" fmla="*/ 0 h 2"/>
                  <a:gd name="T38" fmla="*/ 1312 w 5"/>
                  <a:gd name="T39" fmla="*/ 0 h 2"/>
                  <a:gd name="T40" fmla="*/ 1312 w 5"/>
                  <a:gd name="T41" fmla="*/ 0 h 2"/>
                  <a:gd name="T42" fmla="*/ 1312 w 5"/>
                  <a:gd name="T43" fmla="*/ 292 h 2"/>
                  <a:gd name="T44" fmla="*/ 1312 w 5"/>
                  <a:gd name="T45" fmla="*/ 292 h 2"/>
                  <a:gd name="T46" fmla="*/ 1312 w 5"/>
                  <a:gd name="T47" fmla="*/ 292 h 2"/>
                  <a:gd name="T48" fmla="*/ 1312 w 5"/>
                  <a:gd name="T49" fmla="*/ 292 h 2"/>
                  <a:gd name="T50" fmla="*/ 1312 w 5"/>
                  <a:gd name="T51" fmla="*/ 292 h 2"/>
                  <a:gd name="T52" fmla="*/ 1312 w 5"/>
                  <a:gd name="T53" fmla="*/ 546 h 2"/>
                  <a:gd name="T54" fmla="*/ 1312 w 5"/>
                  <a:gd name="T55" fmla="*/ 546 h 2"/>
                  <a:gd name="T56" fmla="*/ 1062 w 5"/>
                  <a:gd name="T57" fmla="*/ 546 h 2"/>
                  <a:gd name="T58" fmla="*/ 1062 w 5"/>
                  <a:gd name="T59" fmla="*/ 546 h 2"/>
                  <a:gd name="T60" fmla="*/ 1062 w 5"/>
                  <a:gd name="T61" fmla="*/ 546 h 2"/>
                  <a:gd name="T62" fmla="*/ 1062 w 5"/>
                  <a:gd name="T63" fmla="*/ 546 h 2"/>
                  <a:gd name="T64" fmla="*/ 781 w 5"/>
                  <a:gd name="T65" fmla="*/ 546 h 2"/>
                  <a:gd name="T66" fmla="*/ 243 w 5"/>
                  <a:gd name="T67" fmla="*/ 292 h 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"/>
                  <a:gd name="T103" fmla="*/ 0 h 2"/>
                  <a:gd name="T104" fmla="*/ 5 w 5"/>
                  <a:gd name="T105" fmla="*/ 2 h 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3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6" name="Freeform 283"/>
              <p:cNvSpPr>
                <a:spLocks/>
              </p:cNvSpPr>
              <p:nvPr/>
            </p:nvSpPr>
            <p:spPr bwMode="auto">
              <a:xfrm>
                <a:off x="2381" y="2874"/>
                <a:ext cx="6" cy="13"/>
              </a:xfrm>
              <a:custGeom>
                <a:avLst/>
                <a:gdLst>
                  <a:gd name="T0" fmla="*/ 216 w 1"/>
                  <a:gd name="T1" fmla="*/ 0 h 2"/>
                  <a:gd name="T2" fmla="*/ 216 w 1"/>
                  <a:gd name="T3" fmla="*/ 0 h 2"/>
                  <a:gd name="T4" fmla="*/ 216 w 1"/>
                  <a:gd name="T5" fmla="*/ 0 h 2"/>
                  <a:gd name="T6" fmla="*/ 216 w 1"/>
                  <a:gd name="T7" fmla="*/ 0 h 2"/>
                  <a:gd name="T8" fmla="*/ 216 w 1"/>
                  <a:gd name="T9" fmla="*/ 0 h 2"/>
                  <a:gd name="T10" fmla="*/ 0 w 1"/>
                  <a:gd name="T11" fmla="*/ 0 h 2"/>
                  <a:gd name="T12" fmla="*/ 0 w 1"/>
                  <a:gd name="T13" fmla="*/ 0 h 2"/>
                  <a:gd name="T14" fmla="*/ 0 w 1"/>
                  <a:gd name="T15" fmla="*/ 0 h 2"/>
                  <a:gd name="T16" fmla="*/ 0 w 1"/>
                  <a:gd name="T17" fmla="*/ 0 h 2"/>
                  <a:gd name="T18" fmla="*/ 0 w 1"/>
                  <a:gd name="T19" fmla="*/ 0 h 2"/>
                  <a:gd name="T20" fmla="*/ 0 w 1"/>
                  <a:gd name="T21" fmla="*/ 292 h 2"/>
                  <a:gd name="T22" fmla="*/ 0 w 1"/>
                  <a:gd name="T23" fmla="*/ 292 h 2"/>
                  <a:gd name="T24" fmla="*/ 0 w 1"/>
                  <a:gd name="T25" fmla="*/ 292 h 2"/>
                  <a:gd name="T26" fmla="*/ 216 w 1"/>
                  <a:gd name="T27" fmla="*/ 292 h 2"/>
                  <a:gd name="T28" fmla="*/ 216 w 1"/>
                  <a:gd name="T29" fmla="*/ 292 h 2"/>
                  <a:gd name="T30" fmla="*/ 216 w 1"/>
                  <a:gd name="T31" fmla="*/ 292 h 2"/>
                  <a:gd name="T32" fmla="*/ 216 w 1"/>
                  <a:gd name="T33" fmla="*/ 546 h 2"/>
                  <a:gd name="T34" fmla="*/ 216 w 1"/>
                  <a:gd name="T35" fmla="*/ 546 h 2"/>
                  <a:gd name="T36" fmla="*/ 216 w 1"/>
                  <a:gd name="T37" fmla="*/ 546 h 2"/>
                  <a:gd name="T38" fmla="*/ 216 w 1"/>
                  <a:gd name="T39" fmla="*/ 546 h 2"/>
                  <a:gd name="T40" fmla="*/ 216 w 1"/>
                  <a:gd name="T41" fmla="*/ 546 h 2"/>
                  <a:gd name="T42" fmla="*/ 216 w 1"/>
                  <a:gd name="T43" fmla="*/ 546 h 2"/>
                  <a:gd name="T44" fmla="*/ 216 w 1"/>
                  <a:gd name="T45" fmla="*/ 546 h 2"/>
                  <a:gd name="T46" fmla="*/ 216 w 1"/>
                  <a:gd name="T47" fmla="*/ 546 h 2"/>
                  <a:gd name="T48" fmla="*/ 216 w 1"/>
                  <a:gd name="T49" fmla="*/ 546 h 2"/>
                  <a:gd name="T50" fmla="*/ 216 w 1"/>
                  <a:gd name="T51" fmla="*/ 546 h 2"/>
                  <a:gd name="T52" fmla="*/ 216 w 1"/>
                  <a:gd name="T53" fmla="*/ 546 h 2"/>
                  <a:gd name="T54" fmla="*/ 216 w 1"/>
                  <a:gd name="T55" fmla="*/ 546 h 2"/>
                  <a:gd name="T56" fmla="*/ 216 w 1"/>
                  <a:gd name="T57" fmla="*/ 546 h 2"/>
                  <a:gd name="T58" fmla="*/ 216 w 1"/>
                  <a:gd name="T59" fmla="*/ 292 h 2"/>
                  <a:gd name="T60" fmla="*/ 216 w 1"/>
                  <a:gd name="T61" fmla="*/ 292 h 2"/>
                  <a:gd name="T62" fmla="*/ 216 w 1"/>
                  <a:gd name="T63" fmla="*/ 292 h 2"/>
                  <a:gd name="T64" fmla="*/ 216 w 1"/>
                  <a:gd name="T65" fmla="*/ 292 h 2"/>
                  <a:gd name="T66" fmla="*/ 216 w 1"/>
                  <a:gd name="T67" fmla="*/ 292 h 2"/>
                  <a:gd name="T68" fmla="*/ 216 w 1"/>
                  <a:gd name="T69" fmla="*/ 292 h 2"/>
                  <a:gd name="T70" fmla="*/ 216 w 1"/>
                  <a:gd name="T71" fmla="*/ 0 h 2"/>
                  <a:gd name="T72" fmla="*/ 216 w 1"/>
                  <a:gd name="T73" fmla="*/ 0 h 2"/>
                  <a:gd name="T74" fmla="*/ 216 w 1"/>
                  <a:gd name="T75" fmla="*/ 0 h 2"/>
                  <a:gd name="T76" fmla="*/ 216 w 1"/>
                  <a:gd name="T77" fmla="*/ 0 h 2"/>
                  <a:gd name="T78" fmla="*/ 216 w 1"/>
                  <a:gd name="T79" fmla="*/ 0 h 2"/>
                  <a:gd name="T80" fmla="*/ 216 w 1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"/>
                  <a:gd name="T124" fmla="*/ 0 h 2"/>
                  <a:gd name="T125" fmla="*/ 1 w 1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7" name="Freeform 284"/>
              <p:cNvSpPr>
                <a:spLocks/>
              </p:cNvSpPr>
              <p:nvPr/>
            </p:nvSpPr>
            <p:spPr bwMode="auto">
              <a:xfrm>
                <a:off x="2387" y="2874"/>
                <a:ext cx="13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292 h 2"/>
                  <a:gd name="T14" fmla="*/ 0 w 2"/>
                  <a:gd name="T15" fmla="*/ 292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0 w 2"/>
                  <a:gd name="T29" fmla="*/ 292 h 2"/>
                  <a:gd name="T30" fmla="*/ 0 w 2"/>
                  <a:gd name="T31" fmla="*/ 546 h 2"/>
                  <a:gd name="T32" fmla="*/ 0 w 2"/>
                  <a:gd name="T33" fmla="*/ 546 h 2"/>
                  <a:gd name="T34" fmla="*/ 0 w 2"/>
                  <a:gd name="T35" fmla="*/ 546 h 2"/>
                  <a:gd name="T36" fmla="*/ 0 w 2"/>
                  <a:gd name="T37" fmla="*/ 546 h 2"/>
                  <a:gd name="T38" fmla="*/ 0 w 2"/>
                  <a:gd name="T39" fmla="*/ 546 h 2"/>
                  <a:gd name="T40" fmla="*/ 0 w 2"/>
                  <a:gd name="T41" fmla="*/ 546 h 2"/>
                  <a:gd name="T42" fmla="*/ 0 w 2"/>
                  <a:gd name="T43" fmla="*/ 546 h 2"/>
                  <a:gd name="T44" fmla="*/ 0 w 2"/>
                  <a:gd name="T45" fmla="*/ 546 h 2"/>
                  <a:gd name="T46" fmla="*/ 0 w 2"/>
                  <a:gd name="T47" fmla="*/ 546 h 2"/>
                  <a:gd name="T48" fmla="*/ 0 w 2"/>
                  <a:gd name="T49" fmla="*/ 546 h 2"/>
                  <a:gd name="T50" fmla="*/ 0 w 2"/>
                  <a:gd name="T51" fmla="*/ 546 h 2"/>
                  <a:gd name="T52" fmla="*/ 0 w 2"/>
                  <a:gd name="T53" fmla="*/ 546 h 2"/>
                  <a:gd name="T54" fmla="*/ 546 w 2"/>
                  <a:gd name="T55" fmla="*/ 546 h 2"/>
                  <a:gd name="T56" fmla="*/ 546 w 2"/>
                  <a:gd name="T57" fmla="*/ 546 h 2"/>
                  <a:gd name="T58" fmla="*/ 546 w 2"/>
                  <a:gd name="T59" fmla="*/ 546 h 2"/>
                  <a:gd name="T60" fmla="*/ 546 w 2"/>
                  <a:gd name="T61" fmla="*/ 546 h 2"/>
                  <a:gd name="T62" fmla="*/ 546 w 2"/>
                  <a:gd name="T63" fmla="*/ 292 h 2"/>
                  <a:gd name="T64" fmla="*/ 546 w 2"/>
                  <a:gd name="T65" fmla="*/ 292 h 2"/>
                  <a:gd name="T66" fmla="*/ 546 w 2"/>
                  <a:gd name="T67" fmla="*/ 292 h 2"/>
                  <a:gd name="T68" fmla="*/ 546 w 2"/>
                  <a:gd name="T69" fmla="*/ 292 h 2"/>
                  <a:gd name="T70" fmla="*/ 546 w 2"/>
                  <a:gd name="T71" fmla="*/ 292 h 2"/>
                  <a:gd name="T72" fmla="*/ 546 w 2"/>
                  <a:gd name="T73" fmla="*/ 292 h 2"/>
                  <a:gd name="T74" fmla="*/ 0 w 2"/>
                  <a:gd name="T75" fmla="*/ 0 h 2"/>
                  <a:gd name="T76" fmla="*/ 0 w 2"/>
                  <a:gd name="T77" fmla="*/ 0 h 2"/>
                  <a:gd name="T78" fmla="*/ 0 w 2"/>
                  <a:gd name="T79" fmla="*/ 0 h 2"/>
                  <a:gd name="T80" fmla="*/ 0 w 2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"/>
                  <a:gd name="T124" fmla="*/ 0 h 2"/>
                  <a:gd name="T125" fmla="*/ 2 w 2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8" name="Freeform 285"/>
              <p:cNvSpPr>
                <a:spLocks/>
              </p:cNvSpPr>
              <p:nvPr/>
            </p:nvSpPr>
            <p:spPr bwMode="auto">
              <a:xfrm>
                <a:off x="2387" y="2874"/>
                <a:ext cx="13" cy="13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292 h 2"/>
                  <a:gd name="T18" fmla="*/ 0 w 2"/>
                  <a:gd name="T19" fmla="*/ 292 h 2"/>
                  <a:gd name="T20" fmla="*/ 0 w 2"/>
                  <a:gd name="T21" fmla="*/ 292 h 2"/>
                  <a:gd name="T22" fmla="*/ 0 w 2"/>
                  <a:gd name="T23" fmla="*/ 292 h 2"/>
                  <a:gd name="T24" fmla="*/ 0 w 2"/>
                  <a:gd name="T25" fmla="*/ 292 h 2"/>
                  <a:gd name="T26" fmla="*/ 0 w 2"/>
                  <a:gd name="T27" fmla="*/ 292 h 2"/>
                  <a:gd name="T28" fmla="*/ 0 w 2"/>
                  <a:gd name="T29" fmla="*/ 292 h 2"/>
                  <a:gd name="T30" fmla="*/ 0 w 2"/>
                  <a:gd name="T31" fmla="*/ 546 h 2"/>
                  <a:gd name="T32" fmla="*/ 0 w 2"/>
                  <a:gd name="T33" fmla="*/ 546 h 2"/>
                  <a:gd name="T34" fmla="*/ 0 w 2"/>
                  <a:gd name="T35" fmla="*/ 546 h 2"/>
                  <a:gd name="T36" fmla="*/ 0 w 2"/>
                  <a:gd name="T37" fmla="*/ 546 h 2"/>
                  <a:gd name="T38" fmla="*/ 0 w 2"/>
                  <a:gd name="T39" fmla="*/ 546 h 2"/>
                  <a:gd name="T40" fmla="*/ 0 w 2"/>
                  <a:gd name="T41" fmla="*/ 546 h 2"/>
                  <a:gd name="T42" fmla="*/ 0 w 2"/>
                  <a:gd name="T43" fmla="*/ 546 h 2"/>
                  <a:gd name="T44" fmla="*/ 0 w 2"/>
                  <a:gd name="T45" fmla="*/ 546 h 2"/>
                  <a:gd name="T46" fmla="*/ 0 w 2"/>
                  <a:gd name="T47" fmla="*/ 546 h 2"/>
                  <a:gd name="T48" fmla="*/ 0 w 2"/>
                  <a:gd name="T49" fmla="*/ 546 h 2"/>
                  <a:gd name="T50" fmla="*/ 0 w 2"/>
                  <a:gd name="T51" fmla="*/ 546 h 2"/>
                  <a:gd name="T52" fmla="*/ 0 w 2"/>
                  <a:gd name="T53" fmla="*/ 546 h 2"/>
                  <a:gd name="T54" fmla="*/ 0 w 2"/>
                  <a:gd name="T55" fmla="*/ 546 h 2"/>
                  <a:gd name="T56" fmla="*/ 0 w 2"/>
                  <a:gd name="T57" fmla="*/ 546 h 2"/>
                  <a:gd name="T58" fmla="*/ 0 w 2"/>
                  <a:gd name="T59" fmla="*/ 546 h 2"/>
                  <a:gd name="T60" fmla="*/ 0 w 2"/>
                  <a:gd name="T61" fmla="*/ 292 h 2"/>
                  <a:gd name="T62" fmla="*/ 546 w 2"/>
                  <a:gd name="T63" fmla="*/ 292 h 2"/>
                  <a:gd name="T64" fmla="*/ 546 w 2"/>
                  <a:gd name="T65" fmla="*/ 292 h 2"/>
                  <a:gd name="T66" fmla="*/ 0 w 2"/>
                  <a:gd name="T67" fmla="*/ 292 h 2"/>
                  <a:gd name="T68" fmla="*/ 0 w 2"/>
                  <a:gd name="T69" fmla="*/ 292 h 2"/>
                  <a:gd name="T70" fmla="*/ 0 w 2"/>
                  <a:gd name="T71" fmla="*/ 292 h 2"/>
                  <a:gd name="T72" fmla="*/ 0 w 2"/>
                  <a:gd name="T73" fmla="*/ 0 h 2"/>
                  <a:gd name="T74" fmla="*/ 0 w 2"/>
                  <a:gd name="T75" fmla="*/ 0 h 2"/>
                  <a:gd name="T76" fmla="*/ 0 w 2"/>
                  <a:gd name="T77" fmla="*/ 0 h 2"/>
                  <a:gd name="T78" fmla="*/ 0 w 2"/>
                  <a:gd name="T79" fmla="*/ 0 h 2"/>
                  <a:gd name="T80" fmla="*/ 0 w 2"/>
                  <a:gd name="T81" fmla="*/ 0 h 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"/>
                  <a:gd name="T124" fmla="*/ 0 h 2"/>
                  <a:gd name="T125" fmla="*/ 2 w 2"/>
                  <a:gd name="T126" fmla="*/ 2 h 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39" name="Freeform 286"/>
              <p:cNvSpPr>
                <a:spLocks/>
              </p:cNvSpPr>
              <p:nvPr/>
            </p:nvSpPr>
            <p:spPr bwMode="auto">
              <a:xfrm>
                <a:off x="2437" y="2980"/>
                <a:ext cx="31" cy="13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0 w 5"/>
                  <a:gd name="T13" fmla="*/ 292 h 2"/>
                  <a:gd name="T14" fmla="*/ 0 w 5"/>
                  <a:gd name="T15" fmla="*/ 292 h 2"/>
                  <a:gd name="T16" fmla="*/ 0 w 5"/>
                  <a:gd name="T17" fmla="*/ 292 h 2"/>
                  <a:gd name="T18" fmla="*/ 0 w 5"/>
                  <a:gd name="T19" fmla="*/ 292 h 2"/>
                  <a:gd name="T20" fmla="*/ 0 w 5"/>
                  <a:gd name="T21" fmla="*/ 292 h 2"/>
                  <a:gd name="T22" fmla="*/ 0 w 5"/>
                  <a:gd name="T23" fmla="*/ 292 h 2"/>
                  <a:gd name="T24" fmla="*/ 0 w 5"/>
                  <a:gd name="T25" fmla="*/ 292 h 2"/>
                  <a:gd name="T26" fmla="*/ 0 w 5"/>
                  <a:gd name="T27" fmla="*/ 292 h 2"/>
                  <a:gd name="T28" fmla="*/ 0 w 5"/>
                  <a:gd name="T29" fmla="*/ 292 h 2"/>
                  <a:gd name="T30" fmla="*/ 0 w 5"/>
                  <a:gd name="T31" fmla="*/ 292 h 2"/>
                  <a:gd name="T32" fmla="*/ 229 w 5"/>
                  <a:gd name="T33" fmla="*/ 292 h 2"/>
                  <a:gd name="T34" fmla="*/ 229 w 5"/>
                  <a:gd name="T35" fmla="*/ 292 h 2"/>
                  <a:gd name="T36" fmla="*/ 229 w 5"/>
                  <a:gd name="T37" fmla="*/ 292 h 2"/>
                  <a:gd name="T38" fmla="*/ 229 w 5"/>
                  <a:gd name="T39" fmla="*/ 292 h 2"/>
                  <a:gd name="T40" fmla="*/ 229 w 5"/>
                  <a:gd name="T41" fmla="*/ 546 h 2"/>
                  <a:gd name="T42" fmla="*/ 229 w 5"/>
                  <a:gd name="T43" fmla="*/ 546 h 2"/>
                  <a:gd name="T44" fmla="*/ 229 w 5"/>
                  <a:gd name="T45" fmla="*/ 546 h 2"/>
                  <a:gd name="T46" fmla="*/ 459 w 5"/>
                  <a:gd name="T47" fmla="*/ 546 h 2"/>
                  <a:gd name="T48" fmla="*/ 459 w 5"/>
                  <a:gd name="T49" fmla="*/ 546 h 2"/>
                  <a:gd name="T50" fmla="*/ 459 w 5"/>
                  <a:gd name="T51" fmla="*/ 546 h 2"/>
                  <a:gd name="T52" fmla="*/ 732 w 5"/>
                  <a:gd name="T53" fmla="*/ 546 h 2"/>
                  <a:gd name="T54" fmla="*/ 732 w 5"/>
                  <a:gd name="T55" fmla="*/ 546 h 2"/>
                  <a:gd name="T56" fmla="*/ 1190 w 5"/>
                  <a:gd name="T57" fmla="*/ 546 h 2"/>
                  <a:gd name="T58" fmla="*/ 1190 w 5"/>
                  <a:gd name="T59" fmla="*/ 546 h 2"/>
                  <a:gd name="T60" fmla="*/ 1190 w 5"/>
                  <a:gd name="T61" fmla="*/ 546 h 2"/>
                  <a:gd name="T62" fmla="*/ 1190 w 5"/>
                  <a:gd name="T63" fmla="*/ 546 h 2"/>
                  <a:gd name="T64" fmla="*/ 1190 w 5"/>
                  <a:gd name="T65" fmla="*/ 546 h 2"/>
                  <a:gd name="T66" fmla="*/ 1190 w 5"/>
                  <a:gd name="T67" fmla="*/ 292 h 2"/>
                  <a:gd name="T68" fmla="*/ 1190 w 5"/>
                  <a:gd name="T69" fmla="*/ 292 h 2"/>
                  <a:gd name="T70" fmla="*/ 1190 w 5"/>
                  <a:gd name="T71" fmla="*/ 292 h 2"/>
                  <a:gd name="T72" fmla="*/ 732 w 5"/>
                  <a:gd name="T73" fmla="*/ 292 h 2"/>
                  <a:gd name="T74" fmla="*/ 732 w 5"/>
                  <a:gd name="T75" fmla="*/ 0 h 2"/>
                  <a:gd name="T76" fmla="*/ 732 w 5"/>
                  <a:gd name="T77" fmla="*/ 0 h 2"/>
                  <a:gd name="T78" fmla="*/ 732 w 5"/>
                  <a:gd name="T79" fmla="*/ 0 h 2"/>
                  <a:gd name="T80" fmla="*/ 459 w 5"/>
                  <a:gd name="T81" fmla="*/ 0 h 2"/>
                  <a:gd name="T82" fmla="*/ 459 w 5"/>
                  <a:gd name="T83" fmla="*/ 0 h 2"/>
                  <a:gd name="T84" fmla="*/ 459 w 5"/>
                  <a:gd name="T85" fmla="*/ 0 h 2"/>
                  <a:gd name="T86" fmla="*/ 459 w 5"/>
                  <a:gd name="T87" fmla="*/ 0 h 2"/>
                  <a:gd name="T88" fmla="*/ 459 w 5"/>
                  <a:gd name="T89" fmla="*/ 0 h 2"/>
                  <a:gd name="T90" fmla="*/ 229 w 5"/>
                  <a:gd name="T91" fmla="*/ 0 h 2"/>
                  <a:gd name="T92" fmla="*/ 229 w 5"/>
                  <a:gd name="T93" fmla="*/ 0 h 2"/>
                  <a:gd name="T94" fmla="*/ 229 w 5"/>
                  <a:gd name="T95" fmla="*/ 0 h 2"/>
                  <a:gd name="T96" fmla="*/ 229 w 5"/>
                  <a:gd name="T97" fmla="*/ 0 h 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2"/>
                  <a:gd name="T149" fmla="*/ 5 w 5"/>
                  <a:gd name="T150" fmla="*/ 2 h 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0" name="Freeform 287"/>
              <p:cNvSpPr>
                <a:spLocks/>
              </p:cNvSpPr>
              <p:nvPr/>
            </p:nvSpPr>
            <p:spPr bwMode="auto">
              <a:xfrm>
                <a:off x="2437" y="2980"/>
                <a:ext cx="31" cy="25"/>
              </a:xfrm>
              <a:custGeom>
                <a:avLst/>
                <a:gdLst>
                  <a:gd name="T0" fmla="*/ 229 w 5"/>
                  <a:gd name="T1" fmla="*/ 0 h 4"/>
                  <a:gd name="T2" fmla="*/ 229 w 5"/>
                  <a:gd name="T3" fmla="*/ 0 h 4"/>
                  <a:gd name="T4" fmla="*/ 229 w 5"/>
                  <a:gd name="T5" fmla="*/ 0 h 4"/>
                  <a:gd name="T6" fmla="*/ 229 w 5"/>
                  <a:gd name="T7" fmla="*/ 231 h 4"/>
                  <a:gd name="T8" fmla="*/ 0 w 5"/>
                  <a:gd name="T9" fmla="*/ 231 h 4"/>
                  <a:gd name="T10" fmla="*/ 0 w 5"/>
                  <a:gd name="T11" fmla="*/ 231 h 4"/>
                  <a:gd name="T12" fmla="*/ 0 w 5"/>
                  <a:gd name="T13" fmla="*/ 231 h 4"/>
                  <a:gd name="T14" fmla="*/ 0 w 5"/>
                  <a:gd name="T15" fmla="*/ 231 h 4"/>
                  <a:gd name="T16" fmla="*/ 0 w 5"/>
                  <a:gd name="T17" fmla="*/ 231 h 4"/>
                  <a:gd name="T18" fmla="*/ 0 w 5"/>
                  <a:gd name="T19" fmla="*/ 231 h 4"/>
                  <a:gd name="T20" fmla="*/ 0 w 5"/>
                  <a:gd name="T21" fmla="*/ 231 h 4"/>
                  <a:gd name="T22" fmla="*/ 0 w 5"/>
                  <a:gd name="T23" fmla="*/ 231 h 4"/>
                  <a:gd name="T24" fmla="*/ 0 w 5"/>
                  <a:gd name="T25" fmla="*/ 506 h 4"/>
                  <a:gd name="T26" fmla="*/ 0 w 5"/>
                  <a:gd name="T27" fmla="*/ 506 h 4"/>
                  <a:gd name="T28" fmla="*/ 0 w 5"/>
                  <a:gd name="T29" fmla="*/ 506 h 4"/>
                  <a:gd name="T30" fmla="*/ 229 w 5"/>
                  <a:gd name="T31" fmla="*/ 506 h 4"/>
                  <a:gd name="T32" fmla="*/ 229 w 5"/>
                  <a:gd name="T33" fmla="*/ 506 h 4"/>
                  <a:gd name="T34" fmla="*/ 229 w 5"/>
                  <a:gd name="T35" fmla="*/ 506 h 4"/>
                  <a:gd name="T36" fmla="*/ 229 w 5"/>
                  <a:gd name="T37" fmla="*/ 506 h 4"/>
                  <a:gd name="T38" fmla="*/ 229 w 5"/>
                  <a:gd name="T39" fmla="*/ 506 h 4"/>
                  <a:gd name="T40" fmla="*/ 229 w 5"/>
                  <a:gd name="T41" fmla="*/ 506 h 4"/>
                  <a:gd name="T42" fmla="*/ 459 w 5"/>
                  <a:gd name="T43" fmla="*/ 506 h 4"/>
                  <a:gd name="T44" fmla="*/ 459 w 5"/>
                  <a:gd name="T45" fmla="*/ 506 h 4"/>
                  <a:gd name="T46" fmla="*/ 459 w 5"/>
                  <a:gd name="T47" fmla="*/ 506 h 4"/>
                  <a:gd name="T48" fmla="*/ 459 w 5"/>
                  <a:gd name="T49" fmla="*/ 975 h 4"/>
                  <a:gd name="T50" fmla="*/ 459 w 5"/>
                  <a:gd name="T51" fmla="*/ 975 h 4"/>
                  <a:gd name="T52" fmla="*/ 732 w 5"/>
                  <a:gd name="T53" fmla="*/ 975 h 4"/>
                  <a:gd name="T54" fmla="*/ 1190 w 5"/>
                  <a:gd name="T55" fmla="*/ 506 h 4"/>
                  <a:gd name="T56" fmla="*/ 1190 w 5"/>
                  <a:gd name="T57" fmla="*/ 506 h 4"/>
                  <a:gd name="T58" fmla="*/ 1190 w 5"/>
                  <a:gd name="T59" fmla="*/ 506 h 4"/>
                  <a:gd name="T60" fmla="*/ 1190 w 5"/>
                  <a:gd name="T61" fmla="*/ 506 h 4"/>
                  <a:gd name="T62" fmla="*/ 1190 w 5"/>
                  <a:gd name="T63" fmla="*/ 506 h 4"/>
                  <a:gd name="T64" fmla="*/ 1190 w 5"/>
                  <a:gd name="T65" fmla="*/ 506 h 4"/>
                  <a:gd name="T66" fmla="*/ 1190 w 5"/>
                  <a:gd name="T67" fmla="*/ 506 h 4"/>
                  <a:gd name="T68" fmla="*/ 1190 w 5"/>
                  <a:gd name="T69" fmla="*/ 231 h 4"/>
                  <a:gd name="T70" fmla="*/ 1190 w 5"/>
                  <a:gd name="T71" fmla="*/ 231 h 4"/>
                  <a:gd name="T72" fmla="*/ 1190 w 5"/>
                  <a:gd name="T73" fmla="*/ 231 h 4"/>
                  <a:gd name="T74" fmla="*/ 732 w 5"/>
                  <a:gd name="T75" fmla="*/ 231 h 4"/>
                  <a:gd name="T76" fmla="*/ 732 w 5"/>
                  <a:gd name="T77" fmla="*/ 231 h 4"/>
                  <a:gd name="T78" fmla="*/ 732 w 5"/>
                  <a:gd name="T79" fmla="*/ 0 h 4"/>
                  <a:gd name="T80" fmla="*/ 459 w 5"/>
                  <a:gd name="T81" fmla="*/ 0 h 4"/>
                  <a:gd name="T82" fmla="*/ 459 w 5"/>
                  <a:gd name="T83" fmla="*/ 0 h 4"/>
                  <a:gd name="T84" fmla="*/ 459 w 5"/>
                  <a:gd name="T85" fmla="*/ 0 h 4"/>
                  <a:gd name="T86" fmla="*/ 459 w 5"/>
                  <a:gd name="T87" fmla="*/ 0 h 4"/>
                  <a:gd name="T88" fmla="*/ 459 w 5"/>
                  <a:gd name="T89" fmla="*/ 0 h 4"/>
                  <a:gd name="T90" fmla="*/ 459 w 5"/>
                  <a:gd name="T91" fmla="*/ 0 h 4"/>
                  <a:gd name="T92" fmla="*/ 229 w 5"/>
                  <a:gd name="T93" fmla="*/ 0 h 4"/>
                  <a:gd name="T94" fmla="*/ 229 w 5"/>
                  <a:gd name="T95" fmla="*/ 0 h 4"/>
                  <a:gd name="T96" fmla="*/ 229 w 5"/>
                  <a:gd name="T97" fmla="*/ 0 h 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4"/>
                  <a:gd name="T149" fmla="*/ 5 w 5"/>
                  <a:gd name="T150" fmla="*/ 4 h 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1" name="Freeform 288"/>
              <p:cNvSpPr>
                <a:spLocks/>
              </p:cNvSpPr>
              <p:nvPr/>
            </p:nvSpPr>
            <p:spPr bwMode="auto">
              <a:xfrm>
                <a:off x="2437" y="2980"/>
                <a:ext cx="31" cy="25"/>
              </a:xfrm>
              <a:custGeom>
                <a:avLst/>
                <a:gdLst>
                  <a:gd name="T0" fmla="*/ 229 w 5"/>
                  <a:gd name="T1" fmla="*/ 0 h 4"/>
                  <a:gd name="T2" fmla="*/ 0 w 5"/>
                  <a:gd name="T3" fmla="*/ 0 h 4"/>
                  <a:gd name="T4" fmla="*/ 0 w 5"/>
                  <a:gd name="T5" fmla="*/ 0 h 4"/>
                  <a:gd name="T6" fmla="*/ 0 w 5"/>
                  <a:gd name="T7" fmla="*/ 0 h 4"/>
                  <a:gd name="T8" fmla="*/ 0 w 5"/>
                  <a:gd name="T9" fmla="*/ 0 h 4"/>
                  <a:gd name="T10" fmla="*/ 0 w 5"/>
                  <a:gd name="T11" fmla="*/ 231 h 4"/>
                  <a:gd name="T12" fmla="*/ 0 w 5"/>
                  <a:gd name="T13" fmla="*/ 231 h 4"/>
                  <a:gd name="T14" fmla="*/ 0 w 5"/>
                  <a:gd name="T15" fmla="*/ 231 h 4"/>
                  <a:gd name="T16" fmla="*/ 0 w 5"/>
                  <a:gd name="T17" fmla="*/ 231 h 4"/>
                  <a:gd name="T18" fmla="*/ 0 w 5"/>
                  <a:gd name="T19" fmla="*/ 231 h 4"/>
                  <a:gd name="T20" fmla="*/ 0 w 5"/>
                  <a:gd name="T21" fmla="*/ 231 h 4"/>
                  <a:gd name="T22" fmla="*/ 0 w 5"/>
                  <a:gd name="T23" fmla="*/ 231 h 4"/>
                  <a:gd name="T24" fmla="*/ 0 w 5"/>
                  <a:gd name="T25" fmla="*/ 231 h 4"/>
                  <a:gd name="T26" fmla="*/ 0 w 5"/>
                  <a:gd name="T27" fmla="*/ 231 h 4"/>
                  <a:gd name="T28" fmla="*/ 0 w 5"/>
                  <a:gd name="T29" fmla="*/ 231 h 4"/>
                  <a:gd name="T30" fmla="*/ 0 w 5"/>
                  <a:gd name="T31" fmla="*/ 231 h 4"/>
                  <a:gd name="T32" fmla="*/ 229 w 5"/>
                  <a:gd name="T33" fmla="*/ 231 h 4"/>
                  <a:gd name="T34" fmla="*/ 229 w 5"/>
                  <a:gd name="T35" fmla="*/ 231 h 4"/>
                  <a:gd name="T36" fmla="*/ 229 w 5"/>
                  <a:gd name="T37" fmla="*/ 231 h 4"/>
                  <a:gd name="T38" fmla="*/ 229 w 5"/>
                  <a:gd name="T39" fmla="*/ 506 h 4"/>
                  <a:gd name="T40" fmla="*/ 229 w 5"/>
                  <a:gd name="T41" fmla="*/ 506 h 4"/>
                  <a:gd name="T42" fmla="*/ 459 w 5"/>
                  <a:gd name="T43" fmla="*/ 506 h 4"/>
                  <a:gd name="T44" fmla="*/ 459 w 5"/>
                  <a:gd name="T45" fmla="*/ 506 h 4"/>
                  <a:gd name="T46" fmla="*/ 459 w 5"/>
                  <a:gd name="T47" fmla="*/ 506 h 4"/>
                  <a:gd name="T48" fmla="*/ 459 w 5"/>
                  <a:gd name="T49" fmla="*/ 506 h 4"/>
                  <a:gd name="T50" fmla="*/ 459 w 5"/>
                  <a:gd name="T51" fmla="*/ 975 h 4"/>
                  <a:gd name="T52" fmla="*/ 732 w 5"/>
                  <a:gd name="T53" fmla="*/ 506 h 4"/>
                  <a:gd name="T54" fmla="*/ 1190 w 5"/>
                  <a:gd name="T55" fmla="*/ 506 h 4"/>
                  <a:gd name="T56" fmla="*/ 1190 w 5"/>
                  <a:gd name="T57" fmla="*/ 506 h 4"/>
                  <a:gd name="T58" fmla="*/ 1190 w 5"/>
                  <a:gd name="T59" fmla="*/ 506 h 4"/>
                  <a:gd name="T60" fmla="*/ 1190 w 5"/>
                  <a:gd name="T61" fmla="*/ 506 h 4"/>
                  <a:gd name="T62" fmla="*/ 1190 w 5"/>
                  <a:gd name="T63" fmla="*/ 506 h 4"/>
                  <a:gd name="T64" fmla="*/ 1190 w 5"/>
                  <a:gd name="T65" fmla="*/ 506 h 4"/>
                  <a:gd name="T66" fmla="*/ 1190 w 5"/>
                  <a:gd name="T67" fmla="*/ 506 h 4"/>
                  <a:gd name="T68" fmla="*/ 1190 w 5"/>
                  <a:gd name="T69" fmla="*/ 231 h 4"/>
                  <a:gd name="T70" fmla="*/ 1190 w 5"/>
                  <a:gd name="T71" fmla="*/ 231 h 4"/>
                  <a:gd name="T72" fmla="*/ 1190 w 5"/>
                  <a:gd name="T73" fmla="*/ 231 h 4"/>
                  <a:gd name="T74" fmla="*/ 732 w 5"/>
                  <a:gd name="T75" fmla="*/ 231 h 4"/>
                  <a:gd name="T76" fmla="*/ 732 w 5"/>
                  <a:gd name="T77" fmla="*/ 0 h 4"/>
                  <a:gd name="T78" fmla="*/ 732 w 5"/>
                  <a:gd name="T79" fmla="*/ 0 h 4"/>
                  <a:gd name="T80" fmla="*/ 459 w 5"/>
                  <a:gd name="T81" fmla="*/ 0 h 4"/>
                  <a:gd name="T82" fmla="*/ 459 w 5"/>
                  <a:gd name="T83" fmla="*/ 0 h 4"/>
                  <a:gd name="T84" fmla="*/ 459 w 5"/>
                  <a:gd name="T85" fmla="*/ 0 h 4"/>
                  <a:gd name="T86" fmla="*/ 459 w 5"/>
                  <a:gd name="T87" fmla="*/ 0 h 4"/>
                  <a:gd name="T88" fmla="*/ 459 w 5"/>
                  <a:gd name="T89" fmla="*/ 0 h 4"/>
                  <a:gd name="T90" fmla="*/ 229 w 5"/>
                  <a:gd name="T91" fmla="*/ 0 h 4"/>
                  <a:gd name="T92" fmla="*/ 229 w 5"/>
                  <a:gd name="T93" fmla="*/ 0 h 4"/>
                  <a:gd name="T94" fmla="*/ 229 w 5"/>
                  <a:gd name="T95" fmla="*/ 0 h 4"/>
                  <a:gd name="T96" fmla="*/ 229 w 5"/>
                  <a:gd name="T97" fmla="*/ 0 h 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"/>
                  <a:gd name="T148" fmla="*/ 0 h 4"/>
                  <a:gd name="T149" fmla="*/ 5 w 5"/>
                  <a:gd name="T150" fmla="*/ 4 h 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2" name="Freeform 289"/>
              <p:cNvSpPr>
                <a:spLocks/>
              </p:cNvSpPr>
              <p:nvPr/>
            </p:nvSpPr>
            <p:spPr bwMode="auto">
              <a:xfrm>
                <a:off x="2444" y="2955"/>
                <a:ext cx="49" cy="19"/>
              </a:xfrm>
              <a:custGeom>
                <a:avLst/>
                <a:gdLst>
                  <a:gd name="T0" fmla="*/ 0 w 8"/>
                  <a:gd name="T1" fmla="*/ 519 h 3"/>
                  <a:gd name="T2" fmla="*/ 0 w 8"/>
                  <a:gd name="T3" fmla="*/ 519 h 3"/>
                  <a:gd name="T4" fmla="*/ 0 w 8"/>
                  <a:gd name="T5" fmla="*/ 519 h 3"/>
                  <a:gd name="T6" fmla="*/ 0 w 8"/>
                  <a:gd name="T7" fmla="*/ 241 h 3"/>
                  <a:gd name="T8" fmla="*/ 0 w 8"/>
                  <a:gd name="T9" fmla="*/ 241 h 3"/>
                  <a:gd name="T10" fmla="*/ 227 w 8"/>
                  <a:gd name="T11" fmla="*/ 241 h 3"/>
                  <a:gd name="T12" fmla="*/ 227 w 8"/>
                  <a:gd name="T13" fmla="*/ 241 h 3"/>
                  <a:gd name="T14" fmla="*/ 227 w 8"/>
                  <a:gd name="T15" fmla="*/ 241 h 3"/>
                  <a:gd name="T16" fmla="*/ 447 w 8"/>
                  <a:gd name="T17" fmla="*/ 241 h 3"/>
                  <a:gd name="T18" fmla="*/ 937 w 8"/>
                  <a:gd name="T19" fmla="*/ 241 h 3"/>
                  <a:gd name="T20" fmla="*/ 937 w 8"/>
                  <a:gd name="T21" fmla="*/ 241 h 3"/>
                  <a:gd name="T22" fmla="*/ 1164 w 8"/>
                  <a:gd name="T23" fmla="*/ 241 h 3"/>
                  <a:gd name="T24" fmla="*/ 1164 w 8"/>
                  <a:gd name="T25" fmla="*/ 519 h 3"/>
                  <a:gd name="T26" fmla="*/ 1164 w 8"/>
                  <a:gd name="T27" fmla="*/ 519 h 3"/>
                  <a:gd name="T28" fmla="*/ 1164 w 8"/>
                  <a:gd name="T29" fmla="*/ 519 h 3"/>
                  <a:gd name="T30" fmla="*/ 1164 w 8"/>
                  <a:gd name="T31" fmla="*/ 519 h 3"/>
                  <a:gd name="T32" fmla="*/ 1164 w 8"/>
                  <a:gd name="T33" fmla="*/ 519 h 3"/>
                  <a:gd name="T34" fmla="*/ 1164 w 8"/>
                  <a:gd name="T35" fmla="*/ 241 h 3"/>
                  <a:gd name="T36" fmla="*/ 1390 w 8"/>
                  <a:gd name="T37" fmla="*/ 241 h 3"/>
                  <a:gd name="T38" fmla="*/ 1390 w 8"/>
                  <a:gd name="T39" fmla="*/ 519 h 3"/>
                  <a:gd name="T40" fmla="*/ 1611 w 8"/>
                  <a:gd name="T41" fmla="*/ 241 h 3"/>
                  <a:gd name="T42" fmla="*/ 1611 w 8"/>
                  <a:gd name="T43" fmla="*/ 241 h 3"/>
                  <a:gd name="T44" fmla="*/ 1611 w 8"/>
                  <a:gd name="T45" fmla="*/ 241 h 3"/>
                  <a:gd name="T46" fmla="*/ 1611 w 8"/>
                  <a:gd name="T47" fmla="*/ 241 h 3"/>
                  <a:gd name="T48" fmla="*/ 1837 w 8"/>
                  <a:gd name="T49" fmla="*/ 241 h 3"/>
                  <a:gd name="T50" fmla="*/ 1837 w 8"/>
                  <a:gd name="T51" fmla="*/ 0 h 3"/>
                  <a:gd name="T52" fmla="*/ 1837 w 8"/>
                  <a:gd name="T53" fmla="*/ 241 h 3"/>
                  <a:gd name="T54" fmla="*/ 1837 w 8"/>
                  <a:gd name="T55" fmla="*/ 241 h 3"/>
                  <a:gd name="T56" fmla="*/ 1837 w 8"/>
                  <a:gd name="T57" fmla="*/ 241 h 3"/>
                  <a:gd name="T58" fmla="*/ 1837 w 8"/>
                  <a:gd name="T59" fmla="*/ 519 h 3"/>
                  <a:gd name="T60" fmla="*/ 1837 w 8"/>
                  <a:gd name="T61" fmla="*/ 519 h 3"/>
                  <a:gd name="T62" fmla="*/ 1837 w 8"/>
                  <a:gd name="T63" fmla="*/ 519 h 3"/>
                  <a:gd name="T64" fmla="*/ 1611 w 8"/>
                  <a:gd name="T65" fmla="*/ 519 h 3"/>
                  <a:gd name="T66" fmla="*/ 1611 w 8"/>
                  <a:gd name="T67" fmla="*/ 519 h 3"/>
                  <a:gd name="T68" fmla="*/ 1611 w 8"/>
                  <a:gd name="T69" fmla="*/ 519 h 3"/>
                  <a:gd name="T70" fmla="*/ 1390 w 8"/>
                  <a:gd name="T71" fmla="*/ 519 h 3"/>
                  <a:gd name="T72" fmla="*/ 1390 w 8"/>
                  <a:gd name="T73" fmla="*/ 519 h 3"/>
                  <a:gd name="T74" fmla="*/ 1164 w 8"/>
                  <a:gd name="T75" fmla="*/ 519 h 3"/>
                  <a:gd name="T76" fmla="*/ 937 w 8"/>
                  <a:gd name="T77" fmla="*/ 760 h 3"/>
                  <a:gd name="T78" fmla="*/ 227 w 8"/>
                  <a:gd name="T79" fmla="*/ 760 h 3"/>
                  <a:gd name="T80" fmla="*/ 0 w 8"/>
                  <a:gd name="T81" fmla="*/ 760 h 3"/>
                  <a:gd name="T82" fmla="*/ 0 w 8"/>
                  <a:gd name="T83" fmla="*/ 760 h 3"/>
                  <a:gd name="T84" fmla="*/ 0 w 8"/>
                  <a:gd name="T85" fmla="*/ 519 h 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"/>
                  <a:gd name="T130" fmla="*/ 0 h 3"/>
                  <a:gd name="T131" fmla="*/ 8 w 8"/>
                  <a:gd name="T132" fmla="*/ 3 h 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3" name="Freeform 290"/>
              <p:cNvSpPr>
                <a:spLocks/>
              </p:cNvSpPr>
              <p:nvPr/>
            </p:nvSpPr>
            <p:spPr bwMode="auto">
              <a:xfrm>
                <a:off x="2444" y="2961"/>
                <a:ext cx="62" cy="13"/>
              </a:xfrm>
              <a:custGeom>
                <a:avLst/>
                <a:gdLst>
                  <a:gd name="T0" fmla="*/ 0 w 10"/>
                  <a:gd name="T1" fmla="*/ 292 h 2"/>
                  <a:gd name="T2" fmla="*/ 0 w 10"/>
                  <a:gd name="T3" fmla="*/ 292 h 2"/>
                  <a:gd name="T4" fmla="*/ 0 w 10"/>
                  <a:gd name="T5" fmla="*/ 292 h 2"/>
                  <a:gd name="T6" fmla="*/ 0 w 10"/>
                  <a:gd name="T7" fmla="*/ 292 h 2"/>
                  <a:gd name="T8" fmla="*/ 229 w 10"/>
                  <a:gd name="T9" fmla="*/ 0 h 2"/>
                  <a:gd name="T10" fmla="*/ 229 w 10"/>
                  <a:gd name="T11" fmla="*/ 0 h 2"/>
                  <a:gd name="T12" fmla="*/ 229 w 10"/>
                  <a:gd name="T13" fmla="*/ 0 h 2"/>
                  <a:gd name="T14" fmla="*/ 459 w 10"/>
                  <a:gd name="T15" fmla="*/ 0 h 2"/>
                  <a:gd name="T16" fmla="*/ 961 w 10"/>
                  <a:gd name="T17" fmla="*/ 0 h 2"/>
                  <a:gd name="T18" fmla="*/ 961 w 10"/>
                  <a:gd name="T19" fmla="*/ 0 h 2"/>
                  <a:gd name="T20" fmla="*/ 1190 w 10"/>
                  <a:gd name="T21" fmla="*/ 292 h 2"/>
                  <a:gd name="T22" fmla="*/ 1190 w 10"/>
                  <a:gd name="T23" fmla="*/ 292 h 2"/>
                  <a:gd name="T24" fmla="*/ 1190 w 10"/>
                  <a:gd name="T25" fmla="*/ 292 h 2"/>
                  <a:gd name="T26" fmla="*/ 1190 w 10"/>
                  <a:gd name="T27" fmla="*/ 292 h 2"/>
                  <a:gd name="T28" fmla="*/ 1190 w 10"/>
                  <a:gd name="T29" fmla="*/ 292 h 2"/>
                  <a:gd name="T30" fmla="*/ 1190 w 10"/>
                  <a:gd name="T31" fmla="*/ 292 h 2"/>
                  <a:gd name="T32" fmla="*/ 1190 w 10"/>
                  <a:gd name="T33" fmla="*/ 292 h 2"/>
                  <a:gd name="T34" fmla="*/ 1190 w 10"/>
                  <a:gd name="T35" fmla="*/ 292 h 2"/>
                  <a:gd name="T36" fmla="*/ 1420 w 10"/>
                  <a:gd name="T37" fmla="*/ 292 h 2"/>
                  <a:gd name="T38" fmla="*/ 1655 w 10"/>
                  <a:gd name="T39" fmla="*/ 292 h 2"/>
                  <a:gd name="T40" fmla="*/ 1655 w 10"/>
                  <a:gd name="T41" fmla="*/ 292 h 2"/>
                  <a:gd name="T42" fmla="*/ 1655 w 10"/>
                  <a:gd name="T43" fmla="*/ 292 h 2"/>
                  <a:gd name="T44" fmla="*/ 1655 w 10"/>
                  <a:gd name="T45" fmla="*/ 0 h 2"/>
                  <a:gd name="T46" fmla="*/ 1655 w 10"/>
                  <a:gd name="T47" fmla="*/ 0 h 2"/>
                  <a:gd name="T48" fmla="*/ 1922 w 10"/>
                  <a:gd name="T49" fmla="*/ 0 h 2"/>
                  <a:gd name="T50" fmla="*/ 1922 w 10"/>
                  <a:gd name="T51" fmla="*/ 0 h 2"/>
                  <a:gd name="T52" fmla="*/ 2381 w 10"/>
                  <a:gd name="T53" fmla="*/ 0 h 2"/>
                  <a:gd name="T54" fmla="*/ 2381 w 10"/>
                  <a:gd name="T55" fmla="*/ 0 h 2"/>
                  <a:gd name="T56" fmla="*/ 1922 w 10"/>
                  <a:gd name="T57" fmla="*/ 292 h 2"/>
                  <a:gd name="T58" fmla="*/ 1922 w 10"/>
                  <a:gd name="T59" fmla="*/ 292 h 2"/>
                  <a:gd name="T60" fmla="*/ 1922 w 10"/>
                  <a:gd name="T61" fmla="*/ 292 h 2"/>
                  <a:gd name="T62" fmla="*/ 1922 w 10"/>
                  <a:gd name="T63" fmla="*/ 292 h 2"/>
                  <a:gd name="T64" fmla="*/ 1922 w 10"/>
                  <a:gd name="T65" fmla="*/ 292 h 2"/>
                  <a:gd name="T66" fmla="*/ 1655 w 10"/>
                  <a:gd name="T67" fmla="*/ 546 h 2"/>
                  <a:gd name="T68" fmla="*/ 1655 w 10"/>
                  <a:gd name="T69" fmla="*/ 546 h 2"/>
                  <a:gd name="T70" fmla="*/ 1420 w 10"/>
                  <a:gd name="T71" fmla="*/ 546 h 2"/>
                  <a:gd name="T72" fmla="*/ 1420 w 10"/>
                  <a:gd name="T73" fmla="*/ 546 h 2"/>
                  <a:gd name="T74" fmla="*/ 1420 w 10"/>
                  <a:gd name="T75" fmla="*/ 546 h 2"/>
                  <a:gd name="T76" fmla="*/ 961 w 10"/>
                  <a:gd name="T77" fmla="*/ 546 h 2"/>
                  <a:gd name="T78" fmla="*/ 229 w 10"/>
                  <a:gd name="T79" fmla="*/ 546 h 2"/>
                  <a:gd name="T80" fmla="*/ 0 w 10"/>
                  <a:gd name="T81" fmla="*/ 546 h 2"/>
                  <a:gd name="T82" fmla="*/ 0 w 10"/>
                  <a:gd name="T83" fmla="*/ 546 h 2"/>
                  <a:gd name="T84" fmla="*/ 0 w 10"/>
                  <a:gd name="T85" fmla="*/ 54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"/>
                  <a:gd name="T130" fmla="*/ 0 h 2"/>
                  <a:gd name="T131" fmla="*/ 10 w 10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4" name="Freeform 291"/>
              <p:cNvSpPr>
                <a:spLocks/>
              </p:cNvSpPr>
              <p:nvPr/>
            </p:nvSpPr>
            <p:spPr bwMode="auto">
              <a:xfrm>
                <a:off x="2444" y="2961"/>
                <a:ext cx="49" cy="13"/>
              </a:xfrm>
              <a:custGeom>
                <a:avLst/>
                <a:gdLst>
                  <a:gd name="T0" fmla="*/ 0 w 8"/>
                  <a:gd name="T1" fmla="*/ 292 h 2"/>
                  <a:gd name="T2" fmla="*/ 0 w 8"/>
                  <a:gd name="T3" fmla="*/ 292 h 2"/>
                  <a:gd name="T4" fmla="*/ 0 w 8"/>
                  <a:gd name="T5" fmla="*/ 292 h 2"/>
                  <a:gd name="T6" fmla="*/ 0 w 8"/>
                  <a:gd name="T7" fmla="*/ 0 h 2"/>
                  <a:gd name="T8" fmla="*/ 227 w 8"/>
                  <a:gd name="T9" fmla="*/ 0 h 2"/>
                  <a:gd name="T10" fmla="*/ 227 w 8"/>
                  <a:gd name="T11" fmla="*/ 0 h 2"/>
                  <a:gd name="T12" fmla="*/ 227 w 8"/>
                  <a:gd name="T13" fmla="*/ 0 h 2"/>
                  <a:gd name="T14" fmla="*/ 227 w 8"/>
                  <a:gd name="T15" fmla="*/ 0 h 2"/>
                  <a:gd name="T16" fmla="*/ 447 w 8"/>
                  <a:gd name="T17" fmla="*/ 0 h 2"/>
                  <a:gd name="T18" fmla="*/ 937 w 8"/>
                  <a:gd name="T19" fmla="*/ 0 h 2"/>
                  <a:gd name="T20" fmla="*/ 1164 w 8"/>
                  <a:gd name="T21" fmla="*/ 0 h 2"/>
                  <a:gd name="T22" fmla="*/ 1164 w 8"/>
                  <a:gd name="T23" fmla="*/ 292 h 2"/>
                  <a:gd name="T24" fmla="*/ 1164 w 8"/>
                  <a:gd name="T25" fmla="*/ 292 h 2"/>
                  <a:gd name="T26" fmla="*/ 1164 w 8"/>
                  <a:gd name="T27" fmla="*/ 292 h 2"/>
                  <a:gd name="T28" fmla="*/ 1164 w 8"/>
                  <a:gd name="T29" fmla="*/ 292 h 2"/>
                  <a:gd name="T30" fmla="*/ 1164 w 8"/>
                  <a:gd name="T31" fmla="*/ 292 h 2"/>
                  <a:gd name="T32" fmla="*/ 1164 w 8"/>
                  <a:gd name="T33" fmla="*/ 292 h 2"/>
                  <a:gd name="T34" fmla="*/ 1164 w 8"/>
                  <a:gd name="T35" fmla="*/ 0 h 2"/>
                  <a:gd name="T36" fmla="*/ 1390 w 8"/>
                  <a:gd name="T37" fmla="*/ 292 h 2"/>
                  <a:gd name="T38" fmla="*/ 1611 w 8"/>
                  <a:gd name="T39" fmla="*/ 292 h 2"/>
                  <a:gd name="T40" fmla="*/ 1611 w 8"/>
                  <a:gd name="T41" fmla="*/ 292 h 2"/>
                  <a:gd name="T42" fmla="*/ 1611 w 8"/>
                  <a:gd name="T43" fmla="*/ 0 h 2"/>
                  <a:gd name="T44" fmla="*/ 1611 w 8"/>
                  <a:gd name="T45" fmla="*/ 0 h 2"/>
                  <a:gd name="T46" fmla="*/ 1611 w 8"/>
                  <a:gd name="T47" fmla="*/ 0 h 2"/>
                  <a:gd name="T48" fmla="*/ 1837 w 8"/>
                  <a:gd name="T49" fmla="*/ 0 h 2"/>
                  <a:gd name="T50" fmla="*/ 1837 w 8"/>
                  <a:gd name="T51" fmla="*/ 0 h 2"/>
                  <a:gd name="T52" fmla="*/ 1837 w 8"/>
                  <a:gd name="T53" fmla="*/ 0 h 2"/>
                  <a:gd name="T54" fmla="*/ 1837 w 8"/>
                  <a:gd name="T55" fmla="*/ 0 h 2"/>
                  <a:gd name="T56" fmla="*/ 1837 w 8"/>
                  <a:gd name="T57" fmla="*/ 0 h 2"/>
                  <a:gd name="T58" fmla="*/ 1837 w 8"/>
                  <a:gd name="T59" fmla="*/ 292 h 2"/>
                  <a:gd name="T60" fmla="*/ 1837 w 8"/>
                  <a:gd name="T61" fmla="*/ 292 h 2"/>
                  <a:gd name="T62" fmla="*/ 1837 w 8"/>
                  <a:gd name="T63" fmla="*/ 292 h 2"/>
                  <a:gd name="T64" fmla="*/ 1611 w 8"/>
                  <a:gd name="T65" fmla="*/ 292 h 2"/>
                  <a:gd name="T66" fmla="*/ 1611 w 8"/>
                  <a:gd name="T67" fmla="*/ 546 h 2"/>
                  <a:gd name="T68" fmla="*/ 1611 w 8"/>
                  <a:gd name="T69" fmla="*/ 546 h 2"/>
                  <a:gd name="T70" fmla="*/ 1390 w 8"/>
                  <a:gd name="T71" fmla="*/ 292 h 2"/>
                  <a:gd name="T72" fmla="*/ 1390 w 8"/>
                  <a:gd name="T73" fmla="*/ 292 h 2"/>
                  <a:gd name="T74" fmla="*/ 1390 w 8"/>
                  <a:gd name="T75" fmla="*/ 292 h 2"/>
                  <a:gd name="T76" fmla="*/ 937 w 8"/>
                  <a:gd name="T77" fmla="*/ 546 h 2"/>
                  <a:gd name="T78" fmla="*/ 227 w 8"/>
                  <a:gd name="T79" fmla="*/ 546 h 2"/>
                  <a:gd name="T80" fmla="*/ 0 w 8"/>
                  <a:gd name="T81" fmla="*/ 546 h 2"/>
                  <a:gd name="T82" fmla="*/ 0 w 8"/>
                  <a:gd name="T83" fmla="*/ 546 h 2"/>
                  <a:gd name="T84" fmla="*/ 0 w 8"/>
                  <a:gd name="T85" fmla="*/ 546 h 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"/>
                  <a:gd name="T130" fmla="*/ 0 h 2"/>
                  <a:gd name="T131" fmla="*/ 8 w 8"/>
                  <a:gd name="T132" fmla="*/ 2 h 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" h="2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5" name="Freeform 292"/>
              <p:cNvSpPr>
                <a:spLocks/>
              </p:cNvSpPr>
              <p:nvPr/>
            </p:nvSpPr>
            <p:spPr bwMode="auto">
              <a:xfrm>
                <a:off x="2506" y="2955"/>
                <a:ext cx="5" cy="13"/>
              </a:xfrm>
              <a:custGeom>
                <a:avLst/>
                <a:gdLst>
                  <a:gd name="T0" fmla="*/ 0 w 1"/>
                  <a:gd name="T1" fmla="*/ 0 h 2"/>
                  <a:gd name="T2" fmla="*/ 125 w 1"/>
                  <a:gd name="T3" fmla="*/ 0 h 2"/>
                  <a:gd name="T4" fmla="*/ 125 w 1"/>
                  <a:gd name="T5" fmla="*/ 0 h 2"/>
                  <a:gd name="T6" fmla="*/ 125 w 1"/>
                  <a:gd name="T7" fmla="*/ 0 h 2"/>
                  <a:gd name="T8" fmla="*/ 125 w 1"/>
                  <a:gd name="T9" fmla="*/ 0 h 2"/>
                  <a:gd name="T10" fmla="*/ 125 w 1"/>
                  <a:gd name="T11" fmla="*/ 0 h 2"/>
                  <a:gd name="T12" fmla="*/ 125 w 1"/>
                  <a:gd name="T13" fmla="*/ 0 h 2"/>
                  <a:gd name="T14" fmla="*/ 125 w 1"/>
                  <a:gd name="T15" fmla="*/ 0 h 2"/>
                  <a:gd name="T16" fmla="*/ 125 w 1"/>
                  <a:gd name="T17" fmla="*/ 0 h 2"/>
                  <a:gd name="T18" fmla="*/ 125 w 1"/>
                  <a:gd name="T19" fmla="*/ 292 h 2"/>
                  <a:gd name="T20" fmla="*/ 125 w 1"/>
                  <a:gd name="T21" fmla="*/ 292 h 2"/>
                  <a:gd name="T22" fmla="*/ 125 w 1"/>
                  <a:gd name="T23" fmla="*/ 292 h 2"/>
                  <a:gd name="T24" fmla="*/ 125 w 1"/>
                  <a:gd name="T25" fmla="*/ 292 h 2"/>
                  <a:gd name="T26" fmla="*/ 125 w 1"/>
                  <a:gd name="T27" fmla="*/ 292 h 2"/>
                  <a:gd name="T28" fmla="*/ 125 w 1"/>
                  <a:gd name="T29" fmla="*/ 292 h 2"/>
                  <a:gd name="T30" fmla="*/ 125 w 1"/>
                  <a:gd name="T31" fmla="*/ 292 h 2"/>
                  <a:gd name="T32" fmla="*/ 125 w 1"/>
                  <a:gd name="T33" fmla="*/ 292 h 2"/>
                  <a:gd name="T34" fmla="*/ 125 w 1"/>
                  <a:gd name="T35" fmla="*/ 292 h 2"/>
                  <a:gd name="T36" fmla="*/ 125 w 1"/>
                  <a:gd name="T37" fmla="*/ 292 h 2"/>
                  <a:gd name="T38" fmla="*/ 125 w 1"/>
                  <a:gd name="T39" fmla="*/ 292 h 2"/>
                  <a:gd name="T40" fmla="*/ 125 w 1"/>
                  <a:gd name="T41" fmla="*/ 292 h 2"/>
                  <a:gd name="T42" fmla="*/ 125 w 1"/>
                  <a:gd name="T43" fmla="*/ 546 h 2"/>
                  <a:gd name="T44" fmla="*/ 125 w 1"/>
                  <a:gd name="T45" fmla="*/ 546 h 2"/>
                  <a:gd name="T46" fmla="*/ 125 w 1"/>
                  <a:gd name="T47" fmla="*/ 546 h 2"/>
                  <a:gd name="T48" fmla="*/ 125 w 1"/>
                  <a:gd name="T49" fmla="*/ 546 h 2"/>
                  <a:gd name="T50" fmla="*/ 125 w 1"/>
                  <a:gd name="T51" fmla="*/ 546 h 2"/>
                  <a:gd name="T52" fmla="*/ 125 w 1"/>
                  <a:gd name="T53" fmla="*/ 546 h 2"/>
                  <a:gd name="T54" fmla="*/ 125 w 1"/>
                  <a:gd name="T55" fmla="*/ 546 h 2"/>
                  <a:gd name="T56" fmla="*/ 125 w 1"/>
                  <a:gd name="T57" fmla="*/ 546 h 2"/>
                  <a:gd name="T58" fmla="*/ 125 w 1"/>
                  <a:gd name="T59" fmla="*/ 546 h 2"/>
                  <a:gd name="T60" fmla="*/ 125 w 1"/>
                  <a:gd name="T61" fmla="*/ 546 h 2"/>
                  <a:gd name="T62" fmla="*/ 0 w 1"/>
                  <a:gd name="T63" fmla="*/ 546 h 2"/>
                  <a:gd name="T64" fmla="*/ 0 w 1"/>
                  <a:gd name="T65" fmla="*/ 546 h 2"/>
                  <a:gd name="T66" fmla="*/ 0 w 1"/>
                  <a:gd name="T67" fmla="*/ 546 h 2"/>
                  <a:gd name="T68" fmla="*/ 0 w 1"/>
                  <a:gd name="T69" fmla="*/ 546 h 2"/>
                  <a:gd name="T70" fmla="*/ 0 w 1"/>
                  <a:gd name="T71" fmla="*/ 546 h 2"/>
                  <a:gd name="T72" fmla="*/ 0 w 1"/>
                  <a:gd name="T73" fmla="*/ 546 h 2"/>
                  <a:gd name="T74" fmla="*/ 0 w 1"/>
                  <a:gd name="T75" fmla="*/ 546 h 2"/>
                  <a:gd name="T76" fmla="*/ 0 w 1"/>
                  <a:gd name="T77" fmla="*/ 292 h 2"/>
                  <a:gd name="T78" fmla="*/ 0 w 1"/>
                  <a:gd name="T79" fmla="*/ 292 h 2"/>
                  <a:gd name="T80" fmla="*/ 0 w 1"/>
                  <a:gd name="T81" fmla="*/ 292 h 2"/>
                  <a:gd name="T82" fmla="*/ 0 w 1"/>
                  <a:gd name="T83" fmla="*/ 292 h 2"/>
                  <a:gd name="T84" fmla="*/ 0 w 1"/>
                  <a:gd name="T85" fmla="*/ 292 h 2"/>
                  <a:gd name="T86" fmla="*/ 0 w 1"/>
                  <a:gd name="T87" fmla="*/ 292 h 2"/>
                  <a:gd name="T88" fmla="*/ 0 w 1"/>
                  <a:gd name="T89" fmla="*/ 292 h 2"/>
                  <a:gd name="T90" fmla="*/ 0 w 1"/>
                  <a:gd name="T91" fmla="*/ 292 h 2"/>
                  <a:gd name="T92" fmla="*/ 0 w 1"/>
                  <a:gd name="T93" fmla="*/ 292 h 2"/>
                  <a:gd name="T94" fmla="*/ 0 w 1"/>
                  <a:gd name="T95" fmla="*/ 292 h 2"/>
                  <a:gd name="T96" fmla="*/ 0 w 1"/>
                  <a:gd name="T97" fmla="*/ 292 h 2"/>
                  <a:gd name="T98" fmla="*/ 0 w 1"/>
                  <a:gd name="T99" fmla="*/ 292 h 2"/>
                  <a:gd name="T100" fmla="*/ 0 w 1"/>
                  <a:gd name="T101" fmla="*/ 292 h 2"/>
                  <a:gd name="T102" fmla="*/ 0 w 1"/>
                  <a:gd name="T103" fmla="*/ 292 h 2"/>
                  <a:gd name="T104" fmla="*/ 0 w 1"/>
                  <a:gd name="T105" fmla="*/ 292 h 2"/>
                  <a:gd name="T106" fmla="*/ 0 w 1"/>
                  <a:gd name="T107" fmla="*/ 0 h 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"/>
                  <a:gd name="T163" fmla="*/ 0 h 2"/>
                  <a:gd name="T164" fmla="*/ 1 w 1"/>
                  <a:gd name="T165" fmla="*/ 2 h 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6" name="Freeform 293"/>
              <p:cNvSpPr>
                <a:spLocks/>
              </p:cNvSpPr>
              <p:nvPr/>
            </p:nvSpPr>
            <p:spPr bwMode="auto">
              <a:xfrm>
                <a:off x="2506" y="2961"/>
                <a:ext cx="5" cy="7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125 w 1"/>
                  <a:gd name="T13" fmla="*/ 0 h 1"/>
                  <a:gd name="T14" fmla="*/ 125 w 1"/>
                  <a:gd name="T15" fmla="*/ 0 h 1"/>
                  <a:gd name="T16" fmla="*/ 125 w 1"/>
                  <a:gd name="T17" fmla="*/ 0 h 1"/>
                  <a:gd name="T18" fmla="*/ 125 w 1"/>
                  <a:gd name="T19" fmla="*/ 0 h 1"/>
                  <a:gd name="T20" fmla="*/ 125 w 1"/>
                  <a:gd name="T21" fmla="*/ 0 h 1"/>
                  <a:gd name="T22" fmla="*/ 125 w 1"/>
                  <a:gd name="T23" fmla="*/ 0 h 1"/>
                  <a:gd name="T24" fmla="*/ 125 w 1"/>
                  <a:gd name="T25" fmla="*/ 0 h 1"/>
                  <a:gd name="T26" fmla="*/ 125 w 1"/>
                  <a:gd name="T27" fmla="*/ 0 h 1"/>
                  <a:gd name="T28" fmla="*/ 125 w 1"/>
                  <a:gd name="T29" fmla="*/ 0 h 1"/>
                  <a:gd name="T30" fmla="*/ 125 w 1"/>
                  <a:gd name="T31" fmla="*/ 0 h 1"/>
                  <a:gd name="T32" fmla="*/ 125 w 1"/>
                  <a:gd name="T33" fmla="*/ 0 h 1"/>
                  <a:gd name="T34" fmla="*/ 125 w 1"/>
                  <a:gd name="T35" fmla="*/ 0 h 1"/>
                  <a:gd name="T36" fmla="*/ 125 w 1"/>
                  <a:gd name="T37" fmla="*/ 0 h 1"/>
                  <a:gd name="T38" fmla="*/ 125 w 1"/>
                  <a:gd name="T39" fmla="*/ 0 h 1"/>
                  <a:gd name="T40" fmla="*/ 125 w 1"/>
                  <a:gd name="T41" fmla="*/ 0 h 1"/>
                  <a:gd name="T42" fmla="*/ 125 w 1"/>
                  <a:gd name="T43" fmla="*/ 343 h 1"/>
                  <a:gd name="T44" fmla="*/ 125 w 1"/>
                  <a:gd name="T45" fmla="*/ 343 h 1"/>
                  <a:gd name="T46" fmla="*/ 125 w 1"/>
                  <a:gd name="T47" fmla="*/ 343 h 1"/>
                  <a:gd name="T48" fmla="*/ 125 w 1"/>
                  <a:gd name="T49" fmla="*/ 343 h 1"/>
                  <a:gd name="T50" fmla="*/ 125 w 1"/>
                  <a:gd name="T51" fmla="*/ 343 h 1"/>
                  <a:gd name="T52" fmla="*/ 125 w 1"/>
                  <a:gd name="T53" fmla="*/ 343 h 1"/>
                  <a:gd name="T54" fmla="*/ 125 w 1"/>
                  <a:gd name="T55" fmla="*/ 343 h 1"/>
                  <a:gd name="T56" fmla="*/ 125 w 1"/>
                  <a:gd name="T57" fmla="*/ 343 h 1"/>
                  <a:gd name="T58" fmla="*/ 125 w 1"/>
                  <a:gd name="T59" fmla="*/ 343 h 1"/>
                  <a:gd name="T60" fmla="*/ 125 w 1"/>
                  <a:gd name="T61" fmla="*/ 343 h 1"/>
                  <a:gd name="T62" fmla="*/ 125 w 1"/>
                  <a:gd name="T63" fmla="*/ 343 h 1"/>
                  <a:gd name="T64" fmla="*/ 125 w 1"/>
                  <a:gd name="T65" fmla="*/ 343 h 1"/>
                  <a:gd name="T66" fmla="*/ 125 w 1"/>
                  <a:gd name="T67" fmla="*/ 343 h 1"/>
                  <a:gd name="T68" fmla="*/ 125 w 1"/>
                  <a:gd name="T69" fmla="*/ 343 h 1"/>
                  <a:gd name="T70" fmla="*/ 125 w 1"/>
                  <a:gd name="T71" fmla="*/ 343 h 1"/>
                  <a:gd name="T72" fmla="*/ 0 w 1"/>
                  <a:gd name="T73" fmla="*/ 343 h 1"/>
                  <a:gd name="T74" fmla="*/ 0 w 1"/>
                  <a:gd name="T75" fmla="*/ 343 h 1"/>
                  <a:gd name="T76" fmla="*/ 0 w 1"/>
                  <a:gd name="T77" fmla="*/ 343 h 1"/>
                  <a:gd name="T78" fmla="*/ 0 w 1"/>
                  <a:gd name="T79" fmla="*/ 343 h 1"/>
                  <a:gd name="T80" fmla="*/ 0 w 1"/>
                  <a:gd name="T81" fmla="*/ 343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125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7" name="Freeform 294"/>
              <p:cNvSpPr>
                <a:spLocks/>
              </p:cNvSpPr>
              <p:nvPr/>
            </p:nvSpPr>
            <p:spPr bwMode="auto">
              <a:xfrm>
                <a:off x="2506" y="2961"/>
                <a:ext cx="5" cy="7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125 w 1"/>
                  <a:gd name="T13" fmla="*/ 0 h 1"/>
                  <a:gd name="T14" fmla="*/ 125 w 1"/>
                  <a:gd name="T15" fmla="*/ 0 h 1"/>
                  <a:gd name="T16" fmla="*/ 125 w 1"/>
                  <a:gd name="T17" fmla="*/ 0 h 1"/>
                  <a:gd name="T18" fmla="*/ 125 w 1"/>
                  <a:gd name="T19" fmla="*/ 0 h 1"/>
                  <a:gd name="T20" fmla="*/ 125 w 1"/>
                  <a:gd name="T21" fmla="*/ 0 h 1"/>
                  <a:gd name="T22" fmla="*/ 125 w 1"/>
                  <a:gd name="T23" fmla="*/ 0 h 1"/>
                  <a:gd name="T24" fmla="*/ 125 w 1"/>
                  <a:gd name="T25" fmla="*/ 0 h 1"/>
                  <a:gd name="T26" fmla="*/ 125 w 1"/>
                  <a:gd name="T27" fmla="*/ 0 h 1"/>
                  <a:gd name="T28" fmla="*/ 125 w 1"/>
                  <a:gd name="T29" fmla="*/ 0 h 1"/>
                  <a:gd name="T30" fmla="*/ 125 w 1"/>
                  <a:gd name="T31" fmla="*/ 0 h 1"/>
                  <a:gd name="T32" fmla="*/ 125 w 1"/>
                  <a:gd name="T33" fmla="*/ 0 h 1"/>
                  <a:gd name="T34" fmla="*/ 125 w 1"/>
                  <a:gd name="T35" fmla="*/ 0 h 1"/>
                  <a:gd name="T36" fmla="*/ 125 w 1"/>
                  <a:gd name="T37" fmla="*/ 0 h 1"/>
                  <a:gd name="T38" fmla="*/ 125 w 1"/>
                  <a:gd name="T39" fmla="*/ 0 h 1"/>
                  <a:gd name="T40" fmla="*/ 125 w 1"/>
                  <a:gd name="T41" fmla="*/ 0 h 1"/>
                  <a:gd name="T42" fmla="*/ 125 w 1"/>
                  <a:gd name="T43" fmla="*/ 343 h 1"/>
                  <a:gd name="T44" fmla="*/ 125 w 1"/>
                  <a:gd name="T45" fmla="*/ 343 h 1"/>
                  <a:gd name="T46" fmla="*/ 125 w 1"/>
                  <a:gd name="T47" fmla="*/ 343 h 1"/>
                  <a:gd name="T48" fmla="*/ 125 w 1"/>
                  <a:gd name="T49" fmla="*/ 343 h 1"/>
                  <a:gd name="T50" fmla="*/ 125 w 1"/>
                  <a:gd name="T51" fmla="*/ 343 h 1"/>
                  <a:gd name="T52" fmla="*/ 125 w 1"/>
                  <a:gd name="T53" fmla="*/ 343 h 1"/>
                  <a:gd name="T54" fmla="*/ 125 w 1"/>
                  <a:gd name="T55" fmla="*/ 343 h 1"/>
                  <a:gd name="T56" fmla="*/ 125 w 1"/>
                  <a:gd name="T57" fmla="*/ 343 h 1"/>
                  <a:gd name="T58" fmla="*/ 125 w 1"/>
                  <a:gd name="T59" fmla="*/ 343 h 1"/>
                  <a:gd name="T60" fmla="*/ 125 w 1"/>
                  <a:gd name="T61" fmla="*/ 343 h 1"/>
                  <a:gd name="T62" fmla="*/ 125 w 1"/>
                  <a:gd name="T63" fmla="*/ 343 h 1"/>
                  <a:gd name="T64" fmla="*/ 125 w 1"/>
                  <a:gd name="T65" fmla="*/ 343 h 1"/>
                  <a:gd name="T66" fmla="*/ 125 w 1"/>
                  <a:gd name="T67" fmla="*/ 343 h 1"/>
                  <a:gd name="T68" fmla="*/ 0 w 1"/>
                  <a:gd name="T69" fmla="*/ 343 h 1"/>
                  <a:gd name="T70" fmla="*/ 0 w 1"/>
                  <a:gd name="T71" fmla="*/ 343 h 1"/>
                  <a:gd name="T72" fmla="*/ 0 w 1"/>
                  <a:gd name="T73" fmla="*/ 343 h 1"/>
                  <a:gd name="T74" fmla="*/ 0 w 1"/>
                  <a:gd name="T75" fmla="*/ 343 h 1"/>
                  <a:gd name="T76" fmla="*/ 0 w 1"/>
                  <a:gd name="T77" fmla="*/ 343 h 1"/>
                  <a:gd name="T78" fmla="*/ 0 w 1"/>
                  <a:gd name="T79" fmla="*/ 343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0 w 1"/>
                  <a:gd name="T91" fmla="*/ 0 h 1"/>
                  <a:gd name="T92" fmla="*/ 0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"/>
                  <a:gd name="T166" fmla="*/ 0 h 1"/>
                  <a:gd name="T167" fmla="*/ 1 w 1"/>
                  <a:gd name="T168" fmla="*/ 1 h 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8" name="Freeform 295"/>
              <p:cNvSpPr>
                <a:spLocks/>
              </p:cNvSpPr>
              <p:nvPr/>
            </p:nvSpPr>
            <p:spPr bwMode="auto">
              <a:xfrm>
                <a:off x="2511" y="2955"/>
                <a:ext cx="25" cy="13"/>
              </a:xfrm>
              <a:custGeom>
                <a:avLst/>
                <a:gdLst>
                  <a:gd name="T0" fmla="*/ 231 w 4"/>
                  <a:gd name="T1" fmla="*/ 0 h 2"/>
                  <a:gd name="T2" fmla="*/ 231 w 4"/>
                  <a:gd name="T3" fmla="*/ 0 h 2"/>
                  <a:gd name="T4" fmla="*/ 506 w 4"/>
                  <a:gd name="T5" fmla="*/ 0 h 2"/>
                  <a:gd name="T6" fmla="*/ 506 w 4"/>
                  <a:gd name="T7" fmla="*/ 0 h 2"/>
                  <a:gd name="T8" fmla="*/ 506 w 4"/>
                  <a:gd name="T9" fmla="*/ 0 h 2"/>
                  <a:gd name="T10" fmla="*/ 506 w 4"/>
                  <a:gd name="T11" fmla="*/ 0 h 2"/>
                  <a:gd name="T12" fmla="*/ 975 w 4"/>
                  <a:gd name="T13" fmla="*/ 0 h 2"/>
                  <a:gd name="T14" fmla="*/ 975 w 4"/>
                  <a:gd name="T15" fmla="*/ 0 h 2"/>
                  <a:gd name="T16" fmla="*/ 975 w 4"/>
                  <a:gd name="T17" fmla="*/ 0 h 2"/>
                  <a:gd name="T18" fmla="*/ 975 w 4"/>
                  <a:gd name="T19" fmla="*/ 292 h 2"/>
                  <a:gd name="T20" fmla="*/ 975 w 4"/>
                  <a:gd name="T21" fmla="*/ 292 h 2"/>
                  <a:gd name="T22" fmla="*/ 975 w 4"/>
                  <a:gd name="T23" fmla="*/ 292 h 2"/>
                  <a:gd name="T24" fmla="*/ 975 w 4"/>
                  <a:gd name="T25" fmla="*/ 292 h 2"/>
                  <a:gd name="T26" fmla="*/ 975 w 4"/>
                  <a:gd name="T27" fmla="*/ 292 h 2"/>
                  <a:gd name="T28" fmla="*/ 975 w 4"/>
                  <a:gd name="T29" fmla="*/ 292 h 2"/>
                  <a:gd name="T30" fmla="*/ 975 w 4"/>
                  <a:gd name="T31" fmla="*/ 292 h 2"/>
                  <a:gd name="T32" fmla="*/ 975 w 4"/>
                  <a:gd name="T33" fmla="*/ 292 h 2"/>
                  <a:gd name="T34" fmla="*/ 975 w 4"/>
                  <a:gd name="T35" fmla="*/ 292 h 2"/>
                  <a:gd name="T36" fmla="*/ 975 w 4"/>
                  <a:gd name="T37" fmla="*/ 292 h 2"/>
                  <a:gd name="T38" fmla="*/ 975 w 4"/>
                  <a:gd name="T39" fmla="*/ 292 h 2"/>
                  <a:gd name="T40" fmla="*/ 506 w 4"/>
                  <a:gd name="T41" fmla="*/ 292 h 2"/>
                  <a:gd name="T42" fmla="*/ 506 w 4"/>
                  <a:gd name="T43" fmla="*/ 292 h 2"/>
                  <a:gd name="T44" fmla="*/ 506 w 4"/>
                  <a:gd name="T45" fmla="*/ 292 h 2"/>
                  <a:gd name="T46" fmla="*/ 506 w 4"/>
                  <a:gd name="T47" fmla="*/ 292 h 2"/>
                  <a:gd name="T48" fmla="*/ 506 w 4"/>
                  <a:gd name="T49" fmla="*/ 292 h 2"/>
                  <a:gd name="T50" fmla="*/ 506 w 4"/>
                  <a:gd name="T51" fmla="*/ 292 h 2"/>
                  <a:gd name="T52" fmla="*/ 506 w 4"/>
                  <a:gd name="T53" fmla="*/ 292 h 2"/>
                  <a:gd name="T54" fmla="*/ 506 w 4"/>
                  <a:gd name="T55" fmla="*/ 292 h 2"/>
                  <a:gd name="T56" fmla="*/ 231 w 4"/>
                  <a:gd name="T57" fmla="*/ 292 h 2"/>
                  <a:gd name="T58" fmla="*/ 231 w 4"/>
                  <a:gd name="T59" fmla="*/ 292 h 2"/>
                  <a:gd name="T60" fmla="*/ 231 w 4"/>
                  <a:gd name="T61" fmla="*/ 292 h 2"/>
                  <a:gd name="T62" fmla="*/ 231 w 4"/>
                  <a:gd name="T63" fmla="*/ 292 h 2"/>
                  <a:gd name="T64" fmla="*/ 0 w 4"/>
                  <a:gd name="T65" fmla="*/ 546 h 2"/>
                  <a:gd name="T66" fmla="*/ 0 w 4"/>
                  <a:gd name="T67" fmla="*/ 546 h 2"/>
                  <a:gd name="T68" fmla="*/ 0 w 4"/>
                  <a:gd name="T69" fmla="*/ 546 h 2"/>
                  <a:gd name="T70" fmla="*/ 0 w 4"/>
                  <a:gd name="T71" fmla="*/ 546 h 2"/>
                  <a:gd name="T72" fmla="*/ 0 w 4"/>
                  <a:gd name="T73" fmla="*/ 546 h 2"/>
                  <a:gd name="T74" fmla="*/ 0 w 4"/>
                  <a:gd name="T75" fmla="*/ 546 h 2"/>
                  <a:gd name="T76" fmla="*/ 0 w 4"/>
                  <a:gd name="T77" fmla="*/ 546 h 2"/>
                  <a:gd name="T78" fmla="*/ 0 w 4"/>
                  <a:gd name="T79" fmla="*/ 546 h 2"/>
                  <a:gd name="T80" fmla="*/ 0 w 4"/>
                  <a:gd name="T81" fmla="*/ 546 h 2"/>
                  <a:gd name="T82" fmla="*/ 0 w 4"/>
                  <a:gd name="T83" fmla="*/ 292 h 2"/>
                  <a:gd name="T84" fmla="*/ 0 w 4"/>
                  <a:gd name="T85" fmla="*/ 292 h 2"/>
                  <a:gd name="T86" fmla="*/ 0 w 4"/>
                  <a:gd name="T87" fmla="*/ 292 h 2"/>
                  <a:gd name="T88" fmla="*/ 0 w 4"/>
                  <a:gd name="T89" fmla="*/ 292 h 2"/>
                  <a:gd name="T90" fmla="*/ 0 w 4"/>
                  <a:gd name="T91" fmla="*/ 292 h 2"/>
                  <a:gd name="T92" fmla="*/ 0 w 4"/>
                  <a:gd name="T93" fmla="*/ 292 h 2"/>
                  <a:gd name="T94" fmla="*/ 0 w 4"/>
                  <a:gd name="T95" fmla="*/ 292 h 2"/>
                  <a:gd name="T96" fmla="*/ 0 w 4"/>
                  <a:gd name="T97" fmla="*/ 292 h 2"/>
                  <a:gd name="T98" fmla="*/ 0 w 4"/>
                  <a:gd name="T99" fmla="*/ 292 h 2"/>
                  <a:gd name="T100" fmla="*/ 0 w 4"/>
                  <a:gd name="T101" fmla="*/ 292 h 2"/>
                  <a:gd name="T102" fmla="*/ 0 w 4"/>
                  <a:gd name="T103" fmla="*/ 292 h 2"/>
                  <a:gd name="T104" fmla="*/ 0 w 4"/>
                  <a:gd name="T105" fmla="*/ 292 h 2"/>
                  <a:gd name="T106" fmla="*/ 0 w 4"/>
                  <a:gd name="T107" fmla="*/ 292 h 2"/>
                  <a:gd name="T108" fmla="*/ 0 w 4"/>
                  <a:gd name="T109" fmla="*/ 292 h 2"/>
                  <a:gd name="T110" fmla="*/ 0 w 4"/>
                  <a:gd name="T111" fmla="*/ 292 h 2"/>
                  <a:gd name="T112" fmla="*/ 0 w 4"/>
                  <a:gd name="T113" fmla="*/ 292 h 2"/>
                  <a:gd name="T114" fmla="*/ 0 w 4"/>
                  <a:gd name="T115" fmla="*/ 292 h 2"/>
                  <a:gd name="T116" fmla="*/ 231 w 4"/>
                  <a:gd name="T117" fmla="*/ 292 h 2"/>
                  <a:gd name="T118" fmla="*/ 231 w 4"/>
                  <a:gd name="T119" fmla="*/ 292 h 2"/>
                  <a:gd name="T120" fmla="*/ 231 w 4"/>
                  <a:gd name="T121" fmla="*/ 292 h 2"/>
                  <a:gd name="T122" fmla="*/ 231 w 4"/>
                  <a:gd name="T123" fmla="*/ 292 h 2"/>
                  <a:gd name="T124" fmla="*/ 231 w 4"/>
                  <a:gd name="T125" fmla="*/ 0 h 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"/>
                  <a:gd name="T190" fmla="*/ 0 h 2"/>
                  <a:gd name="T191" fmla="*/ 4 w 4"/>
                  <a:gd name="T192" fmla="*/ 2 h 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" h="2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49" name="Freeform 296"/>
              <p:cNvSpPr>
                <a:spLocks/>
              </p:cNvSpPr>
              <p:nvPr/>
            </p:nvSpPr>
            <p:spPr bwMode="auto">
              <a:xfrm>
                <a:off x="2511" y="2961"/>
                <a:ext cx="25" cy="7"/>
              </a:xfrm>
              <a:custGeom>
                <a:avLst/>
                <a:gdLst>
                  <a:gd name="T0" fmla="*/ 231 w 4"/>
                  <a:gd name="T1" fmla="*/ 0 h 1"/>
                  <a:gd name="T2" fmla="*/ 231 w 4"/>
                  <a:gd name="T3" fmla="*/ 0 h 1"/>
                  <a:gd name="T4" fmla="*/ 506 w 4"/>
                  <a:gd name="T5" fmla="*/ 0 h 1"/>
                  <a:gd name="T6" fmla="*/ 506 w 4"/>
                  <a:gd name="T7" fmla="*/ 0 h 1"/>
                  <a:gd name="T8" fmla="*/ 506 w 4"/>
                  <a:gd name="T9" fmla="*/ 0 h 1"/>
                  <a:gd name="T10" fmla="*/ 975 w 4"/>
                  <a:gd name="T11" fmla="*/ 0 h 1"/>
                  <a:gd name="T12" fmla="*/ 975 w 4"/>
                  <a:gd name="T13" fmla="*/ 0 h 1"/>
                  <a:gd name="T14" fmla="*/ 975 w 4"/>
                  <a:gd name="T15" fmla="*/ 0 h 1"/>
                  <a:gd name="T16" fmla="*/ 975 w 4"/>
                  <a:gd name="T17" fmla="*/ 0 h 1"/>
                  <a:gd name="T18" fmla="*/ 975 w 4"/>
                  <a:gd name="T19" fmla="*/ 0 h 1"/>
                  <a:gd name="T20" fmla="*/ 975 w 4"/>
                  <a:gd name="T21" fmla="*/ 0 h 1"/>
                  <a:gd name="T22" fmla="*/ 975 w 4"/>
                  <a:gd name="T23" fmla="*/ 0 h 1"/>
                  <a:gd name="T24" fmla="*/ 975 w 4"/>
                  <a:gd name="T25" fmla="*/ 0 h 1"/>
                  <a:gd name="T26" fmla="*/ 975 w 4"/>
                  <a:gd name="T27" fmla="*/ 0 h 1"/>
                  <a:gd name="T28" fmla="*/ 975 w 4"/>
                  <a:gd name="T29" fmla="*/ 0 h 1"/>
                  <a:gd name="T30" fmla="*/ 975 w 4"/>
                  <a:gd name="T31" fmla="*/ 0 h 1"/>
                  <a:gd name="T32" fmla="*/ 975 w 4"/>
                  <a:gd name="T33" fmla="*/ 0 h 1"/>
                  <a:gd name="T34" fmla="*/ 975 w 4"/>
                  <a:gd name="T35" fmla="*/ 0 h 1"/>
                  <a:gd name="T36" fmla="*/ 975 w 4"/>
                  <a:gd name="T37" fmla="*/ 0 h 1"/>
                  <a:gd name="T38" fmla="*/ 975 w 4"/>
                  <a:gd name="T39" fmla="*/ 0 h 1"/>
                  <a:gd name="T40" fmla="*/ 975 w 4"/>
                  <a:gd name="T41" fmla="*/ 0 h 1"/>
                  <a:gd name="T42" fmla="*/ 975 w 4"/>
                  <a:gd name="T43" fmla="*/ 0 h 1"/>
                  <a:gd name="T44" fmla="*/ 975 w 4"/>
                  <a:gd name="T45" fmla="*/ 0 h 1"/>
                  <a:gd name="T46" fmla="*/ 506 w 4"/>
                  <a:gd name="T47" fmla="*/ 0 h 1"/>
                  <a:gd name="T48" fmla="*/ 506 w 4"/>
                  <a:gd name="T49" fmla="*/ 0 h 1"/>
                  <a:gd name="T50" fmla="*/ 506 w 4"/>
                  <a:gd name="T51" fmla="*/ 0 h 1"/>
                  <a:gd name="T52" fmla="*/ 506 w 4"/>
                  <a:gd name="T53" fmla="*/ 0 h 1"/>
                  <a:gd name="T54" fmla="*/ 506 w 4"/>
                  <a:gd name="T55" fmla="*/ 0 h 1"/>
                  <a:gd name="T56" fmla="*/ 506 w 4"/>
                  <a:gd name="T57" fmla="*/ 0 h 1"/>
                  <a:gd name="T58" fmla="*/ 231 w 4"/>
                  <a:gd name="T59" fmla="*/ 343 h 1"/>
                  <a:gd name="T60" fmla="*/ 231 w 4"/>
                  <a:gd name="T61" fmla="*/ 343 h 1"/>
                  <a:gd name="T62" fmla="*/ 231 w 4"/>
                  <a:gd name="T63" fmla="*/ 343 h 1"/>
                  <a:gd name="T64" fmla="*/ 231 w 4"/>
                  <a:gd name="T65" fmla="*/ 343 h 1"/>
                  <a:gd name="T66" fmla="*/ 231 w 4"/>
                  <a:gd name="T67" fmla="*/ 343 h 1"/>
                  <a:gd name="T68" fmla="*/ 231 w 4"/>
                  <a:gd name="T69" fmla="*/ 343 h 1"/>
                  <a:gd name="T70" fmla="*/ 231 w 4"/>
                  <a:gd name="T71" fmla="*/ 343 h 1"/>
                  <a:gd name="T72" fmla="*/ 231 w 4"/>
                  <a:gd name="T73" fmla="*/ 343 h 1"/>
                  <a:gd name="T74" fmla="*/ 231 w 4"/>
                  <a:gd name="T75" fmla="*/ 343 h 1"/>
                  <a:gd name="T76" fmla="*/ 231 w 4"/>
                  <a:gd name="T77" fmla="*/ 343 h 1"/>
                  <a:gd name="T78" fmla="*/ 0 w 4"/>
                  <a:gd name="T79" fmla="*/ 343 h 1"/>
                  <a:gd name="T80" fmla="*/ 0 w 4"/>
                  <a:gd name="T81" fmla="*/ 343 h 1"/>
                  <a:gd name="T82" fmla="*/ 0 w 4"/>
                  <a:gd name="T83" fmla="*/ 343 h 1"/>
                  <a:gd name="T84" fmla="*/ 0 w 4"/>
                  <a:gd name="T85" fmla="*/ 343 h 1"/>
                  <a:gd name="T86" fmla="*/ 0 w 4"/>
                  <a:gd name="T87" fmla="*/ 343 h 1"/>
                  <a:gd name="T88" fmla="*/ 0 w 4"/>
                  <a:gd name="T89" fmla="*/ 343 h 1"/>
                  <a:gd name="T90" fmla="*/ 0 w 4"/>
                  <a:gd name="T91" fmla="*/ 343 h 1"/>
                  <a:gd name="T92" fmla="*/ 0 w 4"/>
                  <a:gd name="T93" fmla="*/ 343 h 1"/>
                  <a:gd name="T94" fmla="*/ 0 w 4"/>
                  <a:gd name="T95" fmla="*/ 0 h 1"/>
                  <a:gd name="T96" fmla="*/ 0 w 4"/>
                  <a:gd name="T97" fmla="*/ 0 h 1"/>
                  <a:gd name="T98" fmla="*/ 0 w 4"/>
                  <a:gd name="T99" fmla="*/ 0 h 1"/>
                  <a:gd name="T100" fmla="*/ 0 w 4"/>
                  <a:gd name="T101" fmla="*/ 0 h 1"/>
                  <a:gd name="T102" fmla="*/ 0 w 4"/>
                  <a:gd name="T103" fmla="*/ 0 h 1"/>
                  <a:gd name="T104" fmla="*/ 0 w 4"/>
                  <a:gd name="T105" fmla="*/ 0 h 1"/>
                  <a:gd name="T106" fmla="*/ 0 w 4"/>
                  <a:gd name="T107" fmla="*/ 0 h 1"/>
                  <a:gd name="T108" fmla="*/ 0 w 4"/>
                  <a:gd name="T109" fmla="*/ 0 h 1"/>
                  <a:gd name="T110" fmla="*/ 231 w 4"/>
                  <a:gd name="T111" fmla="*/ 0 h 1"/>
                  <a:gd name="T112" fmla="*/ 231 w 4"/>
                  <a:gd name="T113" fmla="*/ 0 h 1"/>
                  <a:gd name="T114" fmla="*/ 231 w 4"/>
                  <a:gd name="T115" fmla="*/ 0 h 1"/>
                  <a:gd name="T116" fmla="*/ 231 w 4"/>
                  <a:gd name="T117" fmla="*/ 0 h 1"/>
                  <a:gd name="T118" fmla="*/ 231 w 4"/>
                  <a:gd name="T119" fmla="*/ 0 h 1"/>
                  <a:gd name="T120" fmla="*/ 231 w 4"/>
                  <a:gd name="T121" fmla="*/ 0 h 1"/>
                  <a:gd name="T122" fmla="*/ 231 w 4"/>
                  <a:gd name="T123" fmla="*/ 0 h 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"/>
                  <a:gd name="T187" fmla="*/ 0 h 1"/>
                  <a:gd name="T188" fmla="*/ 4 w 4"/>
                  <a:gd name="T189" fmla="*/ 1 h 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0" name="Freeform 297"/>
              <p:cNvSpPr>
                <a:spLocks/>
              </p:cNvSpPr>
              <p:nvPr/>
            </p:nvSpPr>
            <p:spPr bwMode="auto">
              <a:xfrm>
                <a:off x="2511" y="2961"/>
                <a:ext cx="25" cy="7"/>
              </a:xfrm>
              <a:custGeom>
                <a:avLst/>
                <a:gdLst>
                  <a:gd name="T0" fmla="*/ 231 w 4"/>
                  <a:gd name="T1" fmla="*/ 0 h 1"/>
                  <a:gd name="T2" fmla="*/ 231 w 4"/>
                  <a:gd name="T3" fmla="*/ 0 h 1"/>
                  <a:gd name="T4" fmla="*/ 506 w 4"/>
                  <a:gd name="T5" fmla="*/ 0 h 1"/>
                  <a:gd name="T6" fmla="*/ 506 w 4"/>
                  <a:gd name="T7" fmla="*/ 0 h 1"/>
                  <a:gd name="T8" fmla="*/ 506 w 4"/>
                  <a:gd name="T9" fmla="*/ 0 h 1"/>
                  <a:gd name="T10" fmla="*/ 975 w 4"/>
                  <a:gd name="T11" fmla="*/ 0 h 1"/>
                  <a:gd name="T12" fmla="*/ 975 w 4"/>
                  <a:gd name="T13" fmla="*/ 0 h 1"/>
                  <a:gd name="T14" fmla="*/ 975 w 4"/>
                  <a:gd name="T15" fmla="*/ 0 h 1"/>
                  <a:gd name="T16" fmla="*/ 975 w 4"/>
                  <a:gd name="T17" fmla="*/ 0 h 1"/>
                  <a:gd name="T18" fmla="*/ 975 w 4"/>
                  <a:gd name="T19" fmla="*/ 0 h 1"/>
                  <a:gd name="T20" fmla="*/ 975 w 4"/>
                  <a:gd name="T21" fmla="*/ 0 h 1"/>
                  <a:gd name="T22" fmla="*/ 975 w 4"/>
                  <a:gd name="T23" fmla="*/ 0 h 1"/>
                  <a:gd name="T24" fmla="*/ 975 w 4"/>
                  <a:gd name="T25" fmla="*/ 0 h 1"/>
                  <a:gd name="T26" fmla="*/ 975 w 4"/>
                  <a:gd name="T27" fmla="*/ 0 h 1"/>
                  <a:gd name="T28" fmla="*/ 975 w 4"/>
                  <a:gd name="T29" fmla="*/ 0 h 1"/>
                  <a:gd name="T30" fmla="*/ 975 w 4"/>
                  <a:gd name="T31" fmla="*/ 0 h 1"/>
                  <a:gd name="T32" fmla="*/ 975 w 4"/>
                  <a:gd name="T33" fmla="*/ 0 h 1"/>
                  <a:gd name="T34" fmla="*/ 975 w 4"/>
                  <a:gd name="T35" fmla="*/ 0 h 1"/>
                  <a:gd name="T36" fmla="*/ 975 w 4"/>
                  <a:gd name="T37" fmla="*/ 0 h 1"/>
                  <a:gd name="T38" fmla="*/ 975 w 4"/>
                  <a:gd name="T39" fmla="*/ 0 h 1"/>
                  <a:gd name="T40" fmla="*/ 975 w 4"/>
                  <a:gd name="T41" fmla="*/ 0 h 1"/>
                  <a:gd name="T42" fmla="*/ 975 w 4"/>
                  <a:gd name="T43" fmla="*/ 0 h 1"/>
                  <a:gd name="T44" fmla="*/ 975 w 4"/>
                  <a:gd name="T45" fmla="*/ 0 h 1"/>
                  <a:gd name="T46" fmla="*/ 506 w 4"/>
                  <a:gd name="T47" fmla="*/ 0 h 1"/>
                  <a:gd name="T48" fmla="*/ 506 w 4"/>
                  <a:gd name="T49" fmla="*/ 0 h 1"/>
                  <a:gd name="T50" fmla="*/ 506 w 4"/>
                  <a:gd name="T51" fmla="*/ 0 h 1"/>
                  <a:gd name="T52" fmla="*/ 506 w 4"/>
                  <a:gd name="T53" fmla="*/ 0 h 1"/>
                  <a:gd name="T54" fmla="*/ 506 w 4"/>
                  <a:gd name="T55" fmla="*/ 0 h 1"/>
                  <a:gd name="T56" fmla="*/ 506 w 4"/>
                  <a:gd name="T57" fmla="*/ 0 h 1"/>
                  <a:gd name="T58" fmla="*/ 231 w 4"/>
                  <a:gd name="T59" fmla="*/ 0 h 1"/>
                  <a:gd name="T60" fmla="*/ 231 w 4"/>
                  <a:gd name="T61" fmla="*/ 0 h 1"/>
                  <a:gd name="T62" fmla="*/ 231 w 4"/>
                  <a:gd name="T63" fmla="*/ 343 h 1"/>
                  <a:gd name="T64" fmla="*/ 231 w 4"/>
                  <a:gd name="T65" fmla="*/ 343 h 1"/>
                  <a:gd name="T66" fmla="*/ 231 w 4"/>
                  <a:gd name="T67" fmla="*/ 343 h 1"/>
                  <a:gd name="T68" fmla="*/ 231 w 4"/>
                  <a:gd name="T69" fmla="*/ 343 h 1"/>
                  <a:gd name="T70" fmla="*/ 231 w 4"/>
                  <a:gd name="T71" fmla="*/ 343 h 1"/>
                  <a:gd name="T72" fmla="*/ 0 w 4"/>
                  <a:gd name="T73" fmla="*/ 343 h 1"/>
                  <a:gd name="T74" fmla="*/ 0 w 4"/>
                  <a:gd name="T75" fmla="*/ 343 h 1"/>
                  <a:gd name="T76" fmla="*/ 0 w 4"/>
                  <a:gd name="T77" fmla="*/ 343 h 1"/>
                  <a:gd name="T78" fmla="*/ 0 w 4"/>
                  <a:gd name="T79" fmla="*/ 343 h 1"/>
                  <a:gd name="T80" fmla="*/ 0 w 4"/>
                  <a:gd name="T81" fmla="*/ 343 h 1"/>
                  <a:gd name="T82" fmla="*/ 0 w 4"/>
                  <a:gd name="T83" fmla="*/ 343 h 1"/>
                  <a:gd name="T84" fmla="*/ 0 w 4"/>
                  <a:gd name="T85" fmla="*/ 343 h 1"/>
                  <a:gd name="T86" fmla="*/ 0 w 4"/>
                  <a:gd name="T87" fmla="*/ 343 h 1"/>
                  <a:gd name="T88" fmla="*/ 0 w 4"/>
                  <a:gd name="T89" fmla="*/ 343 h 1"/>
                  <a:gd name="T90" fmla="*/ 0 w 4"/>
                  <a:gd name="T91" fmla="*/ 0 h 1"/>
                  <a:gd name="T92" fmla="*/ 0 w 4"/>
                  <a:gd name="T93" fmla="*/ 0 h 1"/>
                  <a:gd name="T94" fmla="*/ 0 w 4"/>
                  <a:gd name="T95" fmla="*/ 0 h 1"/>
                  <a:gd name="T96" fmla="*/ 0 w 4"/>
                  <a:gd name="T97" fmla="*/ 0 h 1"/>
                  <a:gd name="T98" fmla="*/ 0 w 4"/>
                  <a:gd name="T99" fmla="*/ 0 h 1"/>
                  <a:gd name="T100" fmla="*/ 0 w 4"/>
                  <a:gd name="T101" fmla="*/ 0 h 1"/>
                  <a:gd name="T102" fmla="*/ 0 w 4"/>
                  <a:gd name="T103" fmla="*/ 0 h 1"/>
                  <a:gd name="T104" fmla="*/ 0 w 4"/>
                  <a:gd name="T105" fmla="*/ 0 h 1"/>
                  <a:gd name="T106" fmla="*/ 0 w 4"/>
                  <a:gd name="T107" fmla="*/ 0 h 1"/>
                  <a:gd name="T108" fmla="*/ 0 w 4"/>
                  <a:gd name="T109" fmla="*/ 0 h 1"/>
                  <a:gd name="T110" fmla="*/ 0 w 4"/>
                  <a:gd name="T111" fmla="*/ 0 h 1"/>
                  <a:gd name="T112" fmla="*/ 231 w 4"/>
                  <a:gd name="T113" fmla="*/ 0 h 1"/>
                  <a:gd name="T114" fmla="*/ 231 w 4"/>
                  <a:gd name="T115" fmla="*/ 0 h 1"/>
                  <a:gd name="T116" fmla="*/ 231 w 4"/>
                  <a:gd name="T117" fmla="*/ 0 h 1"/>
                  <a:gd name="T118" fmla="*/ 231 w 4"/>
                  <a:gd name="T119" fmla="*/ 0 h 1"/>
                  <a:gd name="T120" fmla="*/ 231 w 4"/>
                  <a:gd name="T121" fmla="*/ 0 h 1"/>
                  <a:gd name="T122" fmla="*/ 231 w 4"/>
                  <a:gd name="T123" fmla="*/ 0 h 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"/>
                  <a:gd name="T187" fmla="*/ 0 h 1"/>
                  <a:gd name="T188" fmla="*/ 4 w 4"/>
                  <a:gd name="T189" fmla="*/ 1 h 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" h="1">
                    <a:moveTo>
                      <a:pt x="1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1" name="Freeform 298"/>
              <p:cNvSpPr>
                <a:spLocks/>
              </p:cNvSpPr>
              <p:nvPr/>
            </p:nvSpPr>
            <p:spPr bwMode="auto">
              <a:xfrm>
                <a:off x="2543" y="2943"/>
                <a:ext cx="12" cy="12"/>
              </a:xfrm>
              <a:custGeom>
                <a:avLst/>
                <a:gdLst>
                  <a:gd name="T0" fmla="*/ 216 w 2"/>
                  <a:gd name="T1" fmla="*/ 216 h 2"/>
                  <a:gd name="T2" fmla="*/ 216 w 2"/>
                  <a:gd name="T3" fmla="*/ 216 h 2"/>
                  <a:gd name="T4" fmla="*/ 216 w 2"/>
                  <a:gd name="T5" fmla="*/ 216 h 2"/>
                  <a:gd name="T6" fmla="*/ 216 w 2"/>
                  <a:gd name="T7" fmla="*/ 216 h 2"/>
                  <a:gd name="T8" fmla="*/ 216 w 2"/>
                  <a:gd name="T9" fmla="*/ 216 h 2"/>
                  <a:gd name="T10" fmla="*/ 216 w 2"/>
                  <a:gd name="T11" fmla="*/ 216 h 2"/>
                  <a:gd name="T12" fmla="*/ 0 w 2"/>
                  <a:gd name="T13" fmla="*/ 216 h 2"/>
                  <a:gd name="T14" fmla="*/ 0 w 2"/>
                  <a:gd name="T15" fmla="*/ 216 h 2"/>
                  <a:gd name="T16" fmla="*/ 0 w 2"/>
                  <a:gd name="T17" fmla="*/ 216 h 2"/>
                  <a:gd name="T18" fmla="*/ 0 w 2"/>
                  <a:gd name="T19" fmla="*/ 216 h 2"/>
                  <a:gd name="T20" fmla="*/ 0 w 2"/>
                  <a:gd name="T21" fmla="*/ 216 h 2"/>
                  <a:gd name="T22" fmla="*/ 0 w 2"/>
                  <a:gd name="T23" fmla="*/ 216 h 2"/>
                  <a:gd name="T24" fmla="*/ 0 w 2"/>
                  <a:gd name="T25" fmla="*/ 432 h 2"/>
                  <a:gd name="T26" fmla="*/ 0 w 2"/>
                  <a:gd name="T27" fmla="*/ 432 h 2"/>
                  <a:gd name="T28" fmla="*/ 0 w 2"/>
                  <a:gd name="T29" fmla="*/ 432 h 2"/>
                  <a:gd name="T30" fmla="*/ 0 w 2"/>
                  <a:gd name="T31" fmla="*/ 432 h 2"/>
                  <a:gd name="T32" fmla="*/ 0 w 2"/>
                  <a:gd name="T33" fmla="*/ 432 h 2"/>
                  <a:gd name="T34" fmla="*/ 216 w 2"/>
                  <a:gd name="T35" fmla="*/ 432 h 2"/>
                  <a:gd name="T36" fmla="*/ 216 w 2"/>
                  <a:gd name="T37" fmla="*/ 432 h 2"/>
                  <a:gd name="T38" fmla="*/ 216 w 2"/>
                  <a:gd name="T39" fmla="*/ 432 h 2"/>
                  <a:gd name="T40" fmla="*/ 216 w 2"/>
                  <a:gd name="T41" fmla="*/ 432 h 2"/>
                  <a:gd name="T42" fmla="*/ 216 w 2"/>
                  <a:gd name="T43" fmla="*/ 432 h 2"/>
                  <a:gd name="T44" fmla="*/ 216 w 2"/>
                  <a:gd name="T45" fmla="*/ 432 h 2"/>
                  <a:gd name="T46" fmla="*/ 216 w 2"/>
                  <a:gd name="T47" fmla="*/ 432 h 2"/>
                  <a:gd name="T48" fmla="*/ 432 w 2"/>
                  <a:gd name="T49" fmla="*/ 216 h 2"/>
                  <a:gd name="T50" fmla="*/ 432 w 2"/>
                  <a:gd name="T51" fmla="*/ 216 h 2"/>
                  <a:gd name="T52" fmla="*/ 432 w 2"/>
                  <a:gd name="T53" fmla="*/ 216 h 2"/>
                  <a:gd name="T54" fmla="*/ 432 w 2"/>
                  <a:gd name="T55" fmla="*/ 216 h 2"/>
                  <a:gd name="T56" fmla="*/ 432 w 2"/>
                  <a:gd name="T57" fmla="*/ 216 h 2"/>
                  <a:gd name="T58" fmla="*/ 432 w 2"/>
                  <a:gd name="T59" fmla="*/ 216 h 2"/>
                  <a:gd name="T60" fmla="*/ 432 w 2"/>
                  <a:gd name="T61" fmla="*/ 216 h 2"/>
                  <a:gd name="T62" fmla="*/ 432 w 2"/>
                  <a:gd name="T63" fmla="*/ 216 h 2"/>
                  <a:gd name="T64" fmla="*/ 432 w 2"/>
                  <a:gd name="T65" fmla="*/ 216 h 2"/>
                  <a:gd name="T66" fmla="*/ 432 w 2"/>
                  <a:gd name="T67" fmla="*/ 216 h 2"/>
                  <a:gd name="T68" fmla="*/ 432 w 2"/>
                  <a:gd name="T69" fmla="*/ 216 h 2"/>
                  <a:gd name="T70" fmla="*/ 432 w 2"/>
                  <a:gd name="T71" fmla="*/ 216 h 2"/>
                  <a:gd name="T72" fmla="*/ 432 w 2"/>
                  <a:gd name="T73" fmla="*/ 216 h 2"/>
                  <a:gd name="T74" fmla="*/ 432 w 2"/>
                  <a:gd name="T75" fmla="*/ 216 h 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"/>
                  <a:gd name="T115" fmla="*/ 0 h 2"/>
                  <a:gd name="T116" fmla="*/ 2 w 2"/>
                  <a:gd name="T117" fmla="*/ 2 h 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" h="2">
                    <a:moveTo>
                      <a:pt x="2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2" name="Freeform 299"/>
              <p:cNvSpPr>
                <a:spLocks/>
              </p:cNvSpPr>
              <p:nvPr/>
            </p:nvSpPr>
            <p:spPr bwMode="auto">
              <a:xfrm>
                <a:off x="2543" y="2949"/>
                <a:ext cx="18" cy="6"/>
              </a:xfrm>
              <a:custGeom>
                <a:avLst/>
                <a:gdLst>
                  <a:gd name="T0" fmla="*/ 432 w 3"/>
                  <a:gd name="T1" fmla="*/ 0 h 1"/>
                  <a:gd name="T2" fmla="*/ 432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216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216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216 w 3"/>
                  <a:gd name="T31" fmla="*/ 216 h 1"/>
                  <a:gd name="T32" fmla="*/ 216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432 w 3"/>
                  <a:gd name="T45" fmla="*/ 216 h 1"/>
                  <a:gd name="T46" fmla="*/ 432 w 3"/>
                  <a:gd name="T47" fmla="*/ 216 h 1"/>
                  <a:gd name="T48" fmla="*/ 432 w 3"/>
                  <a:gd name="T49" fmla="*/ 216 h 1"/>
                  <a:gd name="T50" fmla="*/ 432 w 3"/>
                  <a:gd name="T51" fmla="*/ 216 h 1"/>
                  <a:gd name="T52" fmla="*/ 432 w 3"/>
                  <a:gd name="T53" fmla="*/ 216 h 1"/>
                  <a:gd name="T54" fmla="*/ 432 w 3"/>
                  <a:gd name="T55" fmla="*/ 0 h 1"/>
                  <a:gd name="T56" fmla="*/ 432 w 3"/>
                  <a:gd name="T57" fmla="*/ 0 h 1"/>
                  <a:gd name="T58" fmla="*/ 432 w 3"/>
                  <a:gd name="T59" fmla="*/ 0 h 1"/>
                  <a:gd name="T60" fmla="*/ 432 w 3"/>
                  <a:gd name="T61" fmla="*/ 0 h 1"/>
                  <a:gd name="T62" fmla="*/ 432 w 3"/>
                  <a:gd name="T63" fmla="*/ 0 h 1"/>
                  <a:gd name="T64" fmla="*/ 648 w 3"/>
                  <a:gd name="T65" fmla="*/ 0 h 1"/>
                  <a:gd name="T66" fmla="*/ 648 w 3"/>
                  <a:gd name="T67" fmla="*/ 0 h 1"/>
                  <a:gd name="T68" fmla="*/ 648 w 3"/>
                  <a:gd name="T69" fmla="*/ 0 h 1"/>
                  <a:gd name="T70" fmla="*/ 648 w 3"/>
                  <a:gd name="T71" fmla="*/ 0 h 1"/>
                  <a:gd name="T72" fmla="*/ 648 w 3"/>
                  <a:gd name="T73" fmla="*/ 0 h 1"/>
                  <a:gd name="T74" fmla="*/ 648 w 3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1"/>
                  <a:gd name="T116" fmla="*/ 3 w 3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3" name="Freeform 300"/>
              <p:cNvSpPr>
                <a:spLocks/>
              </p:cNvSpPr>
              <p:nvPr/>
            </p:nvSpPr>
            <p:spPr bwMode="auto">
              <a:xfrm>
                <a:off x="2543" y="2949"/>
                <a:ext cx="18" cy="6"/>
              </a:xfrm>
              <a:custGeom>
                <a:avLst/>
                <a:gdLst>
                  <a:gd name="T0" fmla="*/ 432 w 3"/>
                  <a:gd name="T1" fmla="*/ 0 h 1"/>
                  <a:gd name="T2" fmla="*/ 216 w 3"/>
                  <a:gd name="T3" fmla="*/ 0 h 1"/>
                  <a:gd name="T4" fmla="*/ 216 w 3"/>
                  <a:gd name="T5" fmla="*/ 0 h 1"/>
                  <a:gd name="T6" fmla="*/ 216 w 3"/>
                  <a:gd name="T7" fmla="*/ 0 h 1"/>
                  <a:gd name="T8" fmla="*/ 216 w 3"/>
                  <a:gd name="T9" fmla="*/ 0 h 1"/>
                  <a:gd name="T10" fmla="*/ 216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w 3"/>
                  <a:gd name="T17" fmla="*/ 0 h 1"/>
                  <a:gd name="T18" fmla="*/ 0 w 3"/>
                  <a:gd name="T19" fmla="*/ 0 h 1"/>
                  <a:gd name="T20" fmla="*/ 0 w 3"/>
                  <a:gd name="T21" fmla="*/ 0 h 1"/>
                  <a:gd name="T22" fmla="*/ 0 w 3"/>
                  <a:gd name="T23" fmla="*/ 216 h 1"/>
                  <a:gd name="T24" fmla="*/ 0 w 3"/>
                  <a:gd name="T25" fmla="*/ 216 h 1"/>
                  <a:gd name="T26" fmla="*/ 0 w 3"/>
                  <a:gd name="T27" fmla="*/ 216 h 1"/>
                  <a:gd name="T28" fmla="*/ 0 w 3"/>
                  <a:gd name="T29" fmla="*/ 216 h 1"/>
                  <a:gd name="T30" fmla="*/ 0 w 3"/>
                  <a:gd name="T31" fmla="*/ 216 h 1"/>
                  <a:gd name="T32" fmla="*/ 0 w 3"/>
                  <a:gd name="T33" fmla="*/ 216 h 1"/>
                  <a:gd name="T34" fmla="*/ 216 w 3"/>
                  <a:gd name="T35" fmla="*/ 216 h 1"/>
                  <a:gd name="T36" fmla="*/ 216 w 3"/>
                  <a:gd name="T37" fmla="*/ 216 h 1"/>
                  <a:gd name="T38" fmla="*/ 216 w 3"/>
                  <a:gd name="T39" fmla="*/ 216 h 1"/>
                  <a:gd name="T40" fmla="*/ 216 w 3"/>
                  <a:gd name="T41" fmla="*/ 216 h 1"/>
                  <a:gd name="T42" fmla="*/ 216 w 3"/>
                  <a:gd name="T43" fmla="*/ 216 h 1"/>
                  <a:gd name="T44" fmla="*/ 216 w 3"/>
                  <a:gd name="T45" fmla="*/ 216 h 1"/>
                  <a:gd name="T46" fmla="*/ 432 w 3"/>
                  <a:gd name="T47" fmla="*/ 216 h 1"/>
                  <a:gd name="T48" fmla="*/ 432 w 3"/>
                  <a:gd name="T49" fmla="*/ 216 h 1"/>
                  <a:gd name="T50" fmla="*/ 432 w 3"/>
                  <a:gd name="T51" fmla="*/ 216 h 1"/>
                  <a:gd name="T52" fmla="*/ 432 w 3"/>
                  <a:gd name="T53" fmla="*/ 0 h 1"/>
                  <a:gd name="T54" fmla="*/ 432 w 3"/>
                  <a:gd name="T55" fmla="*/ 0 h 1"/>
                  <a:gd name="T56" fmla="*/ 432 w 3"/>
                  <a:gd name="T57" fmla="*/ 0 h 1"/>
                  <a:gd name="T58" fmla="*/ 432 w 3"/>
                  <a:gd name="T59" fmla="*/ 0 h 1"/>
                  <a:gd name="T60" fmla="*/ 432 w 3"/>
                  <a:gd name="T61" fmla="*/ 0 h 1"/>
                  <a:gd name="T62" fmla="*/ 432 w 3"/>
                  <a:gd name="T63" fmla="*/ 0 h 1"/>
                  <a:gd name="T64" fmla="*/ 432 w 3"/>
                  <a:gd name="T65" fmla="*/ 0 h 1"/>
                  <a:gd name="T66" fmla="*/ 432 w 3"/>
                  <a:gd name="T67" fmla="*/ 0 h 1"/>
                  <a:gd name="T68" fmla="*/ 648 w 3"/>
                  <a:gd name="T69" fmla="*/ 0 h 1"/>
                  <a:gd name="T70" fmla="*/ 648 w 3"/>
                  <a:gd name="T71" fmla="*/ 0 h 1"/>
                  <a:gd name="T72" fmla="*/ 648 w 3"/>
                  <a:gd name="T73" fmla="*/ 0 h 1"/>
                  <a:gd name="T74" fmla="*/ 648 w 3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"/>
                  <a:gd name="T115" fmla="*/ 0 h 1"/>
                  <a:gd name="T116" fmla="*/ 3 w 3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" h="1">
                    <a:moveTo>
                      <a:pt x="2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4" name="Freeform 301"/>
              <p:cNvSpPr>
                <a:spLocks/>
              </p:cNvSpPr>
              <p:nvPr/>
            </p:nvSpPr>
            <p:spPr bwMode="auto">
              <a:xfrm>
                <a:off x="2493" y="2993"/>
                <a:ext cx="18" cy="18"/>
              </a:xfrm>
              <a:custGeom>
                <a:avLst/>
                <a:gdLst>
                  <a:gd name="T0" fmla="*/ 648 w 3"/>
                  <a:gd name="T1" fmla="*/ 432 h 3"/>
                  <a:gd name="T2" fmla="*/ 648 w 3"/>
                  <a:gd name="T3" fmla="*/ 432 h 3"/>
                  <a:gd name="T4" fmla="*/ 432 w 3"/>
                  <a:gd name="T5" fmla="*/ 432 h 3"/>
                  <a:gd name="T6" fmla="*/ 432 w 3"/>
                  <a:gd name="T7" fmla="*/ 432 h 3"/>
                  <a:gd name="T8" fmla="*/ 432 w 3"/>
                  <a:gd name="T9" fmla="*/ 432 h 3"/>
                  <a:gd name="T10" fmla="*/ 432 w 3"/>
                  <a:gd name="T11" fmla="*/ 0 h 3"/>
                  <a:gd name="T12" fmla="*/ 432 w 3"/>
                  <a:gd name="T13" fmla="*/ 0 h 3"/>
                  <a:gd name="T14" fmla="*/ 432 w 3"/>
                  <a:gd name="T15" fmla="*/ 0 h 3"/>
                  <a:gd name="T16" fmla="*/ 432 w 3"/>
                  <a:gd name="T17" fmla="*/ 0 h 3"/>
                  <a:gd name="T18" fmla="*/ 432 w 3"/>
                  <a:gd name="T19" fmla="*/ 0 h 3"/>
                  <a:gd name="T20" fmla="*/ 432 w 3"/>
                  <a:gd name="T21" fmla="*/ 0 h 3"/>
                  <a:gd name="T22" fmla="*/ 432 w 3"/>
                  <a:gd name="T23" fmla="*/ 432 h 3"/>
                  <a:gd name="T24" fmla="*/ 0 w 3"/>
                  <a:gd name="T25" fmla="*/ 432 h 3"/>
                  <a:gd name="T26" fmla="*/ 0 w 3"/>
                  <a:gd name="T27" fmla="*/ 432 h 3"/>
                  <a:gd name="T28" fmla="*/ 0 w 3"/>
                  <a:gd name="T29" fmla="*/ 432 h 3"/>
                  <a:gd name="T30" fmla="*/ 0 w 3"/>
                  <a:gd name="T31" fmla="*/ 432 h 3"/>
                  <a:gd name="T32" fmla="*/ 0 w 3"/>
                  <a:gd name="T33" fmla="*/ 432 h 3"/>
                  <a:gd name="T34" fmla="*/ 0 w 3"/>
                  <a:gd name="T35" fmla="*/ 432 h 3"/>
                  <a:gd name="T36" fmla="*/ 0 w 3"/>
                  <a:gd name="T37" fmla="*/ 432 h 3"/>
                  <a:gd name="T38" fmla="*/ 0 w 3"/>
                  <a:gd name="T39" fmla="*/ 432 h 3"/>
                  <a:gd name="T40" fmla="*/ 0 w 3"/>
                  <a:gd name="T41" fmla="*/ 432 h 3"/>
                  <a:gd name="T42" fmla="*/ 0 w 3"/>
                  <a:gd name="T43" fmla="*/ 432 h 3"/>
                  <a:gd name="T44" fmla="*/ 432 w 3"/>
                  <a:gd name="T45" fmla="*/ 648 h 3"/>
                  <a:gd name="T46" fmla="*/ 432 w 3"/>
                  <a:gd name="T47" fmla="*/ 648 h 3"/>
                  <a:gd name="T48" fmla="*/ 432 w 3"/>
                  <a:gd name="T49" fmla="*/ 648 h 3"/>
                  <a:gd name="T50" fmla="*/ 432 w 3"/>
                  <a:gd name="T51" fmla="*/ 648 h 3"/>
                  <a:gd name="T52" fmla="*/ 432 w 3"/>
                  <a:gd name="T53" fmla="*/ 648 h 3"/>
                  <a:gd name="T54" fmla="*/ 432 w 3"/>
                  <a:gd name="T55" fmla="*/ 648 h 3"/>
                  <a:gd name="T56" fmla="*/ 432 w 3"/>
                  <a:gd name="T57" fmla="*/ 648 h 3"/>
                  <a:gd name="T58" fmla="*/ 432 w 3"/>
                  <a:gd name="T59" fmla="*/ 648 h 3"/>
                  <a:gd name="T60" fmla="*/ 432 w 3"/>
                  <a:gd name="T61" fmla="*/ 648 h 3"/>
                  <a:gd name="T62" fmla="*/ 432 w 3"/>
                  <a:gd name="T63" fmla="*/ 648 h 3"/>
                  <a:gd name="T64" fmla="*/ 432 w 3"/>
                  <a:gd name="T65" fmla="*/ 648 h 3"/>
                  <a:gd name="T66" fmla="*/ 432 w 3"/>
                  <a:gd name="T67" fmla="*/ 648 h 3"/>
                  <a:gd name="T68" fmla="*/ 432 w 3"/>
                  <a:gd name="T69" fmla="*/ 648 h 3"/>
                  <a:gd name="T70" fmla="*/ 432 w 3"/>
                  <a:gd name="T71" fmla="*/ 648 h 3"/>
                  <a:gd name="T72" fmla="*/ 432 w 3"/>
                  <a:gd name="T73" fmla="*/ 432 h 3"/>
                  <a:gd name="T74" fmla="*/ 432 w 3"/>
                  <a:gd name="T75" fmla="*/ 432 h 3"/>
                  <a:gd name="T76" fmla="*/ 432 w 3"/>
                  <a:gd name="T77" fmla="*/ 432 h 3"/>
                  <a:gd name="T78" fmla="*/ 432 w 3"/>
                  <a:gd name="T79" fmla="*/ 432 h 3"/>
                  <a:gd name="T80" fmla="*/ 432 w 3"/>
                  <a:gd name="T81" fmla="*/ 432 h 3"/>
                  <a:gd name="T82" fmla="*/ 432 w 3"/>
                  <a:gd name="T83" fmla="*/ 432 h 3"/>
                  <a:gd name="T84" fmla="*/ 432 w 3"/>
                  <a:gd name="T85" fmla="*/ 432 h 3"/>
                  <a:gd name="T86" fmla="*/ 432 w 3"/>
                  <a:gd name="T87" fmla="*/ 432 h 3"/>
                  <a:gd name="T88" fmla="*/ 432 w 3"/>
                  <a:gd name="T89" fmla="*/ 432 h 3"/>
                  <a:gd name="T90" fmla="*/ 432 w 3"/>
                  <a:gd name="T91" fmla="*/ 432 h 3"/>
                  <a:gd name="T92" fmla="*/ 432 w 3"/>
                  <a:gd name="T93" fmla="*/ 432 h 3"/>
                  <a:gd name="T94" fmla="*/ 648 w 3"/>
                  <a:gd name="T95" fmla="*/ 432 h 3"/>
                  <a:gd name="T96" fmla="*/ 648 w 3"/>
                  <a:gd name="T97" fmla="*/ 432 h 3"/>
                  <a:gd name="T98" fmla="*/ 648 w 3"/>
                  <a:gd name="T99" fmla="*/ 432 h 3"/>
                  <a:gd name="T100" fmla="*/ 648 w 3"/>
                  <a:gd name="T101" fmla="*/ 432 h 3"/>
                  <a:gd name="T102" fmla="*/ 648 w 3"/>
                  <a:gd name="T103" fmla="*/ 432 h 3"/>
                  <a:gd name="T104" fmla="*/ 648 w 3"/>
                  <a:gd name="T105" fmla="*/ 432 h 3"/>
                  <a:gd name="T106" fmla="*/ 648 w 3"/>
                  <a:gd name="T107" fmla="*/ 432 h 3"/>
                  <a:gd name="T108" fmla="*/ 648 w 3"/>
                  <a:gd name="T109" fmla="*/ 432 h 3"/>
                  <a:gd name="T110" fmla="*/ 648 w 3"/>
                  <a:gd name="T111" fmla="*/ 432 h 3"/>
                  <a:gd name="T112" fmla="*/ 648 w 3"/>
                  <a:gd name="T113" fmla="*/ 432 h 3"/>
                  <a:gd name="T114" fmla="*/ 648 w 3"/>
                  <a:gd name="T115" fmla="*/ 432 h 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"/>
                  <a:gd name="T175" fmla="*/ 0 h 3"/>
                  <a:gd name="T176" fmla="*/ 3 w 3"/>
                  <a:gd name="T177" fmla="*/ 3 h 3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" h="3">
                    <a:moveTo>
                      <a:pt x="3" y="2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5" name="Freeform 302"/>
              <p:cNvSpPr>
                <a:spLocks/>
              </p:cNvSpPr>
              <p:nvPr/>
            </p:nvSpPr>
            <p:spPr bwMode="auto">
              <a:xfrm>
                <a:off x="2506" y="3005"/>
                <a:ext cx="5" cy="6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125 w 1"/>
                  <a:gd name="T9" fmla="*/ 0 h 1"/>
                  <a:gd name="T10" fmla="*/ 125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216 h 1"/>
                  <a:gd name="T38" fmla="*/ 0 w 1"/>
                  <a:gd name="T39" fmla="*/ 216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216 h 1"/>
                  <a:gd name="T82" fmla="*/ 0 w 1"/>
                  <a:gd name="T83" fmla="*/ 216 h 1"/>
                  <a:gd name="T84" fmla="*/ 0 w 1"/>
                  <a:gd name="T85" fmla="*/ 216 h 1"/>
                  <a:gd name="T86" fmla="*/ 0 w 1"/>
                  <a:gd name="T87" fmla="*/ 216 h 1"/>
                  <a:gd name="T88" fmla="*/ 125 w 1"/>
                  <a:gd name="T89" fmla="*/ 0 h 1"/>
                  <a:gd name="T90" fmla="*/ 125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125 w 1"/>
                  <a:gd name="T111" fmla="*/ 0 h 1"/>
                  <a:gd name="T112" fmla="*/ 125 w 1"/>
                  <a:gd name="T113" fmla="*/ 0 h 1"/>
                  <a:gd name="T114" fmla="*/ 125 w 1"/>
                  <a:gd name="T115" fmla="*/ 0 h 1"/>
                  <a:gd name="T116" fmla="*/ 125 w 1"/>
                  <a:gd name="T117" fmla="*/ 0 h 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"/>
                  <a:gd name="T178" fmla="*/ 0 h 1"/>
                  <a:gd name="T179" fmla="*/ 1 w 1"/>
                  <a:gd name="T180" fmla="*/ 1 h 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6" name="Freeform 303"/>
              <p:cNvSpPr>
                <a:spLocks/>
              </p:cNvSpPr>
              <p:nvPr/>
            </p:nvSpPr>
            <p:spPr bwMode="auto">
              <a:xfrm>
                <a:off x="2506" y="3005"/>
                <a:ext cx="5" cy="6"/>
              </a:xfrm>
              <a:custGeom>
                <a:avLst/>
                <a:gdLst>
                  <a:gd name="T0" fmla="*/ 125 w 1"/>
                  <a:gd name="T1" fmla="*/ 0 h 1"/>
                  <a:gd name="T2" fmla="*/ 125 w 1"/>
                  <a:gd name="T3" fmla="*/ 0 h 1"/>
                  <a:gd name="T4" fmla="*/ 125 w 1"/>
                  <a:gd name="T5" fmla="*/ 0 h 1"/>
                  <a:gd name="T6" fmla="*/ 125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w 1"/>
                  <a:gd name="T29" fmla="*/ 0 h 1"/>
                  <a:gd name="T30" fmla="*/ 0 w 1"/>
                  <a:gd name="T31" fmla="*/ 0 h 1"/>
                  <a:gd name="T32" fmla="*/ 0 w 1"/>
                  <a:gd name="T33" fmla="*/ 0 h 1"/>
                  <a:gd name="T34" fmla="*/ 0 w 1"/>
                  <a:gd name="T35" fmla="*/ 0 h 1"/>
                  <a:gd name="T36" fmla="*/ 0 w 1"/>
                  <a:gd name="T37" fmla="*/ 0 h 1"/>
                  <a:gd name="T38" fmla="*/ 0 w 1"/>
                  <a:gd name="T39" fmla="*/ 0 h 1"/>
                  <a:gd name="T40" fmla="*/ 0 w 1"/>
                  <a:gd name="T41" fmla="*/ 216 h 1"/>
                  <a:gd name="T42" fmla="*/ 0 w 1"/>
                  <a:gd name="T43" fmla="*/ 216 h 1"/>
                  <a:gd name="T44" fmla="*/ 0 w 1"/>
                  <a:gd name="T45" fmla="*/ 216 h 1"/>
                  <a:gd name="T46" fmla="*/ 0 w 1"/>
                  <a:gd name="T47" fmla="*/ 216 h 1"/>
                  <a:gd name="T48" fmla="*/ 0 w 1"/>
                  <a:gd name="T49" fmla="*/ 216 h 1"/>
                  <a:gd name="T50" fmla="*/ 0 w 1"/>
                  <a:gd name="T51" fmla="*/ 216 h 1"/>
                  <a:gd name="T52" fmla="*/ 0 w 1"/>
                  <a:gd name="T53" fmla="*/ 216 h 1"/>
                  <a:gd name="T54" fmla="*/ 0 w 1"/>
                  <a:gd name="T55" fmla="*/ 216 h 1"/>
                  <a:gd name="T56" fmla="*/ 0 w 1"/>
                  <a:gd name="T57" fmla="*/ 216 h 1"/>
                  <a:gd name="T58" fmla="*/ 0 w 1"/>
                  <a:gd name="T59" fmla="*/ 216 h 1"/>
                  <a:gd name="T60" fmla="*/ 0 w 1"/>
                  <a:gd name="T61" fmla="*/ 216 h 1"/>
                  <a:gd name="T62" fmla="*/ 0 w 1"/>
                  <a:gd name="T63" fmla="*/ 216 h 1"/>
                  <a:gd name="T64" fmla="*/ 0 w 1"/>
                  <a:gd name="T65" fmla="*/ 216 h 1"/>
                  <a:gd name="T66" fmla="*/ 0 w 1"/>
                  <a:gd name="T67" fmla="*/ 216 h 1"/>
                  <a:gd name="T68" fmla="*/ 0 w 1"/>
                  <a:gd name="T69" fmla="*/ 216 h 1"/>
                  <a:gd name="T70" fmla="*/ 0 w 1"/>
                  <a:gd name="T71" fmla="*/ 216 h 1"/>
                  <a:gd name="T72" fmla="*/ 0 w 1"/>
                  <a:gd name="T73" fmla="*/ 216 h 1"/>
                  <a:gd name="T74" fmla="*/ 0 w 1"/>
                  <a:gd name="T75" fmla="*/ 216 h 1"/>
                  <a:gd name="T76" fmla="*/ 0 w 1"/>
                  <a:gd name="T77" fmla="*/ 216 h 1"/>
                  <a:gd name="T78" fmla="*/ 0 w 1"/>
                  <a:gd name="T79" fmla="*/ 216 h 1"/>
                  <a:gd name="T80" fmla="*/ 0 w 1"/>
                  <a:gd name="T81" fmla="*/ 0 h 1"/>
                  <a:gd name="T82" fmla="*/ 0 w 1"/>
                  <a:gd name="T83" fmla="*/ 0 h 1"/>
                  <a:gd name="T84" fmla="*/ 0 w 1"/>
                  <a:gd name="T85" fmla="*/ 0 h 1"/>
                  <a:gd name="T86" fmla="*/ 0 w 1"/>
                  <a:gd name="T87" fmla="*/ 0 h 1"/>
                  <a:gd name="T88" fmla="*/ 0 w 1"/>
                  <a:gd name="T89" fmla="*/ 0 h 1"/>
                  <a:gd name="T90" fmla="*/ 0 w 1"/>
                  <a:gd name="T91" fmla="*/ 0 h 1"/>
                  <a:gd name="T92" fmla="*/ 125 w 1"/>
                  <a:gd name="T93" fmla="*/ 0 h 1"/>
                  <a:gd name="T94" fmla="*/ 125 w 1"/>
                  <a:gd name="T95" fmla="*/ 0 h 1"/>
                  <a:gd name="T96" fmla="*/ 125 w 1"/>
                  <a:gd name="T97" fmla="*/ 0 h 1"/>
                  <a:gd name="T98" fmla="*/ 125 w 1"/>
                  <a:gd name="T99" fmla="*/ 0 h 1"/>
                  <a:gd name="T100" fmla="*/ 125 w 1"/>
                  <a:gd name="T101" fmla="*/ 0 h 1"/>
                  <a:gd name="T102" fmla="*/ 125 w 1"/>
                  <a:gd name="T103" fmla="*/ 0 h 1"/>
                  <a:gd name="T104" fmla="*/ 125 w 1"/>
                  <a:gd name="T105" fmla="*/ 0 h 1"/>
                  <a:gd name="T106" fmla="*/ 125 w 1"/>
                  <a:gd name="T107" fmla="*/ 0 h 1"/>
                  <a:gd name="T108" fmla="*/ 125 w 1"/>
                  <a:gd name="T109" fmla="*/ 0 h 1"/>
                  <a:gd name="T110" fmla="*/ 125 w 1"/>
                  <a:gd name="T111" fmla="*/ 0 h 1"/>
                  <a:gd name="T112" fmla="*/ 125 w 1"/>
                  <a:gd name="T113" fmla="*/ 0 h 1"/>
                  <a:gd name="T114" fmla="*/ 125 w 1"/>
                  <a:gd name="T115" fmla="*/ 0 h 1"/>
                  <a:gd name="T116" fmla="*/ 125 w 1"/>
                  <a:gd name="T117" fmla="*/ 0 h 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"/>
                  <a:gd name="T178" fmla="*/ 0 h 1"/>
                  <a:gd name="T179" fmla="*/ 1 w 1"/>
                  <a:gd name="T180" fmla="*/ 1 h 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7" name="Freeform 304"/>
              <p:cNvSpPr>
                <a:spLocks/>
              </p:cNvSpPr>
              <p:nvPr/>
            </p:nvSpPr>
            <p:spPr bwMode="auto">
              <a:xfrm>
                <a:off x="2511" y="2968"/>
                <a:ext cx="25" cy="37"/>
              </a:xfrm>
              <a:custGeom>
                <a:avLst/>
                <a:gdLst>
                  <a:gd name="T0" fmla="*/ 975 w 4"/>
                  <a:gd name="T1" fmla="*/ 0 h 6"/>
                  <a:gd name="T2" fmla="*/ 975 w 4"/>
                  <a:gd name="T3" fmla="*/ 228 h 6"/>
                  <a:gd name="T4" fmla="*/ 975 w 4"/>
                  <a:gd name="T5" fmla="*/ 228 h 6"/>
                  <a:gd name="T6" fmla="*/ 975 w 4"/>
                  <a:gd name="T7" fmla="*/ 228 h 6"/>
                  <a:gd name="T8" fmla="*/ 975 w 4"/>
                  <a:gd name="T9" fmla="*/ 228 h 6"/>
                  <a:gd name="T10" fmla="*/ 975 w 4"/>
                  <a:gd name="T11" fmla="*/ 228 h 6"/>
                  <a:gd name="T12" fmla="*/ 975 w 4"/>
                  <a:gd name="T13" fmla="*/ 228 h 6"/>
                  <a:gd name="T14" fmla="*/ 975 w 4"/>
                  <a:gd name="T15" fmla="*/ 228 h 6"/>
                  <a:gd name="T16" fmla="*/ 975 w 4"/>
                  <a:gd name="T17" fmla="*/ 228 h 6"/>
                  <a:gd name="T18" fmla="*/ 975 w 4"/>
                  <a:gd name="T19" fmla="*/ 456 h 6"/>
                  <a:gd name="T20" fmla="*/ 975 w 4"/>
                  <a:gd name="T21" fmla="*/ 456 h 6"/>
                  <a:gd name="T22" fmla="*/ 975 w 4"/>
                  <a:gd name="T23" fmla="*/ 456 h 6"/>
                  <a:gd name="T24" fmla="*/ 975 w 4"/>
                  <a:gd name="T25" fmla="*/ 456 h 6"/>
                  <a:gd name="T26" fmla="*/ 506 w 4"/>
                  <a:gd name="T27" fmla="*/ 721 h 6"/>
                  <a:gd name="T28" fmla="*/ 506 w 4"/>
                  <a:gd name="T29" fmla="*/ 721 h 6"/>
                  <a:gd name="T30" fmla="*/ 506 w 4"/>
                  <a:gd name="T31" fmla="*/ 721 h 6"/>
                  <a:gd name="T32" fmla="*/ 506 w 4"/>
                  <a:gd name="T33" fmla="*/ 721 h 6"/>
                  <a:gd name="T34" fmla="*/ 506 w 4"/>
                  <a:gd name="T35" fmla="*/ 950 h 6"/>
                  <a:gd name="T36" fmla="*/ 231 w 4"/>
                  <a:gd name="T37" fmla="*/ 950 h 6"/>
                  <a:gd name="T38" fmla="*/ 231 w 4"/>
                  <a:gd name="T39" fmla="*/ 950 h 6"/>
                  <a:gd name="T40" fmla="*/ 231 w 4"/>
                  <a:gd name="T41" fmla="*/ 950 h 6"/>
                  <a:gd name="T42" fmla="*/ 0 w 4"/>
                  <a:gd name="T43" fmla="*/ 950 h 6"/>
                  <a:gd name="T44" fmla="*/ 0 w 4"/>
                  <a:gd name="T45" fmla="*/ 1406 h 6"/>
                  <a:gd name="T46" fmla="*/ 0 w 4"/>
                  <a:gd name="T47" fmla="*/ 1406 h 6"/>
                  <a:gd name="T48" fmla="*/ 0 w 4"/>
                  <a:gd name="T49" fmla="*/ 1406 h 6"/>
                  <a:gd name="T50" fmla="*/ 0 w 4"/>
                  <a:gd name="T51" fmla="*/ 1406 h 6"/>
                  <a:gd name="T52" fmla="*/ 0 w 4"/>
                  <a:gd name="T53" fmla="*/ 950 h 6"/>
                  <a:gd name="T54" fmla="*/ 0 w 4"/>
                  <a:gd name="T55" fmla="*/ 950 h 6"/>
                  <a:gd name="T56" fmla="*/ 0 w 4"/>
                  <a:gd name="T57" fmla="*/ 950 h 6"/>
                  <a:gd name="T58" fmla="*/ 0 w 4"/>
                  <a:gd name="T59" fmla="*/ 950 h 6"/>
                  <a:gd name="T60" fmla="*/ 0 w 4"/>
                  <a:gd name="T61" fmla="*/ 721 h 6"/>
                  <a:gd name="T62" fmla="*/ 0 w 4"/>
                  <a:gd name="T63" fmla="*/ 721 h 6"/>
                  <a:gd name="T64" fmla="*/ 0 w 4"/>
                  <a:gd name="T65" fmla="*/ 721 h 6"/>
                  <a:gd name="T66" fmla="*/ 0 w 4"/>
                  <a:gd name="T67" fmla="*/ 456 h 6"/>
                  <a:gd name="T68" fmla="*/ 0 w 4"/>
                  <a:gd name="T69" fmla="*/ 456 h 6"/>
                  <a:gd name="T70" fmla="*/ 0 w 4"/>
                  <a:gd name="T71" fmla="*/ 456 h 6"/>
                  <a:gd name="T72" fmla="*/ 0 w 4"/>
                  <a:gd name="T73" fmla="*/ 456 h 6"/>
                  <a:gd name="T74" fmla="*/ 0 w 4"/>
                  <a:gd name="T75" fmla="*/ 456 h 6"/>
                  <a:gd name="T76" fmla="*/ 0 w 4"/>
                  <a:gd name="T77" fmla="*/ 456 h 6"/>
                  <a:gd name="T78" fmla="*/ 231 w 4"/>
                  <a:gd name="T79" fmla="*/ 228 h 6"/>
                  <a:gd name="T80" fmla="*/ 506 w 4"/>
                  <a:gd name="T81" fmla="*/ 228 h 6"/>
                  <a:gd name="T82" fmla="*/ 506 w 4"/>
                  <a:gd name="T83" fmla="*/ 228 h 6"/>
                  <a:gd name="T84" fmla="*/ 975 w 4"/>
                  <a:gd name="T85" fmla="*/ 0 h 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6"/>
                  <a:gd name="T131" fmla="*/ 4 w 4"/>
                  <a:gd name="T132" fmla="*/ 6 h 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6">
                    <a:moveTo>
                      <a:pt x="4" y="0"/>
                    </a:moveTo>
                    <a:lnTo>
                      <a:pt x="4" y="0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8" name="Freeform 305"/>
              <p:cNvSpPr>
                <a:spLocks/>
              </p:cNvSpPr>
              <p:nvPr/>
            </p:nvSpPr>
            <p:spPr bwMode="auto">
              <a:xfrm>
                <a:off x="2511" y="2974"/>
                <a:ext cx="32" cy="31"/>
              </a:xfrm>
              <a:custGeom>
                <a:avLst/>
                <a:gdLst>
                  <a:gd name="T0" fmla="*/ 1062 w 5"/>
                  <a:gd name="T1" fmla="*/ 0 h 5"/>
                  <a:gd name="T2" fmla="*/ 1062 w 5"/>
                  <a:gd name="T3" fmla="*/ 0 h 5"/>
                  <a:gd name="T4" fmla="*/ 1062 w 5"/>
                  <a:gd name="T5" fmla="*/ 0 h 5"/>
                  <a:gd name="T6" fmla="*/ 1062 w 5"/>
                  <a:gd name="T7" fmla="*/ 0 h 5"/>
                  <a:gd name="T8" fmla="*/ 1062 w 5"/>
                  <a:gd name="T9" fmla="*/ 0 h 5"/>
                  <a:gd name="T10" fmla="*/ 1312 w 5"/>
                  <a:gd name="T11" fmla="*/ 0 h 5"/>
                  <a:gd name="T12" fmla="*/ 1312 w 5"/>
                  <a:gd name="T13" fmla="*/ 0 h 5"/>
                  <a:gd name="T14" fmla="*/ 1312 w 5"/>
                  <a:gd name="T15" fmla="*/ 0 h 5"/>
                  <a:gd name="T16" fmla="*/ 1312 w 5"/>
                  <a:gd name="T17" fmla="*/ 229 h 5"/>
                  <a:gd name="T18" fmla="*/ 1312 w 5"/>
                  <a:gd name="T19" fmla="*/ 229 h 5"/>
                  <a:gd name="T20" fmla="*/ 1062 w 5"/>
                  <a:gd name="T21" fmla="*/ 229 h 5"/>
                  <a:gd name="T22" fmla="*/ 1062 w 5"/>
                  <a:gd name="T23" fmla="*/ 229 h 5"/>
                  <a:gd name="T24" fmla="*/ 1062 w 5"/>
                  <a:gd name="T25" fmla="*/ 459 h 5"/>
                  <a:gd name="T26" fmla="*/ 1062 w 5"/>
                  <a:gd name="T27" fmla="*/ 459 h 5"/>
                  <a:gd name="T28" fmla="*/ 531 w 5"/>
                  <a:gd name="T29" fmla="*/ 459 h 5"/>
                  <a:gd name="T30" fmla="*/ 531 w 5"/>
                  <a:gd name="T31" fmla="*/ 732 h 5"/>
                  <a:gd name="T32" fmla="*/ 531 w 5"/>
                  <a:gd name="T33" fmla="*/ 732 h 5"/>
                  <a:gd name="T34" fmla="*/ 531 w 5"/>
                  <a:gd name="T35" fmla="*/ 732 h 5"/>
                  <a:gd name="T36" fmla="*/ 531 w 5"/>
                  <a:gd name="T37" fmla="*/ 732 h 5"/>
                  <a:gd name="T38" fmla="*/ 243 w 5"/>
                  <a:gd name="T39" fmla="*/ 732 h 5"/>
                  <a:gd name="T40" fmla="*/ 243 w 5"/>
                  <a:gd name="T41" fmla="*/ 732 h 5"/>
                  <a:gd name="T42" fmla="*/ 243 w 5"/>
                  <a:gd name="T43" fmla="*/ 1190 h 5"/>
                  <a:gd name="T44" fmla="*/ 0 w 5"/>
                  <a:gd name="T45" fmla="*/ 1190 h 5"/>
                  <a:gd name="T46" fmla="*/ 0 w 5"/>
                  <a:gd name="T47" fmla="*/ 1190 h 5"/>
                  <a:gd name="T48" fmla="*/ 0 w 5"/>
                  <a:gd name="T49" fmla="*/ 1190 h 5"/>
                  <a:gd name="T50" fmla="*/ 0 w 5"/>
                  <a:gd name="T51" fmla="*/ 1190 h 5"/>
                  <a:gd name="T52" fmla="*/ 0 w 5"/>
                  <a:gd name="T53" fmla="*/ 1190 h 5"/>
                  <a:gd name="T54" fmla="*/ 0 w 5"/>
                  <a:gd name="T55" fmla="*/ 732 h 5"/>
                  <a:gd name="T56" fmla="*/ 0 w 5"/>
                  <a:gd name="T57" fmla="*/ 732 h 5"/>
                  <a:gd name="T58" fmla="*/ 0 w 5"/>
                  <a:gd name="T59" fmla="*/ 732 h 5"/>
                  <a:gd name="T60" fmla="*/ 0 w 5"/>
                  <a:gd name="T61" fmla="*/ 459 h 5"/>
                  <a:gd name="T62" fmla="*/ 0 w 5"/>
                  <a:gd name="T63" fmla="*/ 459 h 5"/>
                  <a:gd name="T64" fmla="*/ 0 w 5"/>
                  <a:gd name="T65" fmla="*/ 459 h 5"/>
                  <a:gd name="T66" fmla="*/ 0 w 5"/>
                  <a:gd name="T67" fmla="*/ 459 h 5"/>
                  <a:gd name="T68" fmla="*/ 0 w 5"/>
                  <a:gd name="T69" fmla="*/ 229 h 5"/>
                  <a:gd name="T70" fmla="*/ 0 w 5"/>
                  <a:gd name="T71" fmla="*/ 229 h 5"/>
                  <a:gd name="T72" fmla="*/ 0 w 5"/>
                  <a:gd name="T73" fmla="*/ 229 h 5"/>
                  <a:gd name="T74" fmla="*/ 0 w 5"/>
                  <a:gd name="T75" fmla="*/ 229 h 5"/>
                  <a:gd name="T76" fmla="*/ 243 w 5"/>
                  <a:gd name="T77" fmla="*/ 229 h 5"/>
                  <a:gd name="T78" fmla="*/ 243 w 5"/>
                  <a:gd name="T79" fmla="*/ 229 h 5"/>
                  <a:gd name="T80" fmla="*/ 531 w 5"/>
                  <a:gd name="T81" fmla="*/ 0 h 5"/>
                  <a:gd name="T82" fmla="*/ 1062 w 5"/>
                  <a:gd name="T83" fmla="*/ 0 h 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"/>
                  <a:gd name="T127" fmla="*/ 0 h 5"/>
                  <a:gd name="T128" fmla="*/ 5 w 5"/>
                  <a:gd name="T129" fmla="*/ 5 h 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" h="5">
                    <a:moveTo>
                      <a:pt x="4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sp>
            <p:nvSpPr>
              <p:cNvPr id="759" name="Freeform 306"/>
              <p:cNvSpPr>
                <a:spLocks/>
              </p:cNvSpPr>
              <p:nvPr/>
            </p:nvSpPr>
            <p:spPr bwMode="auto">
              <a:xfrm>
                <a:off x="2511" y="2968"/>
                <a:ext cx="25" cy="37"/>
              </a:xfrm>
              <a:custGeom>
                <a:avLst/>
                <a:gdLst>
                  <a:gd name="T0" fmla="*/ 975 w 4"/>
                  <a:gd name="T1" fmla="*/ 228 h 6"/>
                  <a:gd name="T2" fmla="*/ 975 w 4"/>
                  <a:gd name="T3" fmla="*/ 228 h 6"/>
                  <a:gd name="T4" fmla="*/ 975 w 4"/>
                  <a:gd name="T5" fmla="*/ 228 h 6"/>
                  <a:gd name="T6" fmla="*/ 975 w 4"/>
                  <a:gd name="T7" fmla="*/ 228 h 6"/>
                  <a:gd name="T8" fmla="*/ 975 w 4"/>
                  <a:gd name="T9" fmla="*/ 228 h 6"/>
                  <a:gd name="T10" fmla="*/ 975 w 4"/>
                  <a:gd name="T11" fmla="*/ 228 h 6"/>
                  <a:gd name="T12" fmla="*/ 975 w 4"/>
                  <a:gd name="T13" fmla="*/ 228 h 6"/>
                  <a:gd name="T14" fmla="*/ 975 w 4"/>
                  <a:gd name="T15" fmla="*/ 228 h 6"/>
                  <a:gd name="T16" fmla="*/ 975 w 4"/>
                  <a:gd name="T17" fmla="*/ 228 h 6"/>
                  <a:gd name="T18" fmla="*/ 975 w 4"/>
                  <a:gd name="T19" fmla="*/ 456 h 6"/>
                  <a:gd name="T20" fmla="*/ 975 w 4"/>
                  <a:gd name="T21" fmla="*/ 456 h 6"/>
                  <a:gd name="T22" fmla="*/ 975 w 4"/>
                  <a:gd name="T23" fmla="*/ 456 h 6"/>
                  <a:gd name="T24" fmla="*/ 975 w 4"/>
                  <a:gd name="T25" fmla="*/ 721 h 6"/>
                  <a:gd name="T26" fmla="*/ 975 w 4"/>
                  <a:gd name="T27" fmla="*/ 721 h 6"/>
                  <a:gd name="T28" fmla="*/ 506 w 4"/>
                  <a:gd name="T29" fmla="*/ 721 h 6"/>
                  <a:gd name="T30" fmla="*/ 506 w 4"/>
                  <a:gd name="T31" fmla="*/ 721 h 6"/>
                  <a:gd name="T32" fmla="*/ 506 w 4"/>
                  <a:gd name="T33" fmla="*/ 950 h 6"/>
                  <a:gd name="T34" fmla="*/ 506 w 4"/>
                  <a:gd name="T35" fmla="*/ 950 h 6"/>
                  <a:gd name="T36" fmla="*/ 506 w 4"/>
                  <a:gd name="T37" fmla="*/ 950 h 6"/>
                  <a:gd name="T38" fmla="*/ 231 w 4"/>
                  <a:gd name="T39" fmla="*/ 950 h 6"/>
                  <a:gd name="T40" fmla="*/ 231 w 4"/>
                  <a:gd name="T41" fmla="*/ 950 h 6"/>
                  <a:gd name="T42" fmla="*/ 0 w 4"/>
                  <a:gd name="T43" fmla="*/ 950 h 6"/>
                  <a:gd name="T44" fmla="*/ 0 w 4"/>
                  <a:gd name="T45" fmla="*/ 1406 h 6"/>
                  <a:gd name="T46" fmla="*/ 0 w 4"/>
                  <a:gd name="T47" fmla="*/ 1406 h 6"/>
                  <a:gd name="T48" fmla="*/ 0 w 4"/>
                  <a:gd name="T49" fmla="*/ 1406 h 6"/>
                  <a:gd name="T50" fmla="*/ 0 w 4"/>
                  <a:gd name="T51" fmla="*/ 1406 h 6"/>
                  <a:gd name="T52" fmla="*/ 0 w 4"/>
                  <a:gd name="T53" fmla="*/ 1406 h 6"/>
                  <a:gd name="T54" fmla="*/ 0 w 4"/>
                  <a:gd name="T55" fmla="*/ 950 h 6"/>
                  <a:gd name="T56" fmla="*/ 0 w 4"/>
                  <a:gd name="T57" fmla="*/ 950 h 6"/>
                  <a:gd name="T58" fmla="*/ 0 w 4"/>
                  <a:gd name="T59" fmla="*/ 950 h 6"/>
                  <a:gd name="T60" fmla="*/ 0 w 4"/>
                  <a:gd name="T61" fmla="*/ 721 h 6"/>
                  <a:gd name="T62" fmla="*/ 0 w 4"/>
                  <a:gd name="T63" fmla="*/ 721 h 6"/>
                  <a:gd name="T64" fmla="*/ 0 w 4"/>
                  <a:gd name="T65" fmla="*/ 721 h 6"/>
                  <a:gd name="T66" fmla="*/ 0 w 4"/>
                  <a:gd name="T67" fmla="*/ 456 h 6"/>
                  <a:gd name="T68" fmla="*/ 0 w 4"/>
                  <a:gd name="T69" fmla="*/ 456 h 6"/>
                  <a:gd name="T70" fmla="*/ 0 w 4"/>
                  <a:gd name="T71" fmla="*/ 456 h 6"/>
                  <a:gd name="T72" fmla="*/ 0 w 4"/>
                  <a:gd name="T73" fmla="*/ 456 h 6"/>
                  <a:gd name="T74" fmla="*/ 0 w 4"/>
                  <a:gd name="T75" fmla="*/ 456 h 6"/>
                  <a:gd name="T76" fmla="*/ 231 w 4"/>
                  <a:gd name="T77" fmla="*/ 456 h 6"/>
                  <a:gd name="T78" fmla="*/ 231 w 4"/>
                  <a:gd name="T79" fmla="*/ 228 h 6"/>
                  <a:gd name="T80" fmla="*/ 506 w 4"/>
                  <a:gd name="T81" fmla="*/ 228 h 6"/>
                  <a:gd name="T82" fmla="*/ 506 w 4"/>
                  <a:gd name="T83" fmla="*/ 228 h 6"/>
                  <a:gd name="T84" fmla="*/ 975 w 4"/>
                  <a:gd name="T85" fmla="*/ 0 h 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"/>
                  <a:gd name="T130" fmla="*/ 0 h 6"/>
                  <a:gd name="T131" fmla="*/ 4 w 4"/>
                  <a:gd name="T132" fmla="*/ 6 h 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" h="6">
                    <a:moveTo>
                      <a:pt x="4" y="0"/>
                    </a:moveTo>
                    <a:lnTo>
                      <a:pt x="4" y="1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</p:grpSp>
        <p:grpSp>
          <p:nvGrpSpPr>
            <p:cNvPr id="661" name="Group 405"/>
            <p:cNvGrpSpPr>
              <a:grpSpLocks/>
            </p:cNvGrpSpPr>
            <p:nvPr/>
          </p:nvGrpSpPr>
          <p:grpSpPr bwMode="auto">
            <a:xfrm>
              <a:off x="2356" y="3005"/>
              <a:ext cx="1027" cy="778"/>
              <a:chOff x="2356" y="3005"/>
              <a:chExt cx="1027" cy="778"/>
            </a:xfrm>
          </p:grpSpPr>
          <p:sp>
            <p:nvSpPr>
              <p:cNvPr id="662" name="Freeform 323"/>
              <p:cNvSpPr>
                <a:spLocks/>
              </p:cNvSpPr>
              <p:nvPr/>
            </p:nvSpPr>
            <p:spPr bwMode="auto">
              <a:xfrm>
                <a:off x="3284" y="3466"/>
                <a:ext cx="43" cy="93"/>
              </a:xfrm>
              <a:custGeom>
                <a:avLst/>
                <a:gdLst>
                  <a:gd name="T0" fmla="*/ 946 w 7"/>
                  <a:gd name="T1" fmla="*/ 1190 h 15"/>
                  <a:gd name="T2" fmla="*/ 1394 w 7"/>
                  <a:gd name="T3" fmla="*/ 1655 h 15"/>
                  <a:gd name="T4" fmla="*/ 1622 w 7"/>
                  <a:gd name="T5" fmla="*/ 2151 h 15"/>
                  <a:gd name="T6" fmla="*/ 1394 w 7"/>
                  <a:gd name="T7" fmla="*/ 2846 h 15"/>
                  <a:gd name="T8" fmla="*/ 1394 w 7"/>
                  <a:gd name="T9" fmla="*/ 3577 h 15"/>
                  <a:gd name="T10" fmla="*/ 682 w 7"/>
                  <a:gd name="T11" fmla="*/ 3112 h 15"/>
                  <a:gd name="T12" fmla="*/ 455 w 7"/>
                  <a:gd name="T13" fmla="*/ 2381 h 15"/>
                  <a:gd name="T14" fmla="*/ 682 w 7"/>
                  <a:gd name="T15" fmla="*/ 2616 h 15"/>
                  <a:gd name="T16" fmla="*/ 227 w 7"/>
                  <a:gd name="T17" fmla="*/ 2151 h 15"/>
                  <a:gd name="T18" fmla="*/ 227 w 7"/>
                  <a:gd name="T19" fmla="*/ 1922 h 15"/>
                  <a:gd name="T20" fmla="*/ 227 w 7"/>
                  <a:gd name="T21" fmla="*/ 961 h 15"/>
                  <a:gd name="T22" fmla="*/ 227 w 7"/>
                  <a:gd name="T23" fmla="*/ 0 h 15"/>
                  <a:gd name="T24" fmla="*/ 455 w 7"/>
                  <a:gd name="T25" fmla="*/ 459 h 15"/>
                  <a:gd name="T26" fmla="*/ 946 w 7"/>
                  <a:gd name="T27" fmla="*/ 1190 h 1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"/>
                  <a:gd name="T43" fmla="*/ 0 h 15"/>
                  <a:gd name="T44" fmla="*/ 7 w 7"/>
                  <a:gd name="T45" fmla="*/ 15 h 1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" h="15">
                    <a:moveTo>
                      <a:pt x="4" y="5"/>
                    </a:moveTo>
                    <a:cubicBezTo>
                      <a:pt x="4" y="5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9"/>
                    </a:cubicBezTo>
                    <a:cubicBezTo>
                      <a:pt x="7" y="11"/>
                      <a:pt x="6" y="12"/>
                      <a:pt x="6" y="12"/>
                    </a:cubicBezTo>
                    <a:cubicBezTo>
                      <a:pt x="6" y="12"/>
                      <a:pt x="6" y="14"/>
                      <a:pt x="6" y="15"/>
                    </a:cubicBezTo>
                    <a:cubicBezTo>
                      <a:pt x="6" y="15"/>
                      <a:pt x="4" y="13"/>
                      <a:pt x="3" y="13"/>
                    </a:cubicBezTo>
                    <a:cubicBezTo>
                      <a:pt x="3" y="13"/>
                      <a:pt x="2" y="10"/>
                      <a:pt x="2" y="10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2" y="10"/>
                      <a:pt x="2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6"/>
                      <a:pt x="1" y="5"/>
                      <a:pt x="1" y="4"/>
                    </a:cubicBezTo>
                    <a:cubicBezTo>
                      <a:pt x="1" y="4"/>
                      <a:pt x="0" y="1"/>
                      <a:pt x="1" y="0"/>
                    </a:cubicBezTo>
                    <a:cubicBezTo>
                      <a:pt x="2" y="0"/>
                      <a:pt x="2" y="2"/>
                      <a:pt x="2" y="2"/>
                    </a:cubicBezTo>
                    <a:cubicBezTo>
                      <a:pt x="2" y="2"/>
                      <a:pt x="3" y="4"/>
                      <a:pt x="4" y="5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lang="en-US">
                  <a:solidFill>
                    <a:prstClr val="black"/>
                  </a:solidFill>
                  <a:latin typeface="Garamond" pitchFamily="18" charset="0"/>
                </a:endParaRPr>
              </a:p>
            </p:txBody>
          </p:sp>
          <p:grpSp>
            <p:nvGrpSpPr>
              <p:cNvPr id="663" name="Group 404"/>
              <p:cNvGrpSpPr>
                <a:grpSpLocks/>
              </p:cNvGrpSpPr>
              <p:nvPr/>
            </p:nvGrpSpPr>
            <p:grpSpPr bwMode="auto">
              <a:xfrm>
                <a:off x="2356" y="3005"/>
                <a:ext cx="1027" cy="778"/>
                <a:chOff x="2356" y="3005"/>
                <a:chExt cx="1027" cy="778"/>
              </a:xfrm>
            </p:grpSpPr>
            <p:sp>
              <p:nvSpPr>
                <p:cNvPr id="664" name="Freeform 307"/>
                <p:cNvSpPr>
                  <a:spLocks/>
                </p:cNvSpPr>
                <p:nvPr/>
              </p:nvSpPr>
              <p:spPr bwMode="auto">
                <a:xfrm>
                  <a:off x="2356" y="3005"/>
                  <a:ext cx="591" cy="529"/>
                </a:xfrm>
                <a:custGeom>
                  <a:avLst/>
                  <a:gdLst>
                    <a:gd name="T0" fmla="*/ 15907 w 95"/>
                    <a:gd name="T1" fmla="*/ 1201 h 85"/>
                    <a:gd name="T2" fmla="*/ 15907 w 95"/>
                    <a:gd name="T3" fmla="*/ 3603 h 85"/>
                    <a:gd name="T4" fmla="*/ 14669 w 95"/>
                    <a:gd name="T5" fmla="*/ 3603 h 85"/>
                    <a:gd name="T6" fmla="*/ 13002 w 95"/>
                    <a:gd name="T7" fmla="*/ 3137 h 85"/>
                    <a:gd name="T8" fmla="*/ 13238 w 95"/>
                    <a:gd name="T9" fmla="*/ 2172 h 85"/>
                    <a:gd name="T10" fmla="*/ 13736 w 95"/>
                    <a:gd name="T11" fmla="*/ 971 h 85"/>
                    <a:gd name="T12" fmla="*/ 13002 w 95"/>
                    <a:gd name="T13" fmla="*/ 0 h 85"/>
                    <a:gd name="T14" fmla="*/ 11801 w 95"/>
                    <a:gd name="T15" fmla="*/ 0 h 85"/>
                    <a:gd name="T16" fmla="*/ 11304 w 95"/>
                    <a:gd name="T17" fmla="*/ 0 h 85"/>
                    <a:gd name="T18" fmla="*/ 9867 w 95"/>
                    <a:gd name="T19" fmla="*/ 467 h 85"/>
                    <a:gd name="T20" fmla="*/ 9133 w 95"/>
                    <a:gd name="T21" fmla="*/ 1431 h 85"/>
                    <a:gd name="T22" fmla="*/ 8902 w 95"/>
                    <a:gd name="T23" fmla="*/ 2402 h 85"/>
                    <a:gd name="T24" fmla="*/ 8436 w 95"/>
                    <a:gd name="T25" fmla="*/ 1936 h 85"/>
                    <a:gd name="T26" fmla="*/ 7932 w 95"/>
                    <a:gd name="T27" fmla="*/ 971 h 85"/>
                    <a:gd name="T28" fmla="*/ 6731 w 95"/>
                    <a:gd name="T29" fmla="*/ 1431 h 85"/>
                    <a:gd name="T30" fmla="*/ 6731 w 95"/>
                    <a:gd name="T31" fmla="*/ 2402 h 85"/>
                    <a:gd name="T32" fmla="*/ 5070 w 95"/>
                    <a:gd name="T33" fmla="*/ 4108 h 85"/>
                    <a:gd name="T34" fmla="*/ 4566 w 95"/>
                    <a:gd name="T35" fmla="*/ 5309 h 85"/>
                    <a:gd name="T36" fmla="*/ 3602 w 95"/>
                    <a:gd name="T37" fmla="*/ 5539 h 85"/>
                    <a:gd name="T38" fmla="*/ 2632 w 95"/>
                    <a:gd name="T39" fmla="*/ 6273 h 85"/>
                    <a:gd name="T40" fmla="*/ 1935 w 95"/>
                    <a:gd name="T41" fmla="*/ 6740 h 85"/>
                    <a:gd name="T42" fmla="*/ 1201 w 95"/>
                    <a:gd name="T43" fmla="*/ 6970 h 85"/>
                    <a:gd name="T44" fmla="*/ 230 w 95"/>
                    <a:gd name="T45" fmla="*/ 8209 h 85"/>
                    <a:gd name="T46" fmla="*/ 0 w 95"/>
                    <a:gd name="T47" fmla="*/ 9410 h 85"/>
                    <a:gd name="T48" fmla="*/ 0 w 95"/>
                    <a:gd name="T49" fmla="*/ 9646 h 85"/>
                    <a:gd name="T50" fmla="*/ 230 w 95"/>
                    <a:gd name="T51" fmla="*/ 10848 h 85"/>
                    <a:gd name="T52" fmla="*/ 970 w 95"/>
                    <a:gd name="T53" fmla="*/ 14215 h 85"/>
                    <a:gd name="T54" fmla="*/ 1201 w 95"/>
                    <a:gd name="T55" fmla="*/ 15185 h 85"/>
                    <a:gd name="T56" fmla="*/ 2165 w 95"/>
                    <a:gd name="T57" fmla="*/ 16884 h 85"/>
                    <a:gd name="T58" fmla="*/ 2165 w 95"/>
                    <a:gd name="T59" fmla="*/ 17581 h 85"/>
                    <a:gd name="T60" fmla="*/ 3135 w 95"/>
                    <a:gd name="T61" fmla="*/ 17121 h 85"/>
                    <a:gd name="T62" fmla="*/ 3869 w 95"/>
                    <a:gd name="T63" fmla="*/ 16387 h 85"/>
                    <a:gd name="T64" fmla="*/ 5070 w 95"/>
                    <a:gd name="T65" fmla="*/ 16387 h 85"/>
                    <a:gd name="T66" fmla="*/ 6731 w 95"/>
                    <a:gd name="T67" fmla="*/ 15920 h 85"/>
                    <a:gd name="T68" fmla="*/ 7471 w 95"/>
                    <a:gd name="T69" fmla="*/ 15185 h 85"/>
                    <a:gd name="T70" fmla="*/ 10103 w 95"/>
                    <a:gd name="T71" fmla="*/ 15185 h 85"/>
                    <a:gd name="T72" fmla="*/ 11801 w 95"/>
                    <a:gd name="T73" fmla="*/ 15416 h 85"/>
                    <a:gd name="T74" fmla="*/ 12498 w 95"/>
                    <a:gd name="T75" fmla="*/ 15920 h 85"/>
                    <a:gd name="T76" fmla="*/ 13238 w 95"/>
                    <a:gd name="T77" fmla="*/ 15690 h 85"/>
                    <a:gd name="T78" fmla="*/ 13469 w 95"/>
                    <a:gd name="T79" fmla="*/ 15690 h 85"/>
                    <a:gd name="T80" fmla="*/ 13736 w 95"/>
                    <a:gd name="T81" fmla="*/ 17121 h 85"/>
                    <a:gd name="T82" fmla="*/ 14937 w 95"/>
                    <a:gd name="T83" fmla="*/ 18783 h 85"/>
                    <a:gd name="T84" fmla="*/ 16374 w 95"/>
                    <a:gd name="T85" fmla="*/ 20027 h 85"/>
                    <a:gd name="T86" fmla="*/ 17108 w 95"/>
                    <a:gd name="T87" fmla="*/ 20258 h 85"/>
                    <a:gd name="T88" fmla="*/ 17338 w 95"/>
                    <a:gd name="T89" fmla="*/ 20258 h 85"/>
                    <a:gd name="T90" fmla="*/ 19005 w 95"/>
                    <a:gd name="T91" fmla="*/ 20488 h 85"/>
                    <a:gd name="T92" fmla="*/ 20473 w 95"/>
                    <a:gd name="T93" fmla="*/ 19753 h 85"/>
                    <a:gd name="T94" fmla="*/ 20704 w 95"/>
                    <a:gd name="T95" fmla="*/ 20027 h 85"/>
                    <a:gd name="T96" fmla="*/ 21438 w 95"/>
                    <a:gd name="T97" fmla="*/ 17351 h 85"/>
                    <a:gd name="T98" fmla="*/ 21904 w 95"/>
                    <a:gd name="T99" fmla="*/ 15690 h 85"/>
                    <a:gd name="T100" fmla="*/ 22638 w 95"/>
                    <a:gd name="T101" fmla="*/ 12547 h 85"/>
                    <a:gd name="T102" fmla="*/ 22875 w 95"/>
                    <a:gd name="T103" fmla="*/ 10107 h 85"/>
                    <a:gd name="T104" fmla="*/ 21904 w 95"/>
                    <a:gd name="T105" fmla="*/ 8676 h 85"/>
                    <a:gd name="T106" fmla="*/ 21170 w 95"/>
                    <a:gd name="T107" fmla="*/ 6970 h 85"/>
                    <a:gd name="T108" fmla="*/ 20704 w 95"/>
                    <a:gd name="T109" fmla="*/ 6043 h 85"/>
                    <a:gd name="T110" fmla="*/ 20243 w 95"/>
                    <a:gd name="T111" fmla="*/ 5539 h 85"/>
                    <a:gd name="T112" fmla="*/ 19503 w 95"/>
                    <a:gd name="T113" fmla="*/ 5309 h 85"/>
                    <a:gd name="T114" fmla="*/ 19273 w 95"/>
                    <a:gd name="T115" fmla="*/ 4805 h 85"/>
                    <a:gd name="T116" fmla="*/ 18539 w 95"/>
                    <a:gd name="T117" fmla="*/ 3871 h 85"/>
                    <a:gd name="T118" fmla="*/ 17568 w 95"/>
                    <a:gd name="T119" fmla="*/ 971 h 85"/>
                    <a:gd name="T120" fmla="*/ 16374 w 95"/>
                    <a:gd name="T121" fmla="*/ 230 h 85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95"/>
                    <a:gd name="T184" fmla="*/ 0 h 85"/>
                    <a:gd name="T185" fmla="*/ 95 w 95"/>
                    <a:gd name="T186" fmla="*/ 85 h 85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95" h="85">
                      <a:moveTo>
                        <a:pt x="68" y="1"/>
                      </a:moveTo>
                      <a:lnTo>
                        <a:pt x="68" y="1"/>
                      </a:lnTo>
                      <a:lnTo>
                        <a:pt x="67" y="1"/>
                      </a:lnTo>
                      <a:lnTo>
                        <a:pt x="67" y="2"/>
                      </a:lnTo>
                      <a:lnTo>
                        <a:pt x="67" y="3"/>
                      </a:lnTo>
                      <a:lnTo>
                        <a:pt x="66" y="4"/>
                      </a:lnTo>
                      <a:lnTo>
                        <a:pt x="66" y="5"/>
                      </a:lnTo>
                      <a:lnTo>
                        <a:pt x="66" y="7"/>
                      </a:lnTo>
                      <a:lnTo>
                        <a:pt x="66" y="9"/>
                      </a:lnTo>
                      <a:lnTo>
                        <a:pt x="66" y="11"/>
                      </a:lnTo>
                      <a:lnTo>
                        <a:pt x="66" y="12"/>
                      </a:lnTo>
                      <a:lnTo>
                        <a:pt x="66" y="13"/>
                      </a:lnTo>
                      <a:lnTo>
                        <a:pt x="66" y="14"/>
                      </a:lnTo>
                      <a:lnTo>
                        <a:pt x="66" y="15"/>
                      </a:lnTo>
                      <a:lnTo>
                        <a:pt x="65" y="15"/>
                      </a:lnTo>
                      <a:lnTo>
                        <a:pt x="64" y="15"/>
                      </a:lnTo>
                      <a:lnTo>
                        <a:pt x="63" y="15"/>
                      </a:lnTo>
                      <a:lnTo>
                        <a:pt x="62" y="15"/>
                      </a:lnTo>
                      <a:lnTo>
                        <a:pt x="61" y="15"/>
                      </a:lnTo>
                      <a:lnTo>
                        <a:pt x="61" y="14"/>
                      </a:lnTo>
                      <a:lnTo>
                        <a:pt x="59" y="14"/>
                      </a:lnTo>
                      <a:lnTo>
                        <a:pt x="57" y="14"/>
                      </a:lnTo>
                      <a:lnTo>
                        <a:pt x="56" y="14"/>
                      </a:lnTo>
                      <a:lnTo>
                        <a:pt x="55" y="13"/>
                      </a:lnTo>
                      <a:lnTo>
                        <a:pt x="54" y="13"/>
                      </a:lnTo>
                      <a:lnTo>
                        <a:pt x="53" y="12"/>
                      </a:lnTo>
                      <a:lnTo>
                        <a:pt x="54" y="11"/>
                      </a:lnTo>
                      <a:lnTo>
                        <a:pt x="54" y="10"/>
                      </a:lnTo>
                      <a:lnTo>
                        <a:pt x="55" y="9"/>
                      </a:lnTo>
                      <a:lnTo>
                        <a:pt x="56" y="8"/>
                      </a:lnTo>
                      <a:lnTo>
                        <a:pt x="56" y="7"/>
                      </a:lnTo>
                      <a:lnTo>
                        <a:pt x="57" y="6"/>
                      </a:lnTo>
                      <a:lnTo>
                        <a:pt x="57" y="5"/>
                      </a:lnTo>
                      <a:lnTo>
                        <a:pt x="57" y="4"/>
                      </a:lnTo>
                      <a:lnTo>
                        <a:pt x="57" y="3"/>
                      </a:lnTo>
                      <a:lnTo>
                        <a:pt x="57" y="2"/>
                      </a:lnTo>
                      <a:lnTo>
                        <a:pt x="56" y="1"/>
                      </a:lnTo>
                      <a:lnTo>
                        <a:pt x="55" y="0"/>
                      </a:lnTo>
                      <a:lnTo>
                        <a:pt x="54" y="0"/>
                      </a:lnTo>
                      <a:lnTo>
                        <a:pt x="53" y="0"/>
                      </a:lnTo>
                      <a:lnTo>
                        <a:pt x="52" y="1"/>
                      </a:lnTo>
                      <a:lnTo>
                        <a:pt x="51" y="1"/>
                      </a:lnTo>
                      <a:lnTo>
                        <a:pt x="50" y="1"/>
                      </a:lnTo>
                      <a:lnTo>
                        <a:pt x="49" y="1"/>
                      </a:lnTo>
                      <a:lnTo>
                        <a:pt x="49" y="0"/>
                      </a:lnTo>
                      <a:lnTo>
                        <a:pt x="48" y="0"/>
                      </a:lnTo>
                      <a:lnTo>
                        <a:pt x="47" y="0"/>
                      </a:lnTo>
                      <a:lnTo>
                        <a:pt x="46" y="0"/>
                      </a:lnTo>
                      <a:lnTo>
                        <a:pt x="45" y="1"/>
                      </a:lnTo>
                      <a:lnTo>
                        <a:pt x="44" y="1"/>
                      </a:lnTo>
                      <a:lnTo>
                        <a:pt x="43" y="1"/>
                      </a:lnTo>
                      <a:lnTo>
                        <a:pt x="41" y="2"/>
                      </a:lnTo>
                      <a:lnTo>
                        <a:pt x="40" y="3"/>
                      </a:lnTo>
                      <a:lnTo>
                        <a:pt x="39" y="3"/>
                      </a:lnTo>
                      <a:lnTo>
                        <a:pt x="38" y="4"/>
                      </a:lnTo>
                      <a:lnTo>
                        <a:pt x="38" y="5"/>
                      </a:lnTo>
                      <a:lnTo>
                        <a:pt x="38" y="6"/>
                      </a:lnTo>
                      <a:lnTo>
                        <a:pt x="38" y="7"/>
                      </a:lnTo>
                      <a:lnTo>
                        <a:pt x="38" y="8"/>
                      </a:lnTo>
                      <a:lnTo>
                        <a:pt x="38" y="9"/>
                      </a:lnTo>
                      <a:lnTo>
                        <a:pt x="37" y="9"/>
                      </a:lnTo>
                      <a:lnTo>
                        <a:pt x="37" y="10"/>
                      </a:lnTo>
                      <a:lnTo>
                        <a:pt x="36" y="10"/>
                      </a:lnTo>
                      <a:lnTo>
                        <a:pt x="35" y="10"/>
                      </a:lnTo>
                      <a:lnTo>
                        <a:pt x="35" y="9"/>
                      </a:lnTo>
                      <a:lnTo>
                        <a:pt x="35" y="8"/>
                      </a:lnTo>
                      <a:lnTo>
                        <a:pt x="34" y="7"/>
                      </a:lnTo>
                      <a:lnTo>
                        <a:pt x="34" y="6"/>
                      </a:lnTo>
                      <a:lnTo>
                        <a:pt x="34" y="5"/>
                      </a:lnTo>
                      <a:lnTo>
                        <a:pt x="33" y="5"/>
                      </a:lnTo>
                      <a:lnTo>
                        <a:pt x="33" y="4"/>
                      </a:lnTo>
                      <a:lnTo>
                        <a:pt x="32" y="4"/>
                      </a:lnTo>
                      <a:lnTo>
                        <a:pt x="31" y="4"/>
                      </a:lnTo>
                      <a:lnTo>
                        <a:pt x="30" y="5"/>
                      </a:lnTo>
                      <a:lnTo>
                        <a:pt x="29" y="6"/>
                      </a:lnTo>
                      <a:lnTo>
                        <a:pt x="28" y="6"/>
                      </a:lnTo>
                      <a:lnTo>
                        <a:pt x="28" y="7"/>
                      </a:lnTo>
                      <a:lnTo>
                        <a:pt x="28" y="8"/>
                      </a:lnTo>
                      <a:lnTo>
                        <a:pt x="28" y="9"/>
                      </a:lnTo>
                      <a:lnTo>
                        <a:pt x="28" y="10"/>
                      </a:lnTo>
                      <a:lnTo>
                        <a:pt x="28" y="11"/>
                      </a:lnTo>
                      <a:lnTo>
                        <a:pt x="27" y="11"/>
                      </a:lnTo>
                      <a:lnTo>
                        <a:pt x="27" y="12"/>
                      </a:lnTo>
                      <a:lnTo>
                        <a:pt x="26" y="12"/>
                      </a:lnTo>
                      <a:lnTo>
                        <a:pt x="25" y="14"/>
                      </a:lnTo>
                      <a:lnTo>
                        <a:pt x="23" y="15"/>
                      </a:lnTo>
                      <a:lnTo>
                        <a:pt x="21" y="17"/>
                      </a:lnTo>
                      <a:lnTo>
                        <a:pt x="20" y="18"/>
                      </a:lnTo>
                      <a:lnTo>
                        <a:pt x="20" y="19"/>
                      </a:lnTo>
                      <a:lnTo>
                        <a:pt x="19" y="20"/>
                      </a:lnTo>
                      <a:lnTo>
                        <a:pt x="19" y="21"/>
                      </a:lnTo>
                      <a:lnTo>
                        <a:pt x="19" y="22"/>
                      </a:lnTo>
                      <a:lnTo>
                        <a:pt x="18" y="23"/>
                      </a:lnTo>
                      <a:lnTo>
                        <a:pt x="17" y="23"/>
                      </a:lnTo>
                      <a:lnTo>
                        <a:pt x="16" y="23"/>
                      </a:lnTo>
                      <a:lnTo>
                        <a:pt x="15" y="23"/>
                      </a:lnTo>
                      <a:lnTo>
                        <a:pt x="14" y="23"/>
                      </a:lnTo>
                      <a:lnTo>
                        <a:pt x="14" y="24"/>
                      </a:lnTo>
                      <a:lnTo>
                        <a:pt x="13" y="24"/>
                      </a:lnTo>
                      <a:lnTo>
                        <a:pt x="13" y="25"/>
                      </a:lnTo>
                      <a:lnTo>
                        <a:pt x="12" y="25"/>
                      </a:lnTo>
                      <a:lnTo>
                        <a:pt x="11" y="26"/>
                      </a:lnTo>
                      <a:lnTo>
                        <a:pt x="11" y="27"/>
                      </a:lnTo>
                      <a:lnTo>
                        <a:pt x="10" y="28"/>
                      </a:lnTo>
                      <a:lnTo>
                        <a:pt x="9" y="28"/>
                      </a:lnTo>
                      <a:lnTo>
                        <a:pt x="8" y="28"/>
                      </a:lnTo>
                      <a:lnTo>
                        <a:pt x="7" y="28"/>
                      </a:lnTo>
                      <a:lnTo>
                        <a:pt x="6" y="28"/>
                      </a:lnTo>
                      <a:lnTo>
                        <a:pt x="5" y="29"/>
                      </a:lnTo>
                      <a:lnTo>
                        <a:pt x="4" y="30"/>
                      </a:lnTo>
                      <a:lnTo>
                        <a:pt x="3" y="31"/>
                      </a:lnTo>
                      <a:lnTo>
                        <a:pt x="3" y="32"/>
                      </a:lnTo>
                      <a:lnTo>
                        <a:pt x="2" y="32"/>
                      </a:lnTo>
                      <a:lnTo>
                        <a:pt x="2" y="33"/>
                      </a:lnTo>
                      <a:lnTo>
                        <a:pt x="1" y="34"/>
                      </a:lnTo>
                      <a:lnTo>
                        <a:pt x="1" y="35"/>
                      </a:lnTo>
                      <a:lnTo>
                        <a:pt x="1" y="36"/>
                      </a:lnTo>
                      <a:lnTo>
                        <a:pt x="1" y="37"/>
                      </a:lnTo>
                      <a:lnTo>
                        <a:pt x="1" y="38"/>
                      </a:lnTo>
                      <a:lnTo>
                        <a:pt x="1" y="39"/>
                      </a:lnTo>
                      <a:lnTo>
                        <a:pt x="0" y="39"/>
                      </a:lnTo>
                      <a:lnTo>
                        <a:pt x="0" y="40"/>
                      </a:lnTo>
                      <a:lnTo>
                        <a:pt x="0" y="39"/>
                      </a:lnTo>
                      <a:lnTo>
                        <a:pt x="0" y="40"/>
                      </a:lnTo>
                      <a:lnTo>
                        <a:pt x="0" y="41"/>
                      </a:lnTo>
                      <a:lnTo>
                        <a:pt x="1" y="42"/>
                      </a:lnTo>
                      <a:lnTo>
                        <a:pt x="1" y="43"/>
                      </a:lnTo>
                      <a:lnTo>
                        <a:pt x="1" y="45"/>
                      </a:lnTo>
                      <a:lnTo>
                        <a:pt x="1" y="47"/>
                      </a:lnTo>
                      <a:lnTo>
                        <a:pt x="1" y="49"/>
                      </a:lnTo>
                      <a:lnTo>
                        <a:pt x="2" y="51"/>
                      </a:lnTo>
                      <a:lnTo>
                        <a:pt x="3" y="55"/>
                      </a:lnTo>
                      <a:lnTo>
                        <a:pt x="3" y="57"/>
                      </a:lnTo>
                      <a:lnTo>
                        <a:pt x="4" y="58"/>
                      </a:lnTo>
                      <a:lnTo>
                        <a:pt x="4" y="59"/>
                      </a:lnTo>
                      <a:lnTo>
                        <a:pt x="5" y="60"/>
                      </a:lnTo>
                      <a:lnTo>
                        <a:pt x="5" y="61"/>
                      </a:lnTo>
                      <a:lnTo>
                        <a:pt x="5" y="62"/>
                      </a:lnTo>
                      <a:lnTo>
                        <a:pt x="5" y="63"/>
                      </a:lnTo>
                      <a:lnTo>
                        <a:pt x="7" y="64"/>
                      </a:lnTo>
                      <a:lnTo>
                        <a:pt x="8" y="65"/>
                      </a:lnTo>
                      <a:lnTo>
                        <a:pt x="8" y="66"/>
                      </a:lnTo>
                      <a:lnTo>
                        <a:pt x="8" y="67"/>
                      </a:lnTo>
                      <a:lnTo>
                        <a:pt x="9" y="68"/>
                      </a:lnTo>
                      <a:lnTo>
                        <a:pt x="9" y="70"/>
                      </a:lnTo>
                      <a:lnTo>
                        <a:pt x="8" y="71"/>
                      </a:lnTo>
                      <a:lnTo>
                        <a:pt x="8" y="72"/>
                      </a:lnTo>
                      <a:lnTo>
                        <a:pt x="9" y="73"/>
                      </a:lnTo>
                      <a:lnTo>
                        <a:pt x="9" y="72"/>
                      </a:lnTo>
                      <a:lnTo>
                        <a:pt x="10" y="72"/>
                      </a:lnTo>
                      <a:lnTo>
                        <a:pt x="11" y="72"/>
                      </a:lnTo>
                      <a:lnTo>
                        <a:pt x="12" y="72"/>
                      </a:lnTo>
                      <a:lnTo>
                        <a:pt x="13" y="71"/>
                      </a:lnTo>
                      <a:lnTo>
                        <a:pt x="14" y="71"/>
                      </a:lnTo>
                      <a:lnTo>
                        <a:pt x="15" y="70"/>
                      </a:lnTo>
                      <a:lnTo>
                        <a:pt x="16" y="70"/>
                      </a:lnTo>
                      <a:lnTo>
                        <a:pt x="16" y="69"/>
                      </a:lnTo>
                      <a:lnTo>
                        <a:pt x="16" y="68"/>
                      </a:lnTo>
                      <a:lnTo>
                        <a:pt x="15" y="68"/>
                      </a:lnTo>
                      <a:lnTo>
                        <a:pt x="17" y="68"/>
                      </a:lnTo>
                      <a:lnTo>
                        <a:pt x="18" y="68"/>
                      </a:lnTo>
                      <a:lnTo>
                        <a:pt x="19" y="68"/>
                      </a:lnTo>
                      <a:lnTo>
                        <a:pt x="21" y="68"/>
                      </a:lnTo>
                      <a:lnTo>
                        <a:pt x="22" y="68"/>
                      </a:lnTo>
                      <a:lnTo>
                        <a:pt x="24" y="68"/>
                      </a:lnTo>
                      <a:lnTo>
                        <a:pt x="25" y="68"/>
                      </a:lnTo>
                      <a:lnTo>
                        <a:pt x="26" y="67"/>
                      </a:lnTo>
                      <a:lnTo>
                        <a:pt x="27" y="67"/>
                      </a:lnTo>
                      <a:lnTo>
                        <a:pt x="28" y="66"/>
                      </a:lnTo>
                      <a:lnTo>
                        <a:pt x="28" y="65"/>
                      </a:lnTo>
                      <a:lnTo>
                        <a:pt x="29" y="64"/>
                      </a:lnTo>
                      <a:lnTo>
                        <a:pt x="30" y="63"/>
                      </a:lnTo>
                      <a:lnTo>
                        <a:pt x="31" y="63"/>
                      </a:lnTo>
                      <a:lnTo>
                        <a:pt x="33" y="63"/>
                      </a:lnTo>
                      <a:lnTo>
                        <a:pt x="34" y="63"/>
                      </a:lnTo>
                      <a:lnTo>
                        <a:pt x="37" y="63"/>
                      </a:lnTo>
                      <a:lnTo>
                        <a:pt x="38" y="63"/>
                      </a:lnTo>
                      <a:lnTo>
                        <a:pt x="40" y="63"/>
                      </a:lnTo>
                      <a:lnTo>
                        <a:pt x="42" y="63"/>
                      </a:lnTo>
                      <a:lnTo>
                        <a:pt x="44" y="63"/>
                      </a:lnTo>
                      <a:lnTo>
                        <a:pt x="46" y="63"/>
                      </a:lnTo>
                      <a:lnTo>
                        <a:pt x="47" y="63"/>
                      </a:lnTo>
                      <a:lnTo>
                        <a:pt x="48" y="63"/>
                      </a:lnTo>
                      <a:lnTo>
                        <a:pt x="49" y="63"/>
                      </a:lnTo>
                      <a:lnTo>
                        <a:pt x="49" y="64"/>
                      </a:lnTo>
                      <a:lnTo>
                        <a:pt x="49" y="65"/>
                      </a:lnTo>
                      <a:lnTo>
                        <a:pt x="50" y="66"/>
                      </a:lnTo>
                      <a:lnTo>
                        <a:pt x="50" y="67"/>
                      </a:lnTo>
                      <a:lnTo>
                        <a:pt x="51" y="67"/>
                      </a:lnTo>
                      <a:lnTo>
                        <a:pt x="52" y="66"/>
                      </a:lnTo>
                      <a:lnTo>
                        <a:pt x="53" y="65"/>
                      </a:lnTo>
                      <a:lnTo>
                        <a:pt x="54" y="65"/>
                      </a:lnTo>
                      <a:lnTo>
                        <a:pt x="55" y="65"/>
                      </a:lnTo>
                      <a:lnTo>
                        <a:pt x="56" y="65"/>
                      </a:lnTo>
                      <a:lnTo>
                        <a:pt x="56" y="66"/>
                      </a:lnTo>
                      <a:lnTo>
                        <a:pt x="56" y="67"/>
                      </a:lnTo>
                      <a:lnTo>
                        <a:pt x="56" y="68"/>
                      </a:lnTo>
                      <a:lnTo>
                        <a:pt x="56" y="69"/>
                      </a:lnTo>
                      <a:lnTo>
                        <a:pt x="56" y="70"/>
                      </a:lnTo>
                      <a:lnTo>
                        <a:pt x="57" y="71"/>
                      </a:lnTo>
                      <a:lnTo>
                        <a:pt x="57" y="72"/>
                      </a:lnTo>
                      <a:lnTo>
                        <a:pt x="57" y="73"/>
                      </a:lnTo>
                      <a:lnTo>
                        <a:pt x="58" y="74"/>
                      </a:lnTo>
                      <a:lnTo>
                        <a:pt x="59" y="76"/>
                      </a:lnTo>
                      <a:lnTo>
                        <a:pt x="60" y="77"/>
                      </a:lnTo>
                      <a:lnTo>
                        <a:pt x="61" y="78"/>
                      </a:lnTo>
                      <a:lnTo>
                        <a:pt x="62" y="78"/>
                      </a:lnTo>
                      <a:lnTo>
                        <a:pt x="63" y="79"/>
                      </a:lnTo>
                      <a:lnTo>
                        <a:pt x="64" y="79"/>
                      </a:lnTo>
                      <a:lnTo>
                        <a:pt x="64" y="80"/>
                      </a:lnTo>
                      <a:lnTo>
                        <a:pt x="66" y="81"/>
                      </a:lnTo>
                      <a:lnTo>
                        <a:pt x="66" y="82"/>
                      </a:lnTo>
                      <a:lnTo>
                        <a:pt x="67" y="83"/>
                      </a:lnTo>
                      <a:lnTo>
                        <a:pt x="68" y="83"/>
                      </a:lnTo>
                      <a:lnTo>
                        <a:pt x="69" y="84"/>
                      </a:lnTo>
                      <a:lnTo>
                        <a:pt x="70" y="84"/>
                      </a:lnTo>
                      <a:lnTo>
                        <a:pt x="71" y="84"/>
                      </a:lnTo>
                      <a:lnTo>
                        <a:pt x="72" y="84"/>
                      </a:lnTo>
                      <a:lnTo>
                        <a:pt x="74" y="85"/>
                      </a:lnTo>
                      <a:lnTo>
                        <a:pt x="75" y="85"/>
                      </a:lnTo>
                      <a:lnTo>
                        <a:pt x="76" y="85"/>
                      </a:lnTo>
                      <a:lnTo>
                        <a:pt x="77" y="85"/>
                      </a:lnTo>
                      <a:lnTo>
                        <a:pt x="78" y="85"/>
                      </a:lnTo>
                      <a:lnTo>
                        <a:pt x="79" y="85"/>
                      </a:lnTo>
                      <a:lnTo>
                        <a:pt x="80" y="85"/>
                      </a:lnTo>
                      <a:lnTo>
                        <a:pt x="81" y="84"/>
                      </a:lnTo>
                      <a:lnTo>
                        <a:pt x="82" y="84"/>
                      </a:lnTo>
                      <a:lnTo>
                        <a:pt x="83" y="83"/>
                      </a:lnTo>
                      <a:lnTo>
                        <a:pt x="84" y="83"/>
                      </a:lnTo>
                      <a:lnTo>
                        <a:pt x="84" y="82"/>
                      </a:lnTo>
                      <a:lnTo>
                        <a:pt x="85" y="82"/>
                      </a:lnTo>
                      <a:lnTo>
                        <a:pt x="86" y="83"/>
                      </a:lnTo>
                      <a:lnTo>
                        <a:pt x="87" y="81"/>
                      </a:lnTo>
                      <a:lnTo>
                        <a:pt x="87" y="79"/>
                      </a:lnTo>
                      <a:lnTo>
                        <a:pt x="88" y="78"/>
                      </a:lnTo>
                      <a:lnTo>
                        <a:pt x="88" y="77"/>
                      </a:lnTo>
                      <a:lnTo>
                        <a:pt x="89" y="75"/>
                      </a:lnTo>
                      <a:lnTo>
                        <a:pt x="89" y="74"/>
                      </a:lnTo>
                      <a:lnTo>
                        <a:pt x="89" y="72"/>
                      </a:lnTo>
                      <a:lnTo>
                        <a:pt x="89" y="70"/>
                      </a:lnTo>
                      <a:lnTo>
                        <a:pt x="90" y="69"/>
                      </a:lnTo>
                      <a:lnTo>
                        <a:pt x="90" y="68"/>
                      </a:lnTo>
                      <a:lnTo>
                        <a:pt x="91" y="67"/>
                      </a:lnTo>
                      <a:lnTo>
                        <a:pt x="91" y="66"/>
                      </a:lnTo>
                      <a:lnTo>
                        <a:pt x="91" y="65"/>
                      </a:lnTo>
                      <a:lnTo>
                        <a:pt x="91" y="63"/>
                      </a:lnTo>
                      <a:lnTo>
                        <a:pt x="92" y="62"/>
                      </a:lnTo>
                      <a:lnTo>
                        <a:pt x="92" y="59"/>
                      </a:lnTo>
                      <a:lnTo>
                        <a:pt x="92" y="57"/>
                      </a:lnTo>
                      <a:lnTo>
                        <a:pt x="93" y="55"/>
                      </a:lnTo>
                      <a:lnTo>
                        <a:pt x="94" y="52"/>
                      </a:lnTo>
                      <a:lnTo>
                        <a:pt x="95" y="49"/>
                      </a:lnTo>
                      <a:lnTo>
                        <a:pt x="95" y="47"/>
                      </a:lnTo>
                      <a:lnTo>
                        <a:pt x="95" y="45"/>
                      </a:lnTo>
                      <a:lnTo>
                        <a:pt x="95" y="44"/>
                      </a:lnTo>
                      <a:lnTo>
                        <a:pt x="95" y="43"/>
                      </a:lnTo>
                      <a:lnTo>
                        <a:pt x="95" y="42"/>
                      </a:lnTo>
                      <a:lnTo>
                        <a:pt x="94" y="41"/>
                      </a:lnTo>
                      <a:lnTo>
                        <a:pt x="94" y="40"/>
                      </a:lnTo>
                      <a:lnTo>
                        <a:pt x="93" y="39"/>
                      </a:lnTo>
                      <a:lnTo>
                        <a:pt x="93" y="38"/>
                      </a:lnTo>
                      <a:lnTo>
                        <a:pt x="92" y="37"/>
                      </a:lnTo>
                      <a:lnTo>
                        <a:pt x="91" y="36"/>
                      </a:lnTo>
                      <a:lnTo>
                        <a:pt x="90" y="35"/>
                      </a:lnTo>
                      <a:lnTo>
                        <a:pt x="89" y="33"/>
                      </a:lnTo>
                      <a:lnTo>
                        <a:pt x="88" y="32"/>
                      </a:lnTo>
                      <a:lnTo>
                        <a:pt x="88" y="31"/>
                      </a:lnTo>
                      <a:lnTo>
                        <a:pt x="88" y="30"/>
                      </a:lnTo>
                      <a:lnTo>
                        <a:pt x="88" y="29"/>
                      </a:lnTo>
                      <a:lnTo>
                        <a:pt x="88" y="28"/>
                      </a:lnTo>
                      <a:lnTo>
                        <a:pt x="87" y="28"/>
                      </a:lnTo>
                      <a:lnTo>
                        <a:pt x="87" y="27"/>
                      </a:lnTo>
                      <a:lnTo>
                        <a:pt x="87" y="26"/>
                      </a:lnTo>
                      <a:lnTo>
                        <a:pt x="86" y="26"/>
                      </a:lnTo>
                      <a:lnTo>
                        <a:pt x="86" y="25"/>
                      </a:lnTo>
                      <a:lnTo>
                        <a:pt x="86" y="24"/>
                      </a:lnTo>
                      <a:lnTo>
                        <a:pt x="85" y="24"/>
                      </a:lnTo>
                      <a:lnTo>
                        <a:pt x="85" y="23"/>
                      </a:lnTo>
                      <a:lnTo>
                        <a:pt x="84" y="23"/>
                      </a:lnTo>
                      <a:lnTo>
                        <a:pt x="83" y="23"/>
                      </a:lnTo>
                      <a:lnTo>
                        <a:pt x="82" y="23"/>
                      </a:lnTo>
                      <a:lnTo>
                        <a:pt x="82" y="22"/>
                      </a:lnTo>
                      <a:lnTo>
                        <a:pt x="81" y="22"/>
                      </a:lnTo>
                      <a:lnTo>
                        <a:pt x="80" y="21"/>
                      </a:lnTo>
                      <a:lnTo>
                        <a:pt x="80" y="20"/>
                      </a:lnTo>
                      <a:lnTo>
                        <a:pt x="79" y="19"/>
                      </a:lnTo>
                      <a:lnTo>
                        <a:pt x="78" y="18"/>
                      </a:lnTo>
                      <a:lnTo>
                        <a:pt x="78" y="17"/>
                      </a:lnTo>
                      <a:lnTo>
                        <a:pt x="77" y="16"/>
                      </a:lnTo>
                      <a:lnTo>
                        <a:pt x="77" y="15"/>
                      </a:lnTo>
                      <a:lnTo>
                        <a:pt x="76" y="14"/>
                      </a:lnTo>
                      <a:lnTo>
                        <a:pt x="76" y="12"/>
                      </a:lnTo>
                      <a:lnTo>
                        <a:pt x="75" y="9"/>
                      </a:lnTo>
                      <a:lnTo>
                        <a:pt x="74" y="7"/>
                      </a:lnTo>
                      <a:lnTo>
                        <a:pt x="73" y="5"/>
                      </a:lnTo>
                      <a:lnTo>
                        <a:pt x="73" y="4"/>
                      </a:lnTo>
                      <a:lnTo>
                        <a:pt x="72" y="3"/>
                      </a:lnTo>
                      <a:lnTo>
                        <a:pt x="72" y="2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70" y="1"/>
                      </a:lnTo>
                      <a:lnTo>
                        <a:pt x="69" y="1"/>
                      </a:lnTo>
                      <a:lnTo>
                        <a:pt x="68" y="1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65" name="Freeform 321"/>
                <p:cNvSpPr>
                  <a:spLocks/>
                </p:cNvSpPr>
                <p:nvPr/>
              </p:nvSpPr>
              <p:spPr bwMode="auto">
                <a:xfrm>
                  <a:off x="3159" y="3640"/>
                  <a:ext cx="137" cy="143"/>
                </a:xfrm>
                <a:custGeom>
                  <a:avLst/>
                  <a:gdLst>
                    <a:gd name="T0" fmla="*/ 3606 w 22"/>
                    <a:gd name="T1" fmla="*/ 466 h 23"/>
                    <a:gd name="T2" fmla="*/ 3375 w 22"/>
                    <a:gd name="T3" fmla="*/ 734 h 23"/>
                    <a:gd name="T4" fmla="*/ 3139 w 22"/>
                    <a:gd name="T5" fmla="*/ 1200 h 23"/>
                    <a:gd name="T6" fmla="*/ 2908 w 22"/>
                    <a:gd name="T7" fmla="*/ 1430 h 23"/>
                    <a:gd name="T8" fmla="*/ 2404 w 22"/>
                    <a:gd name="T9" fmla="*/ 2164 h 23"/>
                    <a:gd name="T10" fmla="*/ 2173 w 22"/>
                    <a:gd name="T11" fmla="*/ 2630 h 23"/>
                    <a:gd name="T12" fmla="*/ 1432 w 22"/>
                    <a:gd name="T13" fmla="*/ 2897 h 23"/>
                    <a:gd name="T14" fmla="*/ 735 w 22"/>
                    <a:gd name="T15" fmla="*/ 3594 h 23"/>
                    <a:gd name="T16" fmla="*/ 230 w 22"/>
                    <a:gd name="T17" fmla="*/ 4097 h 23"/>
                    <a:gd name="T18" fmla="*/ 0 w 22"/>
                    <a:gd name="T19" fmla="*/ 4794 h 23"/>
                    <a:gd name="T20" fmla="*/ 735 w 22"/>
                    <a:gd name="T21" fmla="*/ 5061 h 23"/>
                    <a:gd name="T22" fmla="*/ 1202 w 22"/>
                    <a:gd name="T23" fmla="*/ 5061 h 23"/>
                    <a:gd name="T24" fmla="*/ 1432 w 22"/>
                    <a:gd name="T25" fmla="*/ 5297 h 23"/>
                    <a:gd name="T26" fmla="*/ 1937 w 22"/>
                    <a:gd name="T27" fmla="*/ 5297 h 23"/>
                    <a:gd name="T28" fmla="*/ 2678 w 22"/>
                    <a:gd name="T29" fmla="*/ 4794 h 23"/>
                    <a:gd name="T30" fmla="*/ 3139 w 22"/>
                    <a:gd name="T31" fmla="*/ 3594 h 23"/>
                    <a:gd name="T32" fmla="*/ 3606 w 22"/>
                    <a:gd name="T33" fmla="*/ 3134 h 23"/>
                    <a:gd name="T34" fmla="*/ 4110 w 22"/>
                    <a:gd name="T35" fmla="*/ 2897 h 23"/>
                    <a:gd name="T36" fmla="*/ 4340 w 22"/>
                    <a:gd name="T37" fmla="*/ 2394 h 23"/>
                    <a:gd name="T38" fmla="*/ 4577 w 22"/>
                    <a:gd name="T39" fmla="*/ 1934 h 23"/>
                    <a:gd name="T40" fmla="*/ 5312 w 22"/>
                    <a:gd name="T41" fmla="*/ 1704 h 23"/>
                    <a:gd name="T42" fmla="*/ 5312 w 22"/>
                    <a:gd name="T43" fmla="*/ 964 h 23"/>
                    <a:gd name="T44" fmla="*/ 5081 w 22"/>
                    <a:gd name="T45" fmla="*/ 230 h 23"/>
                    <a:gd name="T46" fmla="*/ 4845 w 22"/>
                    <a:gd name="T47" fmla="*/ 466 h 23"/>
                    <a:gd name="T48" fmla="*/ 4340 w 22"/>
                    <a:gd name="T49" fmla="*/ 964 h 23"/>
                    <a:gd name="T50" fmla="*/ 4110 w 22"/>
                    <a:gd name="T51" fmla="*/ 1200 h 23"/>
                    <a:gd name="T52" fmla="*/ 4340 w 22"/>
                    <a:gd name="T53" fmla="*/ 466 h 23"/>
                    <a:gd name="T54" fmla="*/ 4110 w 22"/>
                    <a:gd name="T55" fmla="*/ 230 h 23"/>
                    <a:gd name="T56" fmla="*/ 4110 w 22"/>
                    <a:gd name="T57" fmla="*/ 0 h 23"/>
                    <a:gd name="T58" fmla="*/ 3606 w 22"/>
                    <a:gd name="T59" fmla="*/ 466 h 2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22"/>
                    <a:gd name="T91" fmla="*/ 0 h 23"/>
                    <a:gd name="T92" fmla="*/ 22 w 22"/>
                    <a:gd name="T93" fmla="*/ 23 h 23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22" h="23">
                      <a:moveTo>
                        <a:pt x="15" y="2"/>
                      </a:moveTo>
                      <a:cubicBezTo>
                        <a:pt x="14" y="2"/>
                        <a:pt x="14" y="3"/>
                        <a:pt x="14" y="3"/>
                      </a:cubicBezTo>
                      <a:cubicBezTo>
                        <a:pt x="13" y="4"/>
                        <a:pt x="14" y="4"/>
                        <a:pt x="13" y="5"/>
                      </a:cubicBezTo>
                      <a:cubicBezTo>
                        <a:pt x="13" y="5"/>
                        <a:pt x="12" y="5"/>
                        <a:pt x="12" y="6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10" y="10"/>
                        <a:pt x="10" y="10"/>
                        <a:pt x="9" y="11"/>
                      </a:cubicBezTo>
                      <a:cubicBezTo>
                        <a:pt x="8" y="11"/>
                        <a:pt x="7" y="12"/>
                        <a:pt x="6" y="12"/>
                      </a:cubicBezTo>
                      <a:cubicBezTo>
                        <a:pt x="5" y="13"/>
                        <a:pt x="4" y="14"/>
                        <a:pt x="3" y="15"/>
                      </a:cubicBezTo>
                      <a:cubicBezTo>
                        <a:pt x="3" y="16"/>
                        <a:pt x="1" y="17"/>
                        <a:pt x="1" y="17"/>
                      </a:cubicBezTo>
                      <a:cubicBezTo>
                        <a:pt x="0" y="18"/>
                        <a:pt x="0" y="20"/>
                        <a:pt x="0" y="20"/>
                      </a:cubicBezTo>
                      <a:cubicBezTo>
                        <a:pt x="2" y="22"/>
                        <a:pt x="2" y="21"/>
                        <a:pt x="3" y="21"/>
                      </a:cubicBezTo>
                      <a:cubicBezTo>
                        <a:pt x="4" y="21"/>
                        <a:pt x="4" y="21"/>
                        <a:pt x="5" y="21"/>
                      </a:cubicBezTo>
                      <a:cubicBezTo>
                        <a:pt x="5" y="21"/>
                        <a:pt x="5" y="21"/>
                        <a:pt x="6" y="22"/>
                      </a:cubicBezTo>
                      <a:cubicBezTo>
                        <a:pt x="7" y="22"/>
                        <a:pt x="8" y="23"/>
                        <a:pt x="8" y="22"/>
                      </a:cubicBezTo>
                      <a:cubicBezTo>
                        <a:pt x="9" y="21"/>
                        <a:pt x="10" y="21"/>
                        <a:pt x="11" y="20"/>
                      </a:cubicBezTo>
                      <a:cubicBezTo>
                        <a:pt x="13" y="18"/>
                        <a:pt x="12" y="16"/>
                        <a:pt x="13" y="15"/>
                      </a:cubicBezTo>
                      <a:cubicBezTo>
                        <a:pt x="14" y="14"/>
                        <a:pt x="14" y="14"/>
                        <a:pt x="15" y="13"/>
                      </a:cubicBezTo>
                      <a:cubicBezTo>
                        <a:pt x="16" y="12"/>
                        <a:pt x="16" y="13"/>
                        <a:pt x="17" y="12"/>
                      </a:cubicBezTo>
                      <a:cubicBezTo>
                        <a:pt x="17" y="12"/>
                        <a:pt x="16" y="10"/>
                        <a:pt x="18" y="10"/>
                      </a:cubicBezTo>
                      <a:cubicBezTo>
                        <a:pt x="18" y="10"/>
                        <a:pt x="19" y="9"/>
                        <a:pt x="19" y="8"/>
                      </a:cubicBezTo>
                      <a:cubicBezTo>
                        <a:pt x="21" y="8"/>
                        <a:pt x="21" y="8"/>
                        <a:pt x="22" y="7"/>
                      </a:cubicBezTo>
                      <a:cubicBezTo>
                        <a:pt x="22" y="6"/>
                        <a:pt x="21" y="6"/>
                        <a:pt x="22" y="4"/>
                      </a:cubicBezTo>
                      <a:cubicBezTo>
                        <a:pt x="22" y="3"/>
                        <a:pt x="22" y="2"/>
                        <a:pt x="21" y="1"/>
                      </a:cubicBezTo>
                      <a:cubicBezTo>
                        <a:pt x="21" y="1"/>
                        <a:pt x="21" y="3"/>
                        <a:pt x="20" y="2"/>
                      </a:cubicBezTo>
                      <a:cubicBezTo>
                        <a:pt x="19" y="3"/>
                        <a:pt x="18" y="3"/>
                        <a:pt x="18" y="4"/>
                      </a:cubicBezTo>
                      <a:cubicBezTo>
                        <a:pt x="18" y="4"/>
                        <a:pt x="17" y="4"/>
                        <a:pt x="17" y="5"/>
                      </a:cubicBezTo>
                      <a:cubicBezTo>
                        <a:pt x="17" y="5"/>
                        <a:pt x="17" y="3"/>
                        <a:pt x="18" y="2"/>
                      </a:cubicBezTo>
                      <a:cubicBezTo>
                        <a:pt x="18" y="2"/>
                        <a:pt x="17" y="2"/>
                        <a:pt x="17" y="1"/>
                      </a:cubicBezTo>
                      <a:cubicBezTo>
                        <a:pt x="17" y="1"/>
                        <a:pt x="17" y="1"/>
                        <a:pt x="17" y="0"/>
                      </a:cubicBezTo>
                      <a:cubicBezTo>
                        <a:pt x="17" y="0"/>
                        <a:pt x="15" y="0"/>
                        <a:pt x="15" y="2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66" name="Freeform 322"/>
                <p:cNvSpPr>
                  <a:spLocks/>
                </p:cNvSpPr>
                <p:nvPr/>
              </p:nvSpPr>
              <p:spPr bwMode="auto">
                <a:xfrm>
                  <a:off x="3290" y="3565"/>
                  <a:ext cx="93" cy="100"/>
                </a:xfrm>
                <a:custGeom>
                  <a:avLst/>
                  <a:gdLst>
                    <a:gd name="T0" fmla="*/ 961 w 15"/>
                    <a:gd name="T1" fmla="*/ 231 h 16"/>
                    <a:gd name="T2" fmla="*/ 1190 w 15"/>
                    <a:gd name="T3" fmla="*/ 744 h 16"/>
                    <a:gd name="T4" fmla="*/ 732 w 15"/>
                    <a:gd name="T5" fmla="*/ 1212 h 16"/>
                    <a:gd name="T6" fmla="*/ 459 w 15"/>
                    <a:gd name="T7" fmla="*/ 1719 h 16"/>
                    <a:gd name="T8" fmla="*/ 0 w 15"/>
                    <a:gd name="T9" fmla="*/ 1950 h 16"/>
                    <a:gd name="T10" fmla="*/ 732 w 15"/>
                    <a:gd name="T11" fmla="*/ 2694 h 16"/>
                    <a:gd name="T12" fmla="*/ 459 w 15"/>
                    <a:gd name="T13" fmla="*/ 3400 h 16"/>
                    <a:gd name="T14" fmla="*/ 732 w 15"/>
                    <a:gd name="T15" fmla="*/ 3400 h 16"/>
                    <a:gd name="T16" fmla="*/ 732 w 15"/>
                    <a:gd name="T17" fmla="*/ 3906 h 16"/>
                    <a:gd name="T18" fmla="*/ 1190 w 15"/>
                    <a:gd name="T19" fmla="*/ 3669 h 16"/>
                    <a:gd name="T20" fmla="*/ 1420 w 15"/>
                    <a:gd name="T21" fmla="*/ 3400 h 16"/>
                    <a:gd name="T22" fmla="*/ 1655 w 15"/>
                    <a:gd name="T23" fmla="*/ 3162 h 16"/>
                    <a:gd name="T24" fmla="*/ 1922 w 15"/>
                    <a:gd name="T25" fmla="*/ 2931 h 16"/>
                    <a:gd name="T26" fmla="*/ 1922 w 15"/>
                    <a:gd name="T27" fmla="*/ 2931 h 16"/>
                    <a:gd name="T28" fmla="*/ 2151 w 15"/>
                    <a:gd name="T29" fmla="*/ 2694 h 16"/>
                    <a:gd name="T30" fmla="*/ 2151 w 15"/>
                    <a:gd name="T31" fmla="*/ 2187 h 16"/>
                    <a:gd name="T32" fmla="*/ 2616 w 15"/>
                    <a:gd name="T33" fmla="*/ 1950 h 16"/>
                    <a:gd name="T34" fmla="*/ 2846 w 15"/>
                    <a:gd name="T35" fmla="*/ 2187 h 16"/>
                    <a:gd name="T36" fmla="*/ 3112 w 15"/>
                    <a:gd name="T37" fmla="*/ 1719 h 16"/>
                    <a:gd name="T38" fmla="*/ 3342 w 15"/>
                    <a:gd name="T39" fmla="*/ 1444 h 16"/>
                    <a:gd name="T40" fmla="*/ 3577 w 15"/>
                    <a:gd name="T41" fmla="*/ 975 h 16"/>
                    <a:gd name="T42" fmla="*/ 3342 w 15"/>
                    <a:gd name="T43" fmla="*/ 744 h 16"/>
                    <a:gd name="T44" fmla="*/ 2616 w 15"/>
                    <a:gd name="T45" fmla="*/ 975 h 16"/>
                    <a:gd name="T46" fmla="*/ 1922 w 15"/>
                    <a:gd name="T47" fmla="*/ 744 h 16"/>
                    <a:gd name="T48" fmla="*/ 1922 w 15"/>
                    <a:gd name="T49" fmla="*/ 231 h 16"/>
                    <a:gd name="T50" fmla="*/ 1655 w 15"/>
                    <a:gd name="T51" fmla="*/ 0 h 16"/>
                    <a:gd name="T52" fmla="*/ 1190 w 15"/>
                    <a:gd name="T53" fmla="*/ 231 h 16"/>
                    <a:gd name="T54" fmla="*/ 961 w 15"/>
                    <a:gd name="T55" fmla="*/ 231 h 1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5"/>
                    <a:gd name="T85" fmla="*/ 0 h 16"/>
                    <a:gd name="T86" fmla="*/ 15 w 15"/>
                    <a:gd name="T87" fmla="*/ 16 h 1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5" h="16">
                      <a:moveTo>
                        <a:pt x="4" y="1"/>
                      </a:moveTo>
                      <a:cubicBezTo>
                        <a:pt x="4" y="2"/>
                        <a:pt x="5" y="2"/>
                        <a:pt x="5" y="3"/>
                      </a:cubicBezTo>
                      <a:cubicBezTo>
                        <a:pt x="4" y="4"/>
                        <a:pt x="4" y="4"/>
                        <a:pt x="3" y="5"/>
                      </a:cubicBezTo>
                      <a:cubicBezTo>
                        <a:pt x="3" y="5"/>
                        <a:pt x="3" y="7"/>
                        <a:pt x="2" y="7"/>
                      </a:cubicBezTo>
                      <a:cubicBezTo>
                        <a:pt x="1" y="7"/>
                        <a:pt x="0" y="7"/>
                        <a:pt x="0" y="8"/>
                      </a:cubicBezTo>
                      <a:cubicBezTo>
                        <a:pt x="0" y="8"/>
                        <a:pt x="3" y="11"/>
                        <a:pt x="3" y="11"/>
                      </a:cubicBezTo>
                      <a:cubicBezTo>
                        <a:pt x="4" y="12"/>
                        <a:pt x="2" y="13"/>
                        <a:pt x="2" y="14"/>
                      </a:cubicBezTo>
                      <a:cubicBezTo>
                        <a:pt x="2" y="14"/>
                        <a:pt x="2" y="14"/>
                        <a:pt x="3" y="14"/>
                      </a:cubicBezTo>
                      <a:cubicBezTo>
                        <a:pt x="3" y="15"/>
                        <a:pt x="3" y="16"/>
                        <a:pt x="3" y="16"/>
                      </a:cubicBezTo>
                      <a:cubicBezTo>
                        <a:pt x="4" y="16"/>
                        <a:pt x="4" y="16"/>
                        <a:pt x="5" y="15"/>
                      </a:cubicBezTo>
                      <a:cubicBezTo>
                        <a:pt x="5" y="15"/>
                        <a:pt x="6" y="15"/>
                        <a:pt x="6" y="14"/>
                      </a:cubicBezTo>
                      <a:cubicBezTo>
                        <a:pt x="6" y="14"/>
                        <a:pt x="6" y="13"/>
                        <a:pt x="7" y="13"/>
                      </a:cubicBezTo>
                      <a:cubicBezTo>
                        <a:pt x="7" y="13"/>
                        <a:pt x="7" y="13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1"/>
                        <a:pt x="9" y="11"/>
                        <a:pt x="9" y="11"/>
                      </a:cubicBezTo>
                      <a:cubicBezTo>
                        <a:pt x="10" y="10"/>
                        <a:pt x="9" y="10"/>
                        <a:pt x="9" y="9"/>
                      </a:cubicBezTo>
                      <a:cubicBezTo>
                        <a:pt x="10" y="9"/>
                        <a:pt x="10" y="8"/>
                        <a:pt x="11" y="8"/>
                      </a:cubicBezTo>
                      <a:cubicBezTo>
                        <a:pt x="11" y="9"/>
                        <a:pt x="11" y="10"/>
                        <a:pt x="12" y="9"/>
                      </a:cubicBezTo>
                      <a:cubicBezTo>
                        <a:pt x="12" y="8"/>
                        <a:pt x="13" y="8"/>
                        <a:pt x="13" y="7"/>
                      </a:cubicBezTo>
                      <a:cubicBezTo>
                        <a:pt x="14" y="7"/>
                        <a:pt x="14" y="6"/>
                        <a:pt x="14" y="6"/>
                      </a:cubicBezTo>
                      <a:cubicBezTo>
                        <a:pt x="15" y="5"/>
                        <a:pt x="15" y="5"/>
                        <a:pt x="15" y="4"/>
                      </a:cubicBezTo>
                      <a:cubicBezTo>
                        <a:pt x="15" y="4"/>
                        <a:pt x="14" y="4"/>
                        <a:pt x="14" y="3"/>
                      </a:cubicBezTo>
                      <a:cubicBezTo>
                        <a:pt x="13" y="3"/>
                        <a:pt x="12" y="4"/>
                        <a:pt x="11" y="4"/>
                      </a:cubicBezTo>
                      <a:cubicBezTo>
                        <a:pt x="10" y="4"/>
                        <a:pt x="7" y="4"/>
                        <a:pt x="8" y="3"/>
                      </a:cubicBezTo>
                      <a:cubicBezTo>
                        <a:pt x="8" y="3"/>
                        <a:pt x="8" y="2"/>
                        <a:pt x="8" y="1"/>
                      </a:cubicBezTo>
                      <a:cubicBezTo>
                        <a:pt x="7" y="1"/>
                        <a:pt x="7" y="0"/>
                        <a:pt x="7" y="0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5" y="1"/>
                        <a:pt x="5" y="1"/>
                        <a:pt x="4" y="1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  <p:sp>
              <p:nvSpPr>
                <p:cNvPr id="667" name="Freeform 324"/>
                <p:cNvSpPr>
                  <a:spLocks/>
                </p:cNvSpPr>
                <p:nvPr/>
              </p:nvSpPr>
              <p:spPr bwMode="auto">
                <a:xfrm>
                  <a:off x="2786" y="3584"/>
                  <a:ext cx="80" cy="81"/>
                </a:xfrm>
                <a:custGeom>
                  <a:avLst/>
                  <a:gdLst>
                    <a:gd name="T0" fmla="*/ 0 w 13"/>
                    <a:gd name="T1" fmla="*/ 231 h 13"/>
                    <a:gd name="T2" fmla="*/ 0 w 13"/>
                    <a:gd name="T3" fmla="*/ 467 h 13"/>
                    <a:gd name="T4" fmla="*/ 455 w 13"/>
                    <a:gd name="T5" fmla="*/ 1203 h 13"/>
                    <a:gd name="T6" fmla="*/ 455 w 13"/>
                    <a:gd name="T7" fmla="*/ 1439 h 13"/>
                    <a:gd name="T8" fmla="*/ 683 w 13"/>
                    <a:gd name="T9" fmla="*/ 1707 h 13"/>
                    <a:gd name="T10" fmla="*/ 683 w 13"/>
                    <a:gd name="T11" fmla="*/ 1944 h 13"/>
                    <a:gd name="T12" fmla="*/ 683 w 13"/>
                    <a:gd name="T13" fmla="*/ 2405 h 13"/>
                    <a:gd name="T14" fmla="*/ 1175 w 13"/>
                    <a:gd name="T15" fmla="*/ 2679 h 13"/>
                    <a:gd name="T16" fmla="*/ 1403 w 13"/>
                    <a:gd name="T17" fmla="*/ 2910 h 13"/>
                    <a:gd name="T18" fmla="*/ 1858 w 13"/>
                    <a:gd name="T19" fmla="*/ 2910 h 13"/>
                    <a:gd name="T20" fmla="*/ 2351 w 13"/>
                    <a:gd name="T21" fmla="*/ 2679 h 13"/>
                    <a:gd name="T22" fmla="*/ 2572 w 13"/>
                    <a:gd name="T23" fmla="*/ 2175 h 13"/>
                    <a:gd name="T24" fmla="*/ 2572 w 13"/>
                    <a:gd name="T25" fmla="*/ 1944 h 13"/>
                    <a:gd name="T26" fmla="*/ 2572 w 13"/>
                    <a:gd name="T27" fmla="*/ 1707 h 13"/>
                    <a:gd name="T28" fmla="*/ 2800 w 13"/>
                    <a:gd name="T29" fmla="*/ 1707 h 13"/>
                    <a:gd name="T30" fmla="*/ 2800 w 13"/>
                    <a:gd name="T31" fmla="*/ 1203 h 13"/>
                    <a:gd name="T32" fmla="*/ 2800 w 13"/>
                    <a:gd name="T33" fmla="*/ 972 h 13"/>
                    <a:gd name="T34" fmla="*/ 2800 w 13"/>
                    <a:gd name="T35" fmla="*/ 467 h 13"/>
                    <a:gd name="T36" fmla="*/ 2572 w 13"/>
                    <a:gd name="T37" fmla="*/ 231 h 13"/>
                    <a:gd name="T38" fmla="*/ 2351 w 13"/>
                    <a:gd name="T39" fmla="*/ 467 h 13"/>
                    <a:gd name="T40" fmla="*/ 2080 w 13"/>
                    <a:gd name="T41" fmla="*/ 467 h 13"/>
                    <a:gd name="T42" fmla="*/ 1858 w 13"/>
                    <a:gd name="T43" fmla="*/ 735 h 13"/>
                    <a:gd name="T44" fmla="*/ 1631 w 13"/>
                    <a:gd name="T45" fmla="*/ 735 h 13"/>
                    <a:gd name="T46" fmla="*/ 1403 w 13"/>
                    <a:gd name="T47" fmla="*/ 467 h 13"/>
                    <a:gd name="T48" fmla="*/ 948 w 13"/>
                    <a:gd name="T49" fmla="*/ 467 h 13"/>
                    <a:gd name="T50" fmla="*/ 455 w 13"/>
                    <a:gd name="T51" fmla="*/ 0 h 13"/>
                    <a:gd name="T52" fmla="*/ 0 w 13"/>
                    <a:gd name="T53" fmla="*/ 231 h 1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3"/>
                    <a:gd name="T82" fmla="*/ 0 h 13"/>
                    <a:gd name="T83" fmla="*/ 13 w 13"/>
                    <a:gd name="T84" fmla="*/ 13 h 13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3" h="13">
                      <a:moveTo>
                        <a:pt x="0" y="1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4"/>
                        <a:pt x="1" y="4"/>
                        <a:pt x="2" y="5"/>
                      </a:cubicBezTo>
                      <a:cubicBezTo>
                        <a:pt x="2" y="5"/>
                        <a:pt x="2" y="5"/>
                        <a:pt x="2" y="6"/>
                      </a:cubicBezTo>
                      <a:cubicBezTo>
                        <a:pt x="3" y="6"/>
                        <a:pt x="2" y="6"/>
                        <a:pt x="3" y="7"/>
                      </a:cubicBezTo>
                      <a:cubicBezTo>
                        <a:pt x="3" y="7"/>
                        <a:pt x="3" y="8"/>
                        <a:pt x="3" y="8"/>
                      </a:cubicBezTo>
                      <a:cubicBezTo>
                        <a:pt x="3" y="9"/>
                        <a:pt x="3" y="10"/>
                        <a:pt x="3" y="10"/>
                      </a:cubicBezTo>
                      <a:cubicBezTo>
                        <a:pt x="4" y="10"/>
                        <a:pt x="4" y="11"/>
                        <a:pt x="5" y="11"/>
                      </a:cubicBezTo>
                      <a:cubicBezTo>
                        <a:pt x="5" y="11"/>
                        <a:pt x="5" y="12"/>
                        <a:pt x="6" y="12"/>
                      </a:cubicBezTo>
                      <a:cubicBezTo>
                        <a:pt x="7" y="12"/>
                        <a:pt x="8" y="13"/>
                        <a:pt x="8" y="12"/>
                      </a:cubicBezTo>
                      <a:cubicBezTo>
                        <a:pt x="9" y="11"/>
                        <a:pt x="10" y="11"/>
                        <a:pt x="10" y="11"/>
                      </a:cubicBezTo>
                      <a:cubicBezTo>
                        <a:pt x="10" y="10"/>
                        <a:pt x="11" y="10"/>
                        <a:pt x="11" y="9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8"/>
                        <a:pt x="11" y="7"/>
                        <a:pt x="11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7"/>
                        <a:pt x="12" y="6"/>
                        <a:pt x="12" y="5"/>
                      </a:cubicBezTo>
                      <a:cubicBezTo>
                        <a:pt x="12" y="5"/>
                        <a:pt x="12" y="4"/>
                        <a:pt x="12" y="4"/>
                      </a:cubicBezTo>
                      <a:cubicBezTo>
                        <a:pt x="12" y="3"/>
                        <a:pt x="13" y="2"/>
                        <a:pt x="12" y="2"/>
                      </a:cubicBezTo>
                      <a:cubicBezTo>
                        <a:pt x="12" y="2"/>
                        <a:pt x="12" y="1"/>
                        <a:pt x="11" y="1"/>
                      </a:cubicBezTo>
                      <a:cubicBezTo>
                        <a:pt x="11" y="1"/>
                        <a:pt x="10" y="2"/>
                        <a:pt x="10" y="2"/>
                      </a:cubicBezTo>
                      <a:cubicBezTo>
                        <a:pt x="9" y="3"/>
                        <a:pt x="9" y="2"/>
                        <a:pt x="9" y="2"/>
                      </a:cubicBezTo>
                      <a:cubicBezTo>
                        <a:pt x="8" y="2"/>
                        <a:pt x="8" y="3"/>
                        <a:pt x="8" y="3"/>
                      </a:cubicBezTo>
                      <a:cubicBezTo>
                        <a:pt x="8" y="3"/>
                        <a:pt x="7" y="3"/>
                        <a:pt x="7" y="3"/>
                      </a:cubicBezTo>
                      <a:cubicBezTo>
                        <a:pt x="7" y="3"/>
                        <a:pt x="6" y="3"/>
                        <a:pt x="6" y="2"/>
                      </a:cubicBezTo>
                      <a:cubicBezTo>
                        <a:pt x="6" y="2"/>
                        <a:pt x="4" y="2"/>
                        <a:pt x="4" y="2"/>
                      </a:cubicBezTo>
                      <a:cubicBezTo>
                        <a:pt x="3" y="1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spcBef>
                      <a:spcPct val="50000"/>
                    </a:spcBef>
                    <a:defRPr/>
                  </a:pPr>
                  <a:endParaRPr lang="en-US">
                    <a:solidFill>
                      <a:prstClr val="black"/>
                    </a:solidFill>
                    <a:latin typeface="Garamond" pitchFamily="18" charset="0"/>
                  </a:endParaRPr>
                </a:p>
              </p:txBody>
            </p:sp>
          </p:grpSp>
        </p:grpSp>
      </p:grpSp>
      <p:sp>
        <p:nvSpPr>
          <p:cNvPr id="760" name="Oval 325"/>
          <p:cNvSpPr>
            <a:spLocks noChangeArrowheads="1"/>
          </p:cNvSpPr>
          <p:nvPr/>
        </p:nvSpPr>
        <p:spPr bwMode="auto">
          <a:xfrm>
            <a:off x="5235267" y="4499951"/>
            <a:ext cx="133349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1" name="Oval 326"/>
          <p:cNvSpPr>
            <a:spLocks noChangeArrowheads="1"/>
          </p:cNvSpPr>
          <p:nvPr/>
        </p:nvSpPr>
        <p:spPr bwMode="auto">
          <a:xfrm>
            <a:off x="5603567" y="4371302"/>
            <a:ext cx="133349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2" name="Oval 327"/>
          <p:cNvSpPr>
            <a:spLocks noChangeArrowheads="1"/>
          </p:cNvSpPr>
          <p:nvPr/>
        </p:nvSpPr>
        <p:spPr bwMode="auto">
          <a:xfrm>
            <a:off x="4629899" y="4193506"/>
            <a:ext cx="118533" cy="100013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3" name="Oval 328"/>
          <p:cNvSpPr>
            <a:spLocks noChangeArrowheads="1"/>
          </p:cNvSpPr>
          <p:nvPr/>
        </p:nvSpPr>
        <p:spPr bwMode="auto">
          <a:xfrm>
            <a:off x="4826789" y="4272877"/>
            <a:ext cx="1312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4" name="Oval 329"/>
          <p:cNvSpPr>
            <a:spLocks noChangeArrowheads="1"/>
          </p:cNvSpPr>
          <p:nvPr/>
        </p:nvSpPr>
        <p:spPr bwMode="auto">
          <a:xfrm>
            <a:off x="5895666" y="3499765"/>
            <a:ext cx="116416" cy="88900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5" name="Oval 330"/>
          <p:cNvSpPr>
            <a:spLocks noChangeArrowheads="1"/>
          </p:cNvSpPr>
          <p:nvPr/>
        </p:nvSpPr>
        <p:spPr bwMode="auto">
          <a:xfrm>
            <a:off x="5512550" y="3325140"/>
            <a:ext cx="118533" cy="87312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6" name="Oval 331"/>
          <p:cNvSpPr>
            <a:spLocks noChangeArrowheads="1"/>
          </p:cNvSpPr>
          <p:nvPr/>
        </p:nvSpPr>
        <p:spPr bwMode="auto">
          <a:xfrm>
            <a:off x="3747248" y="3896647"/>
            <a:ext cx="1185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7" name="Oval 332"/>
          <p:cNvSpPr>
            <a:spLocks noChangeArrowheads="1"/>
          </p:cNvSpPr>
          <p:nvPr/>
        </p:nvSpPr>
        <p:spPr bwMode="auto">
          <a:xfrm>
            <a:off x="1137399" y="2939438"/>
            <a:ext cx="133349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8" name="Oval 333"/>
          <p:cNvSpPr>
            <a:spLocks noChangeArrowheads="1"/>
          </p:cNvSpPr>
          <p:nvPr/>
        </p:nvSpPr>
        <p:spPr bwMode="auto">
          <a:xfrm>
            <a:off x="1520516" y="3175976"/>
            <a:ext cx="120651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69" name="Oval 334"/>
          <p:cNvSpPr>
            <a:spLocks noChangeArrowheads="1"/>
          </p:cNvSpPr>
          <p:nvPr/>
        </p:nvSpPr>
        <p:spPr bwMode="auto">
          <a:xfrm>
            <a:off x="1679307" y="2899690"/>
            <a:ext cx="131233" cy="87312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70" name="Oval 335"/>
          <p:cNvSpPr>
            <a:spLocks noChangeArrowheads="1"/>
          </p:cNvSpPr>
          <p:nvPr/>
        </p:nvSpPr>
        <p:spPr bwMode="auto">
          <a:xfrm>
            <a:off x="8831522" y="3066438"/>
            <a:ext cx="133351" cy="100013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71" name="Oval 336"/>
          <p:cNvSpPr>
            <a:spLocks noChangeArrowheads="1"/>
          </p:cNvSpPr>
          <p:nvPr/>
        </p:nvSpPr>
        <p:spPr bwMode="auto">
          <a:xfrm>
            <a:off x="8806123" y="3412513"/>
            <a:ext cx="1312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72" name="Rectangle 337"/>
          <p:cNvSpPr>
            <a:spLocks noChangeArrowheads="1"/>
          </p:cNvSpPr>
          <p:nvPr/>
        </p:nvSpPr>
        <p:spPr bwMode="auto">
          <a:xfrm>
            <a:off x="4411922" y="3380702"/>
            <a:ext cx="6379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South Korea</a:t>
            </a:r>
          </a:p>
        </p:txBody>
      </p:sp>
      <p:sp>
        <p:nvSpPr>
          <p:cNvPr id="773" name="Rectangle 338"/>
          <p:cNvSpPr>
            <a:spLocks noChangeArrowheads="1"/>
          </p:cNvSpPr>
          <p:nvPr/>
        </p:nvSpPr>
        <p:spPr bwMode="auto">
          <a:xfrm>
            <a:off x="6079875" y="3463252"/>
            <a:ext cx="29815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Japan</a:t>
            </a:r>
            <a:endParaRPr lang="en-US" sz="1000" dirty="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4" name="Rectangle 339"/>
          <p:cNvSpPr>
            <a:spLocks noChangeArrowheads="1"/>
          </p:cNvSpPr>
          <p:nvPr/>
        </p:nvSpPr>
        <p:spPr bwMode="auto">
          <a:xfrm>
            <a:off x="5040573" y="3153690"/>
            <a:ext cx="63959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North Korea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5" name="Rectangle 340"/>
          <p:cNvSpPr>
            <a:spLocks noChangeArrowheads="1"/>
          </p:cNvSpPr>
          <p:nvPr/>
        </p:nvSpPr>
        <p:spPr bwMode="auto">
          <a:xfrm>
            <a:off x="3948334" y="4355427"/>
            <a:ext cx="4568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Malaysia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6" name="Rectangle 341"/>
          <p:cNvSpPr>
            <a:spLocks noChangeArrowheads="1"/>
          </p:cNvSpPr>
          <p:nvPr/>
        </p:nvSpPr>
        <p:spPr bwMode="auto">
          <a:xfrm>
            <a:off x="3908116" y="4620540"/>
            <a:ext cx="5209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Singapore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7" name="Rectangle 342"/>
          <p:cNvSpPr>
            <a:spLocks noChangeArrowheads="1"/>
          </p:cNvSpPr>
          <p:nvPr/>
        </p:nvSpPr>
        <p:spPr bwMode="auto">
          <a:xfrm>
            <a:off x="3522882" y="3996652"/>
            <a:ext cx="25648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India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8" name="Rectangle 343"/>
          <p:cNvSpPr>
            <a:spLocks noChangeArrowheads="1"/>
          </p:cNvSpPr>
          <p:nvPr/>
        </p:nvSpPr>
        <p:spPr bwMode="auto">
          <a:xfrm>
            <a:off x="5241654" y="5049165"/>
            <a:ext cx="37189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Darwin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79" name="Oval 344"/>
          <p:cNvSpPr>
            <a:spLocks noChangeArrowheads="1"/>
          </p:cNvSpPr>
          <p:nvPr/>
        </p:nvSpPr>
        <p:spPr bwMode="auto">
          <a:xfrm>
            <a:off x="6289367" y="4785701"/>
            <a:ext cx="133349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80" name="Rectangle 345"/>
          <p:cNvSpPr>
            <a:spLocks noChangeArrowheads="1"/>
          </p:cNvSpPr>
          <p:nvPr/>
        </p:nvSpPr>
        <p:spPr bwMode="auto">
          <a:xfrm>
            <a:off x="6289423" y="4620540"/>
            <a:ext cx="7870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Papua Neguine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1" name="Rectangle 346"/>
          <p:cNvSpPr>
            <a:spLocks noChangeArrowheads="1"/>
          </p:cNvSpPr>
          <p:nvPr/>
        </p:nvSpPr>
        <p:spPr bwMode="auto">
          <a:xfrm>
            <a:off x="8315016" y="2999702"/>
            <a:ext cx="36388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Seattle</a:t>
            </a:r>
            <a:endParaRPr lang="en-US" sz="1000" b="1">
              <a:solidFill>
                <a:prstClr val="black"/>
              </a:solidFill>
            </a:endParaRPr>
          </a:p>
        </p:txBody>
      </p:sp>
      <p:sp>
        <p:nvSpPr>
          <p:cNvPr id="782" name="Rectangle 347"/>
          <p:cNvSpPr>
            <a:spLocks noChangeArrowheads="1"/>
          </p:cNvSpPr>
          <p:nvPr/>
        </p:nvSpPr>
        <p:spPr bwMode="auto">
          <a:xfrm>
            <a:off x="7991170" y="3423565"/>
            <a:ext cx="6091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Los Angeles</a:t>
            </a:r>
            <a:endParaRPr lang="en-US" sz="1000" b="1">
              <a:solidFill>
                <a:prstClr val="black"/>
              </a:solidFill>
            </a:endParaRPr>
          </a:p>
        </p:txBody>
      </p:sp>
      <p:sp>
        <p:nvSpPr>
          <p:cNvPr id="783" name="Rectangle 348"/>
          <p:cNvSpPr>
            <a:spLocks noChangeArrowheads="1"/>
          </p:cNvSpPr>
          <p:nvPr/>
        </p:nvSpPr>
        <p:spPr bwMode="auto">
          <a:xfrm>
            <a:off x="10025322" y="4085552"/>
            <a:ext cx="80310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Port of Panama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4" name="Rectangle 349"/>
          <p:cNvSpPr>
            <a:spLocks noChangeArrowheads="1"/>
          </p:cNvSpPr>
          <p:nvPr/>
        </p:nvSpPr>
        <p:spPr bwMode="auto">
          <a:xfrm>
            <a:off x="10736482" y="5622252"/>
            <a:ext cx="106118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Port of Buenos Aires</a:t>
            </a:r>
            <a:endParaRPr lang="en-US" sz="1000" b="1" dirty="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5" name="Rectangle 350"/>
          <p:cNvSpPr>
            <a:spLocks noChangeArrowheads="1"/>
          </p:cNvSpPr>
          <p:nvPr/>
        </p:nvSpPr>
        <p:spPr bwMode="auto">
          <a:xfrm>
            <a:off x="10736490" y="5735026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prstClr val="black"/>
                </a:solidFill>
              </a:rPr>
              <a:t>(Argentina)</a:t>
            </a:r>
            <a:endParaRPr lang="en-US" sz="9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6" name="Rectangle 351"/>
          <p:cNvSpPr>
            <a:spLocks noChangeArrowheads="1"/>
          </p:cNvSpPr>
          <p:nvPr/>
        </p:nvSpPr>
        <p:spPr bwMode="auto">
          <a:xfrm>
            <a:off x="532066" y="3023515"/>
            <a:ext cx="7133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Southampton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7" name="Rectangle 352"/>
          <p:cNvSpPr>
            <a:spLocks noChangeArrowheads="1"/>
          </p:cNvSpPr>
          <p:nvPr/>
        </p:nvSpPr>
        <p:spPr bwMode="auto">
          <a:xfrm>
            <a:off x="1804188" y="2674265"/>
            <a:ext cx="56265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Rotterdam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8" name="Rectangle 353"/>
          <p:cNvSpPr>
            <a:spLocks noChangeArrowheads="1"/>
          </p:cNvSpPr>
          <p:nvPr/>
        </p:nvSpPr>
        <p:spPr bwMode="auto">
          <a:xfrm>
            <a:off x="877055" y="2783802"/>
            <a:ext cx="5530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 err="1">
                <a:solidFill>
                  <a:prstClr val="black"/>
                </a:solidFill>
              </a:rPr>
              <a:t>Seebrugge</a:t>
            </a:r>
            <a:endParaRPr lang="en-US" sz="1000" dirty="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89" name="Rectangle 354"/>
          <p:cNvSpPr>
            <a:spLocks noChangeArrowheads="1"/>
          </p:cNvSpPr>
          <p:nvPr/>
        </p:nvSpPr>
        <p:spPr bwMode="auto">
          <a:xfrm>
            <a:off x="1124699" y="3263227"/>
            <a:ext cx="4792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Marseille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0" name="Rectangle 355"/>
          <p:cNvSpPr>
            <a:spLocks noChangeArrowheads="1"/>
          </p:cNvSpPr>
          <p:nvPr/>
        </p:nvSpPr>
        <p:spPr bwMode="auto">
          <a:xfrm>
            <a:off x="10175566" y="3163215"/>
            <a:ext cx="113973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New York/New Jersey</a:t>
            </a:r>
          </a:p>
        </p:txBody>
      </p:sp>
      <p:sp>
        <p:nvSpPr>
          <p:cNvPr id="791" name="Oval 356"/>
          <p:cNvSpPr>
            <a:spLocks noChangeArrowheads="1"/>
          </p:cNvSpPr>
          <p:nvPr/>
        </p:nvSpPr>
        <p:spPr bwMode="auto">
          <a:xfrm>
            <a:off x="8768023" y="3293390"/>
            <a:ext cx="116417" cy="100012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92" name="Rectangle 357"/>
          <p:cNvSpPr>
            <a:spLocks noChangeArrowheads="1"/>
          </p:cNvSpPr>
          <p:nvPr/>
        </p:nvSpPr>
        <p:spPr bwMode="auto">
          <a:xfrm>
            <a:off x="7315950" y="3185440"/>
            <a:ext cx="12038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Oakland(San Fransisco)</a:t>
            </a:r>
            <a:endParaRPr lang="en-US" sz="1000" b="1">
              <a:solidFill>
                <a:prstClr val="black"/>
              </a:solidFill>
            </a:endParaRPr>
          </a:p>
        </p:txBody>
      </p:sp>
      <p:sp>
        <p:nvSpPr>
          <p:cNvPr id="793" name="Rectangle 358"/>
          <p:cNvSpPr>
            <a:spLocks noChangeArrowheads="1"/>
          </p:cNvSpPr>
          <p:nvPr/>
        </p:nvSpPr>
        <p:spPr bwMode="auto">
          <a:xfrm>
            <a:off x="1975655" y="2855240"/>
            <a:ext cx="45204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Antwerp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4" name="Oval 359"/>
          <p:cNvSpPr>
            <a:spLocks noChangeArrowheads="1"/>
          </p:cNvSpPr>
          <p:nvPr/>
        </p:nvSpPr>
        <p:spPr bwMode="auto">
          <a:xfrm>
            <a:off x="1772434" y="2820315"/>
            <a:ext cx="131233" cy="87312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795" name="Rectangle 361"/>
          <p:cNvSpPr>
            <a:spLocks noChangeArrowheads="1"/>
          </p:cNvSpPr>
          <p:nvPr/>
        </p:nvSpPr>
        <p:spPr bwMode="auto">
          <a:xfrm>
            <a:off x="4003366" y="4191916"/>
            <a:ext cx="4023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Thailand</a:t>
            </a:r>
            <a:endParaRPr lang="en-US" sz="900" b="1" dirty="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6" name="Rectangle 362"/>
          <p:cNvSpPr>
            <a:spLocks noChangeArrowheads="1"/>
          </p:cNvSpPr>
          <p:nvPr/>
        </p:nvSpPr>
        <p:spPr bwMode="auto">
          <a:xfrm>
            <a:off x="4915686" y="4187153"/>
            <a:ext cx="39754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>
                <a:solidFill>
                  <a:prstClr val="black"/>
                </a:solidFill>
              </a:rPr>
              <a:t>Vietnam</a:t>
            </a:r>
            <a:endParaRPr lang="en-US" sz="9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7" name="Rectangle 363"/>
          <p:cNvSpPr>
            <a:spLocks noChangeArrowheads="1"/>
          </p:cNvSpPr>
          <p:nvPr/>
        </p:nvSpPr>
        <p:spPr bwMode="auto">
          <a:xfrm>
            <a:off x="5758083" y="4301452"/>
            <a:ext cx="13513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Philippine/General Santos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8" name="Rectangle 364"/>
          <p:cNvSpPr>
            <a:spLocks noChangeArrowheads="1"/>
          </p:cNvSpPr>
          <p:nvPr/>
        </p:nvSpPr>
        <p:spPr bwMode="auto">
          <a:xfrm>
            <a:off x="6960348" y="5996902"/>
            <a:ext cx="12311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Auckland(New Zealand)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799" name="Oval 365"/>
          <p:cNvSpPr>
            <a:spLocks noChangeArrowheads="1"/>
          </p:cNvSpPr>
          <p:nvPr/>
        </p:nvSpPr>
        <p:spPr bwMode="auto">
          <a:xfrm>
            <a:off x="6395238" y="5615963"/>
            <a:ext cx="1312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00" name="Rectangle 366"/>
          <p:cNvSpPr>
            <a:spLocks noChangeArrowheads="1"/>
          </p:cNvSpPr>
          <p:nvPr/>
        </p:nvSpPr>
        <p:spPr bwMode="auto">
          <a:xfrm>
            <a:off x="5935882" y="5471440"/>
            <a:ext cx="3735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Sydney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801" name="Oval 367"/>
          <p:cNvSpPr>
            <a:spLocks noChangeArrowheads="1"/>
          </p:cNvSpPr>
          <p:nvPr/>
        </p:nvSpPr>
        <p:spPr bwMode="auto">
          <a:xfrm>
            <a:off x="6185689" y="5793763"/>
            <a:ext cx="116417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02" name="Rectangle 368"/>
          <p:cNvSpPr>
            <a:spLocks noChangeArrowheads="1"/>
          </p:cNvSpPr>
          <p:nvPr/>
        </p:nvSpPr>
        <p:spPr bwMode="auto">
          <a:xfrm>
            <a:off x="5377122" y="5692102"/>
            <a:ext cx="5802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Melbourne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818" name="Oval 385"/>
          <p:cNvSpPr>
            <a:spLocks noChangeArrowheads="1"/>
          </p:cNvSpPr>
          <p:nvPr/>
        </p:nvSpPr>
        <p:spPr bwMode="auto">
          <a:xfrm>
            <a:off x="4748473" y="4539577"/>
            <a:ext cx="131233" cy="88900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19" name="Oval 386"/>
          <p:cNvSpPr>
            <a:spLocks noChangeArrowheads="1"/>
          </p:cNvSpPr>
          <p:nvPr/>
        </p:nvSpPr>
        <p:spPr bwMode="auto">
          <a:xfrm>
            <a:off x="4657456" y="4460202"/>
            <a:ext cx="131233" cy="88900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0" name="Oval 387"/>
          <p:cNvSpPr>
            <a:spLocks noChangeArrowheads="1"/>
          </p:cNvSpPr>
          <p:nvPr/>
        </p:nvSpPr>
        <p:spPr bwMode="auto">
          <a:xfrm>
            <a:off x="5190815" y="3904584"/>
            <a:ext cx="118533" cy="87313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1" name="Oval 388"/>
          <p:cNvSpPr>
            <a:spLocks noChangeArrowheads="1"/>
          </p:cNvSpPr>
          <p:nvPr/>
        </p:nvSpPr>
        <p:spPr bwMode="auto">
          <a:xfrm>
            <a:off x="5355956" y="3510938"/>
            <a:ext cx="131233" cy="100013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2" name="Oval 389"/>
          <p:cNvSpPr>
            <a:spLocks noChangeArrowheads="1"/>
          </p:cNvSpPr>
          <p:nvPr/>
        </p:nvSpPr>
        <p:spPr bwMode="auto">
          <a:xfrm>
            <a:off x="5815235" y="5003188"/>
            <a:ext cx="118533" cy="100013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3" name="Oval 390"/>
          <p:cNvSpPr>
            <a:spLocks noChangeArrowheads="1"/>
          </p:cNvSpPr>
          <p:nvPr/>
        </p:nvSpPr>
        <p:spPr bwMode="auto">
          <a:xfrm>
            <a:off x="1810499" y="2907627"/>
            <a:ext cx="118533" cy="90488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4" name="Oval 391"/>
          <p:cNvSpPr>
            <a:spLocks noChangeArrowheads="1"/>
          </p:cNvSpPr>
          <p:nvPr/>
        </p:nvSpPr>
        <p:spPr bwMode="auto">
          <a:xfrm>
            <a:off x="10122648" y="4183978"/>
            <a:ext cx="120651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5" name="Oval 392"/>
          <p:cNvSpPr>
            <a:spLocks noChangeArrowheads="1"/>
          </p:cNvSpPr>
          <p:nvPr/>
        </p:nvSpPr>
        <p:spPr bwMode="auto">
          <a:xfrm>
            <a:off x="10967199" y="5517538"/>
            <a:ext cx="1185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6" name="Oval 393"/>
          <p:cNvSpPr>
            <a:spLocks noChangeArrowheads="1"/>
          </p:cNvSpPr>
          <p:nvPr/>
        </p:nvSpPr>
        <p:spPr bwMode="auto">
          <a:xfrm>
            <a:off x="10249689" y="3337901"/>
            <a:ext cx="1312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7" name="Oval 394"/>
          <p:cNvSpPr>
            <a:spLocks noChangeArrowheads="1"/>
          </p:cNvSpPr>
          <p:nvPr/>
        </p:nvSpPr>
        <p:spPr bwMode="auto">
          <a:xfrm>
            <a:off x="7224973" y="5833451"/>
            <a:ext cx="131233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28" name="Text Box 397"/>
          <p:cNvSpPr txBox="1">
            <a:spLocks noChangeArrowheads="1"/>
          </p:cNvSpPr>
          <p:nvPr/>
        </p:nvSpPr>
        <p:spPr bwMode="auto">
          <a:xfrm>
            <a:off x="2041256" y="3317263"/>
            <a:ext cx="5757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000">
                <a:solidFill>
                  <a:prstClr val="black"/>
                </a:solidFill>
              </a:rPr>
              <a:t>Turkey</a:t>
            </a:r>
          </a:p>
        </p:txBody>
      </p:sp>
      <p:sp>
        <p:nvSpPr>
          <p:cNvPr id="829" name="Rectangle 399"/>
          <p:cNvSpPr>
            <a:spLocks noChangeArrowheads="1"/>
          </p:cNvSpPr>
          <p:nvPr/>
        </p:nvSpPr>
        <p:spPr bwMode="auto">
          <a:xfrm>
            <a:off x="4750549" y="3768052"/>
            <a:ext cx="29335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China</a:t>
            </a:r>
            <a:endParaRPr lang="en-US" sz="1000">
              <a:solidFill>
                <a:prstClr val="black"/>
              </a:solidFill>
              <a:latin typeface="Slicker"/>
            </a:endParaRPr>
          </a:p>
        </p:txBody>
      </p:sp>
      <p:sp>
        <p:nvSpPr>
          <p:cNvPr id="830" name="Oval 408"/>
          <p:cNvSpPr>
            <a:spLocks noChangeArrowheads="1"/>
          </p:cNvSpPr>
          <p:nvPr/>
        </p:nvSpPr>
        <p:spPr bwMode="auto">
          <a:xfrm>
            <a:off x="2460316" y="3271226"/>
            <a:ext cx="120651" cy="98425"/>
          </a:xfrm>
          <a:prstGeom prst="ellipse">
            <a:avLst/>
          </a:prstGeom>
          <a:solidFill>
            <a:srgbClr val="FFCC00"/>
          </a:solidFill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endParaRPr lang="id-ID">
              <a:solidFill>
                <a:prstClr val="black"/>
              </a:solidFill>
              <a:latin typeface="Garamond" pitchFamily="18" charset="0"/>
            </a:endParaRPr>
          </a:p>
        </p:txBody>
      </p:sp>
      <p:sp>
        <p:nvSpPr>
          <p:cNvPr id="831" name="Rectangle 360"/>
          <p:cNvSpPr>
            <a:spLocks noChangeArrowheads="1"/>
          </p:cNvSpPr>
          <p:nvPr/>
        </p:nvSpPr>
        <p:spPr bwMode="auto">
          <a:xfrm>
            <a:off x="5085024" y="4410990"/>
            <a:ext cx="34304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prstClr val="black"/>
                </a:solidFill>
              </a:rPr>
              <a:t>Brunei</a:t>
            </a:r>
            <a:endParaRPr lang="en-US" sz="1000" b="1">
              <a:solidFill>
                <a:prstClr val="black"/>
              </a:solidFill>
              <a:latin typeface="Slicker"/>
            </a:endParaRPr>
          </a:p>
        </p:txBody>
      </p:sp>
      <p:sp>
        <p:nvSpPr>
          <p:cNvPr id="832" name="Oval 161"/>
          <p:cNvSpPr>
            <a:spLocks noChangeArrowheads="1"/>
          </p:cNvSpPr>
          <p:nvPr/>
        </p:nvSpPr>
        <p:spPr bwMode="auto">
          <a:xfrm>
            <a:off x="5571815" y="4606313"/>
            <a:ext cx="169333" cy="120441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33" name="Line 372"/>
          <p:cNvSpPr>
            <a:spLocks noChangeShapeType="1"/>
          </p:cNvSpPr>
          <p:nvPr/>
        </p:nvSpPr>
        <p:spPr bwMode="auto">
          <a:xfrm flipV="1">
            <a:off x="5711974" y="3185446"/>
            <a:ext cx="3125860" cy="1443037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34" name="Line 381"/>
          <p:cNvSpPr>
            <a:spLocks noChangeShapeType="1"/>
          </p:cNvSpPr>
          <p:nvPr/>
        </p:nvSpPr>
        <p:spPr bwMode="auto">
          <a:xfrm>
            <a:off x="5696699" y="4746746"/>
            <a:ext cx="747661" cy="869156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35" name="Line 381"/>
          <p:cNvSpPr>
            <a:spLocks noChangeShapeType="1"/>
          </p:cNvSpPr>
          <p:nvPr/>
        </p:nvSpPr>
        <p:spPr bwMode="auto">
          <a:xfrm>
            <a:off x="5673542" y="4762014"/>
            <a:ext cx="512108" cy="1031749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1934" y="5442638"/>
            <a:ext cx="3689286" cy="584775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1600" kern="0" dirty="0">
                <a:cs typeface="Calibri" pitchFamily="34" charset="0"/>
              </a:rPr>
              <a:t>BITUNG </a:t>
            </a:r>
            <a:r>
              <a:rPr lang="en-US" sz="1600" kern="0" dirty="0" smtClean="0">
                <a:cs typeface="Calibri" pitchFamily="34" charset="0"/>
              </a:rPr>
              <a:t>is one of the main gates of Indonesia to Asia-Pacific Region.</a:t>
            </a:r>
            <a:endParaRPr lang="en-US" sz="1600" dirty="0"/>
          </a:p>
        </p:txBody>
      </p:sp>
      <p:sp>
        <p:nvSpPr>
          <p:cNvPr id="414" name="Rectangle 413"/>
          <p:cNvSpPr/>
          <p:nvPr/>
        </p:nvSpPr>
        <p:spPr>
          <a:xfrm>
            <a:off x="389098" y="2115890"/>
            <a:ext cx="144895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1600" b="1" kern="0" dirty="0" smtClean="0">
                <a:cs typeface="Calibri" pitchFamily="34" charset="0"/>
              </a:rPr>
              <a:t>GEOPOSITION</a:t>
            </a:r>
            <a:endParaRPr lang="en-US" sz="1600" b="1" dirty="0"/>
          </a:p>
        </p:txBody>
      </p:sp>
      <p:grpSp>
        <p:nvGrpSpPr>
          <p:cNvPr id="803" name="Group 369"/>
          <p:cNvGrpSpPr>
            <a:grpSpLocks/>
          </p:cNvGrpSpPr>
          <p:nvPr/>
        </p:nvGrpSpPr>
        <p:grpSpPr bwMode="auto">
          <a:xfrm>
            <a:off x="1878234" y="2929852"/>
            <a:ext cx="9099549" cy="2946400"/>
            <a:chOff x="1051" y="2357"/>
            <a:chExt cx="6019" cy="2599"/>
          </a:xfrm>
        </p:grpSpPr>
        <p:sp>
          <p:nvSpPr>
            <p:cNvPr id="804" name="Oval 370"/>
            <p:cNvSpPr>
              <a:spLocks noChangeArrowheads="1"/>
            </p:cNvSpPr>
            <p:nvPr/>
          </p:nvSpPr>
          <p:spPr bwMode="auto">
            <a:xfrm>
              <a:off x="3473" y="3825"/>
              <a:ext cx="95" cy="9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lang="en-US">
                <a:solidFill>
                  <a:prstClr val="black"/>
                </a:solidFill>
                <a:latin typeface="Garamond" pitchFamily="18" charset="0"/>
              </a:endParaRPr>
            </a:p>
          </p:txBody>
        </p:sp>
        <p:grpSp>
          <p:nvGrpSpPr>
            <p:cNvPr id="805" name="Group 371"/>
            <p:cNvGrpSpPr>
              <a:grpSpLocks/>
            </p:cNvGrpSpPr>
            <p:nvPr/>
          </p:nvGrpSpPr>
          <p:grpSpPr bwMode="auto">
            <a:xfrm>
              <a:off x="1051" y="2357"/>
              <a:ext cx="6019" cy="2599"/>
              <a:chOff x="1051" y="2357"/>
              <a:chExt cx="6019" cy="2599"/>
            </a:xfrm>
          </p:grpSpPr>
          <p:sp>
            <p:nvSpPr>
              <p:cNvPr id="806" name="Line 372"/>
              <p:cNvSpPr>
                <a:spLocks noChangeShapeType="1"/>
              </p:cNvSpPr>
              <p:nvPr/>
            </p:nvSpPr>
            <p:spPr bwMode="auto">
              <a:xfrm flipV="1">
                <a:off x="3552" y="2770"/>
                <a:ext cx="3056" cy="1099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7" name="Line 373"/>
              <p:cNvSpPr>
                <a:spLocks noChangeShapeType="1"/>
              </p:cNvSpPr>
              <p:nvPr/>
            </p:nvSpPr>
            <p:spPr bwMode="auto">
              <a:xfrm>
                <a:off x="3519" y="3883"/>
                <a:ext cx="3551" cy="784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8" name="Line 374"/>
              <p:cNvSpPr>
                <a:spLocks noChangeShapeType="1"/>
              </p:cNvSpPr>
              <p:nvPr/>
            </p:nvSpPr>
            <p:spPr bwMode="auto">
              <a:xfrm flipV="1">
                <a:off x="3529" y="3515"/>
                <a:ext cx="3028" cy="353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9" name="Line 375"/>
              <p:cNvSpPr>
                <a:spLocks noChangeShapeType="1"/>
              </p:cNvSpPr>
              <p:nvPr/>
            </p:nvSpPr>
            <p:spPr bwMode="auto">
              <a:xfrm flipV="1">
                <a:off x="3538" y="2928"/>
                <a:ext cx="206" cy="917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0" name="Line 376"/>
              <p:cNvSpPr>
                <a:spLocks noChangeShapeType="1"/>
              </p:cNvSpPr>
              <p:nvPr/>
            </p:nvSpPr>
            <p:spPr bwMode="auto">
              <a:xfrm flipH="1" flipV="1">
                <a:off x="3392" y="2917"/>
                <a:ext cx="132" cy="924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1" name="Line 377"/>
              <p:cNvSpPr>
                <a:spLocks noChangeShapeType="1"/>
              </p:cNvSpPr>
              <p:nvPr/>
            </p:nvSpPr>
            <p:spPr bwMode="auto">
              <a:xfrm flipH="1" flipV="1">
                <a:off x="3283" y="3253"/>
                <a:ext cx="214" cy="597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2" name="Line 378"/>
              <p:cNvSpPr>
                <a:spLocks noChangeShapeType="1"/>
              </p:cNvSpPr>
              <p:nvPr/>
            </p:nvSpPr>
            <p:spPr bwMode="auto">
              <a:xfrm flipH="1" flipV="1">
                <a:off x="2999" y="3820"/>
                <a:ext cx="498" cy="4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3" name="Line 379"/>
              <p:cNvSpPr>
                <a:spLocks noChangeShapeType="1"/>
              </p:cNvSpPr>
              <p:nvPr/>
            </p:nvSpPr>
            <p:spPr bwMode="auto">
              <a:xfrm flipH="1" flipV="1">
                <a:off x="2926" y="3728"/>
                <a:ext cx="580" cy="12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4" name="Line 380"/>
              <p:cNvSpPr>
                <a:spLocks noChangeShapeType="1"/>
              </p:cNvSpPr>
              <p:nvPr/>
            </p:nvSpPr>
            <p:spPr bwMode="auto">
              <a:xfrm flipH="1" flipV="1">
                <a:off x="1051" y="2357"/>
                <a:ext cx="2452" cy="1507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5" name="Line 381"/>
              <p:cNvSpPr>
                <a:spLocks noChangeShapeType="1"/>
              </p:cNvSpPr>
              <p:nvPr/>
            </p:nvSpPr>
            <p:spPr bwMode="auto">
              <a:xfrm>
                <a:off x="3526" y="3869"/>
                <a:ext cx="1112" cy="1087"/>
              </a:xfrm>
              <a:prstGeom prst="line">
                <a:avLst/>
              </a:prstGeom>
              <a:ln>
                <a:headEnd/>
                <a:tailEnd/>
              </a:ln>
              <a:effectLst>
                <a:glow rad="63500">
                  <a:srgbClr val="FFFF00">
                    <a:alpha val="40000"/>
                  </a:srgbClr>
                </a:glow>
                <a:outerShdw blurRad="57150" dist="38100" dir="5400000" algn="ctr" rotWithShape="0">
                  <a:schemeClr val="dk1">
                    <a:shade val="9000"/>
                    <a:satMod val="105000"/>
                    <a:alpha val="48000"/>
                  </a:scheme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6" name="Line 382"/>
              <p:cNvSpPr>
                <a:spLocks noChangeShapeType="1"/>
              </p:cNvSpPr>
              <p:nvPr/>
            </p:nvSpPr>
            <p:spPr bwMode="auto">
              <a:xfrm>
                <a:off x="3519" y="3888"/>
                <a:ext cx="165" cy="32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27" name="Line 380"/>
          <p:cNvSpPr>
            <a:spLocks noChangeShapeType="1"/>
          </p:cNvSpPr>
          <p:nvPr/>
        </p:nvSpPr>
        <p:spPr bwMode="auto">
          <a:xfrm flipH="1" flipV="1">
            <a:off x="2591550" y="3378441"/>
            <a:ext cx="3045884" cy="1308779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26" name="Line 380"/>
          <p:cNvSpPr>
            <a:spLocks noChangeShapeType="1"/>
          </p:cNvSpPr>
          <p:nvPr/>
        </p:nvSpPr>
        <p:spPr bwMode="auto">
          <a:xfrm flipH="1" flipV="1">
            <a:off x="3855629" y="3970987"/>
            <a:ext cx="1742646" cy="687199"/>
          </a:xfrm>
          <a:prstGeom prst="line">
            <a:avLst/>
          </a:prstGeom>
          <a:ln>
            <a:headEnd/>
            <a:tailEnd/>
          </a:ln>
          <a:effectLst>
            <a:glow rad="63500">
              <a:srgbClr val="FFFF00">
                <a:alpha val="40000"/>
              </a:srgb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17" name="Rectangle 383"/>
          <p:cNvSpPr>
            <a:spLocks noChangeArrowheads="1"/>
          </p:cNvSpPr>
          <p:nvPr/>
        </p:nvSpPr>
        <p:spPr bwMode="auto">
          <a:xfrm>
            <a:off x="5483908" y="4453654"/>
            <a:ext cx="37670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b="1" dirty="0">
                <a:solidFill>
                  <a:srgbClr val="FF0000"/>
                </a:solidFill>
              </a:rPr>
              <a:t>BITUNG</a:t>
            </a:r>
            <a:endParaRPr lang="en-US" sz="900" b="1" dirty="0">
              <a:solidFill>
                <a:srgbClr val="FF0000"/>
              </a:solidFill>
              <a:latin typeface="Slicker"/>
            </a:endParaRPr>
          </a:p>
        </p:txBody>
      </p:sp>
      <p:sp>
        <p:nvSpPr>
          <p:cNvPr id="5" name="Oval 4"/>
          <p:cNvSpPr/>
          <p:nvPr/>
        </p:nvSpPr>
        <p:spPr>
          <a:xfrm>
            <a:off x="5554932" y="4598859"/>
            <a:ext cx="143942" cy="1253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23000">
                <a:schemeClr val="accent1">
                  <a:lumMod val="40000"/>
                  <a:lumOff val="60000"/>
                </a:schemeClr>
              </a:gs>
              <a:gs pos="69000">
                <a:srgbClr val="00B0F0"/>
              </a:gs>
              <a:gs pos="97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8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9" presetClass="exit" presetSubtype="0" repeatCount="indefinite" accel="100000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 animBg="1"/>
      <p:bldP spid="429" grpId="0" animBg="1"/>
      <p:bldP spid="832" grpId="0" animBg="1"/>
      <p:bldP spid="833" grpId="0" animBg="1"/>
      <p:bldP spid="834" grpId="0" animBg="1"/>
      <p:bldP spid="835" grpId="0" animBg="1"/>
      <p:bldP spid="427" grpId="0" animBg="1"/>
      <p:bldP spid="426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99094" y="951646"/>
            <a:ext cx="5311591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NATURAL POTENTIALS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99094" y="1631833"/>
            <a:ext cx="5311591" cy="2185214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700" cap="all" dirty="0" smtClean="0"/>
              <a:t>NATURE CONSERVATION, MOUNTAINS, NATURE PARKS, BAYS, LEMBEH STRAIT, 95 DIVING SPOTS, 17 ISLANDS WHERE LEMBEH ISLAND AS THE BIGGEST ISLAND ACTING AS A PROTECTOR OF THE CITY FROM TSUNAMI ATTACK AND RISK.</a:t>
            </a:r>
          </a:p>
          <a:p>
            <a:r>
              <a:rPr lang="en-US" sz="1700" cap="all" dirty="0" smtClean="0"/>
              <a:t>GEOTERMAL ENERGY POTENTIAL,  MINING POTENTIAL, FISHERIES AND AGRICULTURE, SEA CURENT ENERGY POTENTIAL, SOLAR ENERGY POTENTIAL</a:t>
            </a:r>
            <a:r>
              <a:rPr lang="en-US" sz="1700" cap="all" dirty="0"/>
              <a:t>,</a:t>
            </a:r>
            <a:endParaRPr lang="en-US" sz="1700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4812" y="134471"/>
            <a:ext cx="3590364" cy="2096017"/>
          </a:xfrm>
          <a:prstGeom prst="rect">
            <a:avLst/>
          </a:prstGeom>
          <a:blipFill>
            <a:blip r:embed="rId3"/>
            <a:srcRect/>
            <a:stretch>
              <a:fillRect b="-538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6642">
            <a:off x="2182567" y="1848779"/>
            <a:ext cx="3896660" cy="21918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2" y="2317271"/>
            <a:ext cx="2780178" cy="3706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55" y="3855794"/>
            <a:ext cx="5322060" cy="2170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15" y="3841410"/>
            <a:ext cx="3883533" cy="21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3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8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8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8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8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8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6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6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08045"/>
            <a:ext cx="8011886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BITUNG AS A LOW CARBON CITY (background)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279571" y="1324429"/>
            <a:ext cx="5896429" cy="4931228"/>
          </a:xfrm>
          <a:solidFill>
            <a:schemeClr val="bg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Enactment of the Phase </a:t>
            </a:r>
            <a:r>
              <a:rPr lang="en-US" dirty="0" smtClean="0"/>
              <a:t>5 LCMT –focusing on an industrial area (SEZ) in </a:t>
            </a:r>
            <a:r>
              <a:rPr lang="en-US" dirty="0" err="1" smtClean="0"/>
              <a:t>Bitung</a:t>
            </a:r>
            <a:r>
              <a:rPr lang="en-US" dirty="0" smtClean="0"/>
              <a:t> city </a:t>
            </a:r>
          </a:p>
          <a:p>
            <a:r>
              <a:rPr lang="en-US" dirty="0" smtClean="0"/>
              <a:t>Special economic Zone (SEZ) designation in </a:t>
            </a:r>
            <a:r>
              <a:rPr lang="en-US" dirty="0" err="1" smtClean="0"/>
              <a:t>Bitung</a:t>
            </a:r>
            <a:r>
              <a:rPr lang="en-US" dirty="0" smtClean="0"/>
              <a:t> City</a:t>
            </a:r>
          </a:p>
          <a:p>
            <a:r>
              <a:rPr lang="en-US" dirty="0" smtClean="0"/>
              <a:t>Feasibility study implementation by South Pole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58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25597" y="674239"/>
            <a:ext cx="6335217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Background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14" name="Flowchart: Manual Input 413"/>
          <p:cNvSpPr/>
          <p:nvPr/>
        </p:nvSpPr>
        <p:spPr>
          <a:xfrm>
            <a:off x="7113495" y="1227572"/>
            <a:ext cx="3197408" cy="964298"/>
          </a:xfrm>
          <a:prstGeom prst="flowChartManualInput">
            <a:avLst/>
          </a:prstGeom>
          <a:gradFill>
            <a:gsLst>
              <a:gs pos="0">
                <a:srgbClr val="00B050"/>
              </a:gs>
              <a:gs pos="46000">
                <a:srgbClr val="92D050"/>
              </a:gs>
              <a:gs pos="100000">
                <a:srgbClr val="FFFF00"/>
              </a:gs>
            </a:gsLst>
            <a:lin ang="2700000" scaled="1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SPECIAL ECONOMIC ZONE</a:t>
            </a:r>
            <a:endParaRPr lang="en-US" dirty="0">
              <a:solidFill>
                <a:schemeClr val="tx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" t="43842" r="-381" b="762"/>
          <a:stretch/>
        </p:blipFill>
        <p:spPr>
          <a:xfrm>
            <a:off x="64260" y="0"/>
            <a:ext cx="5904781" cy="49065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21742" t="16406" r="24231" b="15625"/>
          <a:stretch/>
        </p:blipFill>
        <p:spPr>
          <a:xfrm>
            <a:off x="5904781" y="2191870"/>
            <a:ext cx="6270171" cy="443499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18196" r="34618" b="33020"/>
          <a:stretch>
            <a:fillRect/>
          </a:stretch>
        </p:blipFill>
        <p:spPr bwMode="auto">
          <a:xfrm>
            <a:off x="64260" y="3992279"/>
            <a:ext cx="5840521" cy="286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45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08045"/>
            <a:ext cx="9448800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000" b="1" dirty="0" smtClean="0">
                <a:solidFill>
                  <a:schemeClr val="bg1"/>
                </a:solidFill>
              </a:rPr>
              <a:t>LOW CARBON MEASURES IN BITUNG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477349"/>
              </p:ext>
            </p:extLst>
          </p:nvPr>
        </p:nvGraphicFramePr>
        <p:xfrm>
          <a:off x="246742" y="1327332"/>
          <a:ext cx="11190515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487"/>
                <a:gridCol w="1076547"/>
                <a:gridCol w="2454474"/>
                <a:gridCol w="4161550"/>
                <a:gridCol w="24964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Impact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 smtClean="0"/>
                        <a:t>Aspects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 smtClean="0"/>
                        <a:t>Measurement/indicators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Average Score /Stars</a:t>
                      </a:r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Directly related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Demand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Town structure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Buildings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 smtClean="0"/>
                        <a:t>Urban management system of the city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 smtClean="0"/>
                        <a:t>Numbers</a:t>
                      </a:r>
                      <a:r>
                        <a:rPr lang="en-US" baseline="0" dirty="0" smtClean="0"/>
                        <a:t> of building with green design</a:t>
                      </a:r>
                      <a:endParaRPr lang="en-US" dirty="0" smtClean="0"/>
                    </a:p>
                    <a:p>
                      <a:pPr marL="0" indent="0">
                        <a:buNone/>
                      </a:pPr>
                      <a:r>
                        <a:rPr lang="en-US" dirty="0" smtClean="0"/>
                        <a:t>Measurement</a:t>
                      </a:r>
                      <a:r>
                        <a:rPr lang="en-US" baseline="0" dirty="0" smtClean="0"/>
                        <a:t> of road length &amp; quality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dirty="0" smtClean="0"/>
                    </a:p>
                    <a:p>
                      <a:pPr marL="0" indent="0">
                        <a:buNone/>
                      </a:pPr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Supply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 Area energy system</a:t>
                      </a:r>
                    </a:p>
                    <a:p>
                      <a:r>
                        <a:rPr lang="en-US" dirty="0" smtClean="0"/>
                        <a:t>5.</a:t>
                      </a:r>
                      <a:r>
                        <a:rPr lang="en-US" baseline="0" dirty="0" smtClean="0"/>
                        <a:t> Untapped energy</a:t>
                      </a:r>
                    </a:p>
                    <a:p>
                      <a:r>
                        <a:rPr lang="en-US" baseline="0" dirty="0" smtClean="0"/>
                        <a:t>6. Renewable Energy</a:t>
                      </a:r>
                    </a:p>
                    <a:p>
                      <a:r>
                        <a:rPr lang="en-US" baseline="0" dirty="0" smtClean="0"/>
                        <a:t>7. Multi Energy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Development of energy system</a:t>
                      </a:r>
                    </a:p>
                    <a:p>
                      <a:r>
                        <a:rPr lang="en-US" dirty="0" smtClean="0"/>
                        <a:t>Energy potentials</a:t>
                      </a:r>
                    </a:p>
                    <a:p>
                      <a:r>
                        <a:rPr lang="en-US" dirty="0" smtClean="0"/>
                        <a:t>Development</a:t>
                      </a:r>
                      <a:r>
                        <a:rPr lang="en-US" baseline="0" dirty="0" smtClean="0"/>
                        <a:t> of wind energy and solar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Demand and supply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 Energy management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Indirectly</a:t>
                      </a:r>
                      <a:r>
                        <a:rPr lang="en-US" baseline="0" dirty="0" smtClean="0"/>
                        <a:t> related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Environment and</a:t>
                      </a:r>
                      <a:r>
                        <a:rPr lang="en-US" baseline="0" dirty="0" smtClean="0"/>
                        <a:t> resource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 Greenery</a:t>
                      </a:r>
                    </a:p>
                    <a:p>
                      <a:r>
                        <a:rPr lang="en-US" dirty="0" smtClean="0"/>
                        <a:t>10.</a:t>
                      </a:r>
                      <a:r>
                        <a:rPr lang="en-US" baseline="0" dirty="0" smtClean="0"/>
                        <a:t> Water Management</a:t>
                      </a:r>
                    </a:p>
                    <a:p>
                      <a:r>
                        <a:rPr lang="en-US" baseline="0" dirty="0" smtClean="0"/>
                        <a:t>11. Waste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CO2 measurement, 12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Adipura</a:t>
                      </a:r>
                      <a:r>
                        <a:rPr lang="en-US" baseline="0" dirty="0" smtClean="0"/>
                        <a:t> award </a:t>
                      </a:r>
                      <a:r>
                        <a:rPr lang="en-US" baseline="0" dirty="0" err="1" smtClean="0"/>
                        <a:t>etc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Water volume</a:t>
                      </a:r>
                    </a:p>
                    <a:p>
                      <a:r>
                        <a:rPr lang="en-US" baseline="0" dirty="0" smtClean="0"/>
                        <a:t>Sewage volume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80</a:t>
                      </a: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Governance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 Policy Framework</a:t>
                      </a:r>
                    </a:p>
                    <a:p>
                      <a:r>
                        <a:rPr lang="en-US" dirty="0" smtClean="0"/>
                        <a:t>13.</a:t>
                      </a:r>
                      <a:r>
                        <a:rPr lang="en-US" baseline="0" dirty="0" smtClean="0"/>
                        <a:t> Education and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 increase in budget</a:t>
                      </a:r>
                    </a:p>
                    <a:p>
                      <a:r>
                        <a:rPr lang="en-US" dirty="0" smtClean="0"/>
                        <a:t>Public</a:t>
                      </a:r>
                      <a:r>
                        <a:rPr lang="en-US" baseline="0" dirty="0" smtClean="0"/>
                        <a:t> education and go green campaign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2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77944" y="597127"/>
            <a:ext cx="6306989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TRANSPORTATION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6" descr="D:\0. 1 ibu novi\PRESENTASI GUBERNUR\Rencana Peta Situasi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0" y="1538641"/>
            <a:ext cx="9144000" cy="4714875"/>
          </a:xfrm>
          <a:prstGeom prst="rect">
            <a:avLst/>
          </a:prstGeom>
          <a:noFill/>
          <a:ln w="254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149"/>
          <p:cNvGrpSpPr>
            <a:grpSpLocks/>
          </p:cNvGrpSpPr>
          <p:nvPr/>
        </p:nvGrpSpPr>
        <p:grpSpPr bwMode="auto">
          <a:xfrm>
            <a:off x="2074395" y="4077054"/>
            <a:ext cx="1073150" cy="1693862"/>
            <a:chOff x="1711569" y="3253154"/>
            <a:chExt cx="1072662" cy="1693984"/>
          </a:xfrm>
        </p:grpSpPr>
        <p:sp>
          <p:nvSpPr>
            <p:cNvPr id="7" name="Freeform 6"/>
            <p:cNvSpPr/>
            <p:nvPr/>
          </p:nvSpPr>
          <p:spPr>
            <a:xfrm>
              <a:off x="1711569" y="3253154"/>
              <a:ext cx="1072662" cy="1693984"/>
            </a:xfrm>
            <a:custGeom>
              <a:avLst/>
              <a:gdLst>
                <a:gd name="connsiteX0" fmla="*/ 0 w 1072662"/>
                <a:gd name="connsiteY0" fmla="*/ 1641231 h 1693984"/>
                <a:gd name="connsiteX1" fmla="*/ 99646 w 1072662"/>
                <a:gd name="connsiteY1" fmla="*/ 1693984 h 1693984"/>
                <a:gd name="connsiteX2" fmla="*/ 181708 w 1072662"/>
                <a:gd name="connsiteY2" fmla="*/ 1582615 h 1693984"/>
                <a:gd name="connsiteX3" fmla="*/ 298939 w 1072662"/>
                <a:gd name="connsiteY3" fmla="*/ 832338 h 1693984"/>
                <a:gd name="connsiteX4" fmla="*/ 1072662 w 1072662"/>
                <a:gd name="connsiteY4" fmla="*/ 5861 h 1693984"/>
                <a:gd name="connsiteX5" fmla="*/ 984739 w 1072662"/>
                <a:gd name="connsiteY5" fmla="*/ 0 h 1693984"/>
                <a:gd name="connsiteX6" fmla="*/ 199293 w 1072662"/>
                <a:gd name="connsiteY6" fmla="*/ 803031 h 1693984"/>
                <a:gd name="connsiteX7" fmla="*/ 128954 w 1072662"/>
                <a:gd name="connsiteY7" fmla="*/ 873369 h 1693984"/>
                <a:gd name="connsiteX8" fmla="*/ 82062 w 1072662"/>
                <a:gd name="connsiteY8" fmla="*/ 937846 h 1693984"/>
                <a:gd name="connsiteX9" fmla="*/ 117231 w 1072662"/>
                <a:gd name="connsiteY9" fmla="*/ 1025769 h 1693984"/>
                <a:gd name="connsiteX10" fmla="*/ 58616 w 1072662"/>
                <a:gd name="connsiteY10" fmla="*/ 1101969 h 1693984"/>
                <a:gd name="connsiteX11" fmla="*/ 70339 w 1072662"/>
                <a:gd name="connsiteY11" fmla="*/ 1184031 h 1693984"/>
                <a:gd name="connsiteX12" fmla="*/ 58616 w 1072662"/>
                <a:gd name="connsiteY12" fmla="*/ 1236784 h 1693984"/>
                <a:gd name="connsiteX13" fmla="*/ 0 w 1072662"/>
                <a:gd name="connsiteY13" fmla="*/ 1254369 h 1693984"/>
                <a:gd name="connsiteX14" fmla="*/ 41031 w 1072662"/>
                <a:gd name="connsiteY14" fmla="*/ 1330569 h 1693984"/>
                <a:gd name="connsiteX15" fmla="*/ 70339 w 1072662"/>
                <a:gd name="connsiteY15" fmla="*/ 1424354 h 1693984"/>
                <a:gd name="connsiteX16" fmla="*/ 0 w 1072662"/>
                <a:gd name="connsiteY16" fmla="*/ 1641231 h 169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72662" h="1693984">
                  <a:moveTo>
                    <a:pt x="0" y="1641231"/>
                  </a:moveTo>
                  <a:lnTo>
                    <a:pt x="99646" y="1693984"/>
                  </a:lnTo>
                  <a:lnTo>
                    <a:pt x="181708" y="1582615"/>
                  </a:lnTo>
                  <a:lnTo>
                    <a:pt x="298939" y="832338"/>
                  </a:lnTo>
                  <a:lnTo>
                    <a:pt x="1072662" y="5861"/>
                  </a:lnTo>
                  <a:lnTo>
                    <a:pt x="984739" y="0"/>
                  </a:lnTo>
                  <a:lnTo>
                    <a:pt x="199293" y="803031"/>
                  </a:lnTo>
                  <a:lnTo>
                    <a:pt x="128954" y="873369"/>
                  </a:lnTo>
                  <a:lnTo>
                    <a:pt x="82062" y="937846"/>
                  </a:lnTo>
                  <a:lnTo>
                    <a:pt x="117231" y="1025769"/>
                  </a:lnTo>
                  <a:lnTo>
                    <a:pt x="58616" y="1101969"/>
                  </a:lnTo>
                  <a:lnTo>
                    <a:pt x="70339" y="1184031"/>
                  </a:lnTo>
                  <a:lnTo>
                    <a:pt x="58616" y="1236784"/>
                  </a:lnTo>
                  <a:lnTo>
                    <a:pt x="0" y="1254369"/>
                  </a:lnTo>
                  <a:lnTo>
                    <a:pt x="41031" y="1330569"/>
                  </a:lnTo>
                  <a:lnTo>
                    <a:pt x="70339" y="1424354"/>
                  </a:lnTo>
                  <a:lnTo>
                    <a:pt x="0" y="1641231"/>
                  </a:lnTo>
                  <a:close/>
                </a:path>
              </a:pathLst>
            </a:custGeom>
            <a:solidFill>
              <a:srgbClr val="C00000">
                <a:alpha val="83000"/>
              </a:srgbClr>
            </a:solidFill>
            <a:ln w="1905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424033" y="3429379"/>
              <a:ext cx="147570" cy="153999"/>
            </a:xfrm>
            <a:custGeom>
              <a:avLst/>
              <a:gdLst>
                <a:gd name="connsiteX0" fmla="*/ 96253 w 147817"/>
                <a:gd name="connsiteY0" fmla="*/ 0 h 154691"/>
                <a:gd name="connsiteX1" fmla="*/ 0 w 147817"/>
                <a:gd name="connsiteY1" fmla="*/ 96252 h 154691"/>
                <a:gd name="connsiteX2" fmla="*/ 58440 w 147817"/>
                <a:gd name="connsiteY2" fmla="*/ 154691 h 154691"/>
                <a:gd name="connsiteX3" fmla="*/ 147817 w 147817"/>
                <a:gd name="connsiteY3" fmla="*/ 61876 h 154691"/>
                <a:gd name="connsiteX4" fmla="*/ 96253 w 147817"/>
                <a:gd name="connsiteY4" fmla="*/ 0 h 15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817" h="154691">
                  <a:moveTo>
                    <a:pt x="96253" y="0"/>
                  </a:moveTo>
                  <a:lnTo>
                    <a:pt x="0" y="96252"/>
                  </a:lnTo>
                  <a:lnTo>
                    <a:pt x="58440" y="154691"/>
                  </a:lnTo>
                  <a:lnTo>
                    <a:pt x="147817" y="61876"/>
                  </a:lnTo>
                  <a:lnTo>
                    <a:pt x="9625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Freeform 8"/>
          <p:cNvSpPr/>
          <p:nvPr/>
        </p:nvSpPr>
        <p:spPr>
          <a:xfrm>
            <a:off x="1136183" y="4488216"/>
            <a:ext cx="1166812" cy="1462088"/>
          </a:xfrm>
          <a:custGeom>
            <a:avLst/>
            <a:gdLst>
              <a:gd name="connsiteX0" fmla="*/ 0 w 1167245"/>
              <a:gd name="connsiteY0" fmla="*/ 526473 h 1461655"/>
              <a:gd name="connsiteX1" fmla="*/ 34636 w 1167245"/>
              <a:gd name="connsiteY1" fmla="*/ 609600 h 1461655"/>
              <a:gd name="connsiteX2" fmla="*/ 76200 w 1167245"/>
              <a:gd name="connsiteY2" fmla="*/ 675409 h 1461655"/>
              <a:gd name="connsiteX3" fmla="*/ 135082 w 1167245"/>
              <a:gd name="connsiteY3" fmla="*/ 817418 h 1461655"/>
              <a:gd name="connsiteX4" fmla="*/ 270164 w 1167245"/>
              <a:gd name="connsiteY4" fmla="*/ 1167246 h 1461655"/>
              <a:gd name="connsiteX5" fmla="*/ 294409 w 1167245"/>
              <a:gd name="connsiteY5" fmla="*/ 1250373 h 1461655"/>
              <a:gd name="connsiteX6" fmla="*/ 387927 w 1167245"/>
              <a:gd name="connsiteY6" fmla="*/ 1461655 h 1461655"/>
              <a:gd name="connsiteX7" fmla="*/ 644236 w 1167245"/>
              <a:gd name="connsiteY7" fmla="*/ 1330037 h 1461655"/>
              <a:gd name="connsiteX8" fmla="*/ 755073 w 1167245"/>
              <a:gd name="connsiteY8" fmla="*/ 1250373 h 1461655"/>
              <a:gd name="connsiteX9" fmla="*/ 793173 w 1167245"/>
              <a:gd name="connsiteY9" fmla="*/ 1208809 h 1461655"/>
              <a:gd name="connsiteX10" fmla="*/ 924791 w 1167245"/>
              <a:gd name="connsiteY10" fmla="*/ 1219200 h 1461655"/>
              <a:gd name="connsiteX11" fmla="*/ 973282 w 1167245"/>
              <a:gd name="connsiteY11" fmla="*/ 1066800 h 1461655"/>
              <a:gd name="connsiteX12" fmla="*/ 983673 w 1167245"/>
              <a:gd name="connsiteY12" fmla="*/ 1000991 h 1461655"/>
              <a:gd name="connsiteX13" fmla="*/ 962891 w 1167245"/>
              <a:gd name="connsiteY13" fmla="*/ 907473 h 1461655"/>
              <a:gd name="connsiteX14" fmla="*/ 942109 w 1167245"/>
              <a:gd name="connsiteY14" fmla="*/ 893618 h 1461655"/>
              <a:gd name="connsiteX15" fmla="*/ 945573 w 1167245"/>
              <a:gd name="connsiteY15" fmla="*/ 852055 h 1461655"/>
              <a:gd name="connsiteX16" fmla="*/ 928254 w 1167245"/>
              <a:gd name="connsiteY16" fmla="*/ 831273 h 1461655"/>
              <a:gd name="connsiteX17" fmla="*/ 938645 w 1167245"/>
              <a:gd name="connsiteY17" fmla="*/ 803564 h 1461655"/>
              <a:gd name="connsiteX18" fmla="*/ 973282 w 1167245"/>
              <a:gd name="connsiteY18" fmla="*/ 813955 h 1461655"/>
              <a:gd name="connsiteX19" fmla="*/ 987136 w 1167245"/>
              <a:gd name="connsiteY19" fmla="*/ 765464 h 1461655"/>
              <a:gd name="connsiteX20" fmla="*/ 990600 w 1167245"/>
              <a:gd name="connsiteY20" fmla="*/ 716973 h 1461655"/>
              <a:gd name="connsiteX21" fmla="*/ 969818 w 1167245"/>
              <a:gd name="connsiteY21" fmla="*/ 689264 h 1461655"/>
              <a:gd name="connsiteX22" fmla="*/ 976745 w 1167245"/>
              <a:gd name="connsiteY22" fmla="*/ 661555 h 1461655"/>
              <a:gd name="connsiteX23" fmla="*/ 997527 w 1167245"/>
              <a:gd name="connsiteY23" fmla="*/ 633846 h 1461655"/>
              <a:gd name="connsiteX24" fmla="*/ 1032164 w 1167245"/>
              <a:gd name="connsiteY24" fmla="*/ 616528 h 1461655"/>
              <a:gd name="connsiteX25" fmla="*/ 1028700 w 1167245"/>
              <a:gd name="connsiteY25" fmla="*/ 585355 h 1461655"/>
              <a:gd name="connsiteX26" fmla="*/ 1007918 w 1167245"/>
              <a:gd name="connsiteY26" fmla="*/ 561109 h 1461655"/>
              <a:gd name="connsiteX27" fmla="*/ 1004454 w 1167245"/>
              <a:gd name="connsiteY27" fmla="*/ 533400 h 1461655"/>
              <a:gd name="connsiteX28" fmla="*/ 1025236 w 1167245"/>
              <a:gd name="connsiteY28" fmla="*/ 502228 h 1461655"/>
              <a:gd name="connsiteX29" fmla="*/ 1052945 w 1167245"/>
              <a:gd name="connsiteY29" fmla="*/ 488373 h 1461655"/>
              <a:gd name="connsiteX30" fmla="*/ 1070264 w 1167245"/>
              <a:gd name="connsiteY30" fmla="*/ 471055 h 1461655"/>
              <a:gd name="connsiteX31" fmla="*/ 1052945 w 1167245"/>
              <a:gd name="connsiteY31" fmla="*/ 429491 h 1461655"/>
              <a:gd name="connsiteX32" fmla="*/ 1049482 w 1167245"/>
              <a:gd name="connsiteY32" fmla="*/ 356755 h 1461655"/>
              <a:gd name="connsiteX33" fmla="*/ 1046018 w 1167245"/>
              <a:gd name="connsiteY33" fmla="*/ 308264 h 1461655"/>
              <a:gd name="connsiteX34" fmla="*/ 1118754 w 1167245"/>
              <a:gd name="connsiteY34" fmla="*/ 176646 h 1461655"/>
              <a:gd name="connsiteX35" fmla="*/ 1167245 w 1167245"/>
              <a:gd name="connsiteY35" fmla="*/ 96982 h 1461655"/>
              <a:gd name="connsiteX36" fmla="*/ 1077191 w 1167245"/>
              <a:gd name="connsiteY36" fmla="*/ 62346 h 1461655"/>
              <a:gd name="connsiteX37" fmla="*/ 1025236 w 1167245"/>
              <a:gd name="connsiteY37" fmla="*/ 38100 h 1461655"/>
              <a:gd name="connsiteX38" fmla="*/ 1007918 w 1167245"/>
              <a:gd name="connsiteY38" fmla="*/ 51955 h 1461655"/>
              <a:gd name="connsiteX39" fmla="*/ 983673 w 1167245"/>
              <a:gd name="connsiteY39" fmla="*/ 24246 h 1461655"/>
              <a:gd name="connsiteX40" fmla="*/ 966354 w 1167245"/>
              <a:gd name="connsiteY40" fmla="*/ 0 h 1461655"/>
              <a:gd name="connsiteX41" fmla="*/ 858982 w 1167245"/>
              <a:gd name="connsiteY41" fmla="*/ 34637 h 1461655"/>
              <a:gd name="connsiteX42" fmla="*/ 741218 w 1167245"/>
              <a:gd name="connsiteY42" fmla="*/ 131618 h 1461655"/>
              <a:gd name="connsiteX43" fmla="*/ 713509 w 1167245"/>
              <a:gd name="connsiteY43" fmla="*/ 166255 h 1461655"/>
              <a:gd name="connsiteX44" fmla="*/ 647700 w 1167245"/>
              <a:gd name="connsiteY44" fmla="*/ 207818 h 1461655"/>
              <a:gd name="connsiteX45" fmla="*/ 595745 w 1167245"/>
              <a:gd name="connsiteY45" fmla="*/ 235528 h 1461655"/>
              <a:gd name="connsiteX46" fmla="*/ 363682 w 1167245"/>
              <a:gd name="connsiteY46" fmla="*/ 277091 h 1461655"/>
              <a:gd name="connsiteX47" fmla="*/ 304800 w 1167245"/>
              <a:gd name="connsiteY47" fmla="*/ 287482 h 1461655"/>
              <a:gd name="connsiteX48" fmla="*/ 166254 w 1167245"/>
              <a:gd name="connsiteY48" fmla="*/ 363682 h 1461655"/>
              <a:gd name="connsiteX49" fmla="*/ 48491 w 1167245"/>
              <a:gd name="connsiteY49" fmla="*/ 474518 h 1461655"/>
              <a:gd name="connsiteX50" fmla="*/ 0 w 1167245"/>
              <a:gd name="connsiteY50" fmla="*/ 526473 h 1461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67245" h="1461655">
                <a:moveTo>
                  <a:pt x="0" y="526473"/>
                </a:moveTo>
                <a:lnTo>
                  <a:pt x="34636" y="609600"/>
                </a:lnTo>
                <a:lnTo>
                  <a:pt x="76200" y="675409"/>
                </a:lnTo>
                <a:lnTo>
                  <a:pt x="135082" y="817418"/>
                </a:lnTo>
                <a:lnTo>
                  <a:pt x="270164" y="1167246"/>
                </a:lnTo>
                <a:lnTo>
                  <a:pt x="294409" y="1250373"/>
                </a:lnTo>
                <a:lnTo>
                  <a:pt x="387927" y="1461655"/>
                </a:lnTo>
                <a:lnTo>
                  <a:pt x="644236" y="1330037"/>
                </a:lnTo>
                <a:lnTo>
                  <a:pt x="755073" y="1250373"/>
                </a:lnTo>
                <a:lnTo>
                  <a:pt x="793173" y="1208809"/>
                </a:lnTo>
                <a:lnTo>
                  <a:pt x="924791" y="1219200"/>
                </a:lnTo>
                <a:lnTo>
                  <a:pt x="973282" y="1066800"/>
                </a:lnTo>
                <a:lnTo>
                  <a:pt x="983673" y="1000991"/>
                </a:lnTo>
                <a:lnTo>
                  <a:pt x="962891" y="907473"/>
                </a:lnTo>
                <a:lnTo>
                  <a:pt x="942109" y="893618"/>
                </a:lnTo>
                <a:lnTo>
                  <a:pt x="945573" y="852055"/>
                </a:lnTo>
                <a:lnTo>
                  <a:pt x="928254" y="831273"/>
                </a:lnTo>
                <a:lnTo>
                  <a:pt x="938645" y="803564"/>
                </a:lnTo>
                <a:lnTo>
                  <a:pt x="973282" y="813955"/>
                </a:lnTo>
                <a:lnTo>
                  <a:pt x="987136" y="765464"/>
                </a:lnTo>
                <a:lnTo>
                  <a:pt x="990600" y="716973"/>
                </a:lnTo>
                <a:lnTo>
                  <a:pt x="969818" y="689264"/>
                </a:lnTo>
                <a:lnTo>
                  <a:pt x="976745" y="661555"/>
                </a:lnTo>
                <a:lnTo>
                  <a:pt x="997527" y="633846"/>
                </a:lnTo>
                <a:lnTo>
                  <a:pt x="1032164" y="616528"/>
                </a:lnTo>
                <a:lnTo>
                  <a:pt x="1028700" y="585355"/>
                </a:lnTo>
                <a:lnTo>
                  <a:pt x="1007918" y="561109"/>
                </a:lnTo>
                <a:lnTo>
                  <a:pt x="1004454" y="533400"/>
                </a:lnTo>
                <a:lnTo>
                  <a:pt x="1025236" y="502228"/>
                </a:lnTo>
                <a:lnTo>
                  <a:pt x="1052945" y="488373"/>
                </a:lnTo>
                <a:lnTo>
                  <a:pt x="1070264" y="471055"/>
                </a:lnTo>
                <a:lnTo>
                  <a:pt x="1052945" y="429491"/>
                </a:lnTo>
                <a:lnTo>
                  <a:pt x="1049482" y="356755"/>
                </a:lnTo>
                <a:lnTo>
                  <a:pt x="1046018" y="308264"/>
                </a:lnTo>
                <a:lnTo>
                  <a:pt x="1118754" y="176646"/>
                </a:lnTo>
                <a:lnTo>
                  <a:pt x="1167245" y="96982"/>
                </a:lnTo>
                <a:lnTo>
                  <a:pt x="1077191" y="62346"/>
                </a:lnTo>
                <a:lnTo>
                  <a:pt x="1025236" y="38100"/>
                </a:lnTo>
                <a:lnTo>
                  <a:pt x="1007918" y="51955"/>
                </a:lnTo>
                <a:lnTo>
                  <a:pt x="983673" y="24246"/>
                </a:lnTo>
                <a:lnTo>
                  <a:pt x="966354" y="0"/>
                </a:lnTo>
                <a:lnTo>
                  <a:pt x="858982" y="34637"/>
                </a:lnTo>
                <a:lnTo>
                  <a:pt x="741218" y="131618"/>
                </a:lnTo>
                <a:lnTo>
                  <a:pt x="713509" y="166255"/>
                </a:lnTo>
                <a:lnTo>
                  <a:pt x="647700" y="207818"/>
                </a:lnTo>
                <a:lnTo>
                  <a:pt x="595745" y="235528"/>
                </a:lnTo>
                <a:lnTo>
                  <a:pt x="363682" y="277091"/>
                </a:lnTo>
                <a:lnTo>
                  <a:pt x="304800" y="287482"/>
                </a:lnTo>
                <a:lnTo>
                  <a:pt x="166254" y="363682"/>
                </a:lnTo>
                <a:lnTo>
                  <a:pt x="48491" y="474518"/>
                </a:lnTo>
                <a:lnTo>
                  <a:pt x="0" y="526473"/>
                </a:lnTo>
                <a:close/>
              </a:path>
            </a:pathLst>
          </a:cu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2363320" y="3467454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63070" y="3510316"/>
            <a:ext cx="1985963" cy="1497013"/>
          </a:xfrm>
          <a:custGeom>
            <a:avLst/>
            <a:gdLst>
              <a:gd name="connsiteX0" fmla="*/ 1986304 w 1986304"/>
              <a:gd name="connsiteY0" fmla="*/ 0 h 1496291"/>
              <a:gd name="connsiteX1" fmla="*/ 1771923 w 1986304"/>
              <a:gd name="connsiteY1" fmla="*/ 52502 h 1496291"/>
              <a:gd name="connsiteX2" fmla="*/ 1338787 w 1986304"/>
              <a:gd name="connsiteY2" fmla="*/ 144379 h 1496291"/>
              <a:gd name="connsiteX3" fmla="*/ 1102530 w 1986304"/>
              <a:gd name="connsiteY3" fmla="*/ 236257 h 1496291"/>
              <a:gd name="connsiteX4" fmla="*/ 923150 w 1986304"/>
              <a:gd name="connsiteY4" fmla="*/ 345635 h 1496291"/>
              <a:gd name="connsiteX5" fmla="*/ 774396 w 1986304"/>
              <a:gd name="connsiteY5" fmla="*/ 599392 h 1496291"/>
              <a:gd name="connsiteX6" fmla="*/ 691269 w 1986304"/>
              <a:gd name="connsiteY6" fmla="*/ 888150 h 1496291"/>
              <a:gd name="connsiteX7" fmla="*/ 599391 w 1986304"/>
              <a:gd name="connsiteY7" fmla="*/ 1054404 h 1496291"/>
              <a:gd name="connsiteX8" fmla="*/ 345634 w 1986304"/>
              <a:gd name="connsiteY8" fmla="*/ 1273160 h 1496291"/>
              <a:gd name="connsiteX9" fmla="*/ 153129 w 1986304"/>
              <a:gd name="connsiteY9" fmla="*/ 1413164 h 1496291"/>
              <a:gd name="connsiteX10" fmla="*/ 0 w 1986304"/>
              <a:gd name="connsiteY10" fmla="*/ 1496291 h 1496291"/>
              <a:gd name="connsiteX11" fmla="*/ 0 w 1986304"/>
              <a:gd name="connsiteY11" fmla="*/ 1496291 h 1496291"/>
              <a:gd name="connsiteX12" fmla="*/ 0 w 1986304"/>
              <a:gd name="connsiteY12" fmla="*/ 1496291 h 1496291"/>
              <a:gd name="connsiteX13" fmla="*/ 0 w 1986304"/>
              <a:gd name="connsiteY13" fmla="*/ 1496291 h 149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86304" h="1496291">
                <a:moveTo>
                  <a:pt x="1986304" y="0"/>
                </a:moveTo>
                <a:lnTo>
                  <a:pt x="1771923" y="52502"/>
                </a:lnTo>
                <a:lnTo>
                  <a:pt x="1338787" y="144379"/>
                </a:lnTo>
                <a:lnTo>
                  <a:pt x="1102530" y="236257"/>
                </a:lnTo>
                <a:lnTo>
                  <a:pt x="923150" y="345635"/>
                </a:lnTo>
                <a:lnTo>
                  <a:pt x="774396" y="599392"/>
                </a:lnTo>
                <a:lnTo>
                  <a:pt x="691269" y="888150"/>
                </a:lnTo>
                <a:lnTo>
                  <a:pt x="599391" y="1054404"/>
                </a:lnTo>
                <a:lnTo>
                  <a:pt x="345634" y="1273160"/>
                </a:lnTo>
                <a:lnTo>
                  <a:pt x="153129" y="1413164"/>
                </a:lnTo>
                <a:lnTo>
                  <a:pt x="0" y="1496291"/>
                </a:lnTo>
                <a:lnTo>
                  <a:pt x="0" y="1496291"/>
                </a:lnTo>
                <a:lnTo>
                  <a:pt x="0" y="1496291"/>
                </a:lnTo>
                <a:lnTo>
                  <a:pt x="0" y="1496291"/>
                </a:lnTo>
              </a:path>
            </a:pathLst>
          </a:custGeom>
          <a:ln w="50800" cmpd="tri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5077945" y="3896079"/>
            <a:ext cx="214313" cy="214312"/>
          </a:xfrm>
          <a:prstGeom prst="ellipse">
            <a:avLst/>
          </a:prstGeom>
          <a:solidFill>
            <a:srgbClr val="FF0066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5292258" y="3824641"/>
            <a:ext cx="214312" cy="214313"/>
          </a:xfrm>
          <a:prstGeom prst="ellipse">
            <a:avLst/>
          </a:prstGeom>
          <a:solidFill>
            <a:srgbClr val="0033CC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63758" y="3538891"/>
            <a:ext cx="142875" cy="142875"/>
          </a:xfrm>
          <a:prstGeom prst="rect">
            <a:avLst/>
          </a:prstGeom>
          <a:solidFill>
            <a:schemeClr val="accent5">
              <a:lumMod val="60000"/>
              <a:lumOff val="40000"/>
              <a:alpha val="73000"/>
            </a:schemeClr>
          </a:solidFill>
          <a:ln w="15875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1077445" y="4038954"/>
            <a:ext cx="142875" cy="142875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63570" y="3967516"/>
            <a:ext cx="1071563" cy="38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9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Pelabuhan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9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Bitung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9383" y="3824641"/>
            <a:ext cx="1071562" cy="38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9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Pelabuhan Kontainer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0883" y="3110266"/>
            <a:ext cx="1071562" cy="38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9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Pelabuhan Perikanan PPI</a:t>
            </a:r>
          </a:p>
        </p:txBody>
      </p:sp>
      <p:sp>
        <p:nvSpPr>
          <p:cNvPr id="19" name="TextBox 62"/>
          <p:cNvSpPr txBox="1">
            <a:spLocks noChangeArrowheads="1"/>
          </p:cNvSpPr>
          <p:nvPr/>
        </p:nvSpPr>
        <p:spPr bwMode="auto">
          <a:xfrm>
            <a:off x="363070" y="3967516"/>
            <a:ext cx="15716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Rencana Pintu Tol </a:t>
            </a:r>
          </a:p>
        </p:txBody>
      </p:sp>
      <p:sp>
        <p:nvSpPr>
          <p:cNvPr id="20" name="Freeform 19"/>
          <p:cNvSpPr/>
          <p:nvPr/>
        </p:nvSpPr>
        <p:spPr>
          <a:xfrm>
            <a:off x="2429995" y="3538891"/>
            <a:ext cx="68263" cy="65088"/>
          </a:xfrm>
          <a:custGeom>
            <a:avLst/>
            <a:gdLst>
              <a:gd name="connsiteX0" fmla="*/ 0 w 68795"/>
              <a:gd name="connsiteY0" fmla="*/ 0 h 65929"/>
              <a:gd name="connsiteX1" fmla="*/ 5733 w 68795"/>
              <a:gd name="connsiteY1" fmla="*/ 8600 h 65929"/>
              <a:gd name="connsiteX2" fmla="*/ 8599 w 68795"/>
              <a:gd name="connsiteY2" fmla="*/ 20066 h 65929"/>
              <a:gd name="connsiteX3" fmla="*/ 22932 w 68795"/>
              <a:gd name="connsiteY3" fmla="*/ 45864 h 65929"/>
              <a:gd name="connsiteX4" fmla="*/ 31531 w 68795"/>
              <a:gd name="connsiteY4" fmla="*/ 51597 h 65929"/>
              <a:gd name="connsiteX5" fmla="*/ 51596 w 68795"/>
              <a:gd name="connsiteY5" fmla="*/ 57330 h 65929"/>
              <a:gd name="connsiteX6" fmla="*/ 60196 w 68795"/>
              <a:gd name="connsiteY6" fmla="*/ 63062 h 65929"/>
              <a:gd name="connsiteX7" fmla="*/ 68795 w 68795"/>
              <a:gd name="connsiteY7" fmla="*/ 65929 h 65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95" h="65929">
                <a:moveTo>
                  <a:pt x="0" y="0"/>
                </a:moveTo>
                <a:cubicBezTo>
                  <a:pt x="1911" y="2867"/>
                  <a:pt x="4376" y="5433"/>
                  <a:pt x="5733" y="8600"/>
                </a:cubicBezTo>
                <a:cubicBezTo>
                  <a:pt x="7285" y="12221"/>
                  <a:pt x="7517" y="16278"/>
                  <a:pt x="8599" y="20066"/>
                </a:cubicBezTo>
                <a:cubicBezTo>
                  <a:pt x="11059" y="28675"/>
                  <a:pt x="15689" y="41035"/>
                  <a:pt x="22932" y="45864"/>
                </a:cubicBezTo>
                <a:cubicBezTo>
                  <a:pt x="25798" y="47775"/>
                  <a:pt x="28450" y="50056"/>
                  <a:pt x="31531" y="51597"/>
                </a:cubicBezTo>
                <a:cubicBezTo>
                  <a:pt x="35640" y="53651"/>
                  <a:pt x="47927" y="56413"/>
                  <a:pt x="51596" y="57330"/>
                </a:cubicBezTo>
                <a:cubicBezTo>
                  <a:pt x="54463" y="59241"/>
                  <a:pt x="57115" y="61521"/>
                  <a:pt x="60196" y="63062"/>
                </a:cubicBezTo>
                <a:cubicBezTo>
                  <a:pt x="62898" y="64413"/>
                  <a:pt x="68795" y="65929"/>
                  <a:pt x="68795" y="65929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1" name="Group 68"/>
          <p:cNvGrpSpPr>
            <a:grpSpLocks/>
          </p:cNvGrpSpPr>
          <p:nvPr/>
        </p:nvGrpSpPr>
        <p:grpSpPr bwMode="auto">
          <a:xfrm>
            <a:off x="1920408" y="3523016"/>
            <a:ext cx="3159125" cy="1031875"/>
            <a:chOff x="1556657" y="2698511"/>
            <a:chExt cx="3159722" cy="1032568"/>
          </a:xfrm>
        </p:grpSpPr>
        <p:grpSp>
          <p:nvGrpSpPr>
            <p:cNvPr id="22" name="Group 66"/>
            <p:cNvGrpSpPr>
              <a:grpSpLocks/>
            </p:cNvGrpSpPr>
            <p:nvPr/>
          </p:nvGrpSpPr>
          <p:grpSpPr bwMode="auto">
            <a:xfrm>
              <a:off x="1811601" y="2698511"/>
              <a:ext cx="2904778" cy="531987"/>
              <a:chOff x="1811601" y="2698511"/>
              <a:chExt cx="2904778" cy="531987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1883744" y="2698511"/>
                <a:ext cx="2832635" cy="250993"/>
              </a:xfrm>
              <a:custGeom>
                <a:avLst/>
                <a:gdLst>
                  <a:gd name="connsiteX0" fmla="*/ 0 w 2832577"/>
                  <a:gd name="connsiteY0" fmla="*/ 240632 h 250945"/>
                  <a:gd name="connsiteX1" fmla="*/ 89377 w 2832577"/>
                  <a:gd name="connsiteY1" fmla="*/ 250945 h 250945"/>
                  <a:gd name="connsiteX2" fmla="*/ 171879 w 2832577"/>
                  <a:gd name="connsiteY2" fmla="*/ 165005 h 250945"/>
                  <a:gd name="connsiteX3" fmla="*/ 209693 w 2832577"/>
                  <a:gd name="connsiteY3" fmla="*/ 96253 h 250945"/>
                  <a:gd name="connsiteX4" fmla="*/ 247506 w 2832577"/>
                  <a:gd name="connsiteY4" fmla="*/ 79065 h 250945"/>
                  <a:gd name="connsiteX5" fmla="*/ 532827 w 2832577"/>
                  <a:gd name="connsiteY5" fmla="*/ 103128 h 250945"/>
                  <a:gd name="connsiteX6" fmla="*/ 897212 w 2832577"/>
                  <a:gd name="connsiteY6" fmla="*/ 130629 h 250945"/>
                  <a:gd name="connsiteX7" fmla="*/ 1096592 w 2832577"/>
                  <a:gd name="connsiteY7" fmla="*/ 130629 h 250945"/>
                  <a:gd name="connsiteX8" fmla="*/ 1203157 w 2832577"/>
                  <a:gd name="connsiteY8" fmla="*/ 96253 h 250945"/>
                  <a:gd name="connsiteX9" fmla="*/ 1230658 w 2832577"/>
                  <a:gd name="connsiteY9" fmla="*/ 89378 h 250945"/>
                  <a:gd name="connsiteX10" fmla="*/ 1309723 w 2832577"/>
                  <a:gd name="connsiteY10" fmla="*/ 92815 h 250945"/>
                  <a:gd name="connsiteX11" fmla="*/ 1436914 w 2832577"/>
                  <a:gd name="connsiteY11" fmla="*/ 20626 h 250945"/>
                  <a:gd name="connsiteX12" fmla="*/ 1460977 w 2832577"/>
                  <a:gd name="connsiteY12" fmla="*/ 13751 h 250945"/>
                  <a:gd name="connsiteX13" fmla="*/ 1595043 w 2832577"/>
                  <a:gd name="connsiteY13" fmla="*/ 61877 h 250945"/>
                  <a:gd name="connsiteX14" fmla="*/ 1828800 w 2832577"/>
                  <a:gd name="connsiteY14" fmla="*/ 61877 h 250945"/>
                  <a:gd name="connsiteX15" fmla="*/ 1952553 w 2832577"/>
                  <a:gd name="connsiteY15" fmla="*/ 75627 h 250945"/>
                  <a:gd name="connsiteX16" fmla="*/ 2186309 w 2832577"/>
                  <a:gd name="connsiteY16" fmla="*/ 6875 h 250945"/>
                  <a:gd name="connsiteX17" fmla="*/ 2265374 w 2832577"/>
                  <a:gd name="connsiteY17" fmla="*/ 0 h 250945"/>
                  <a:gd name="connsiteX18" fmla="*/ 2378815 w 2832577"/>
                  <a:gd name="connsiteY18" fmla="*/ 13751 h 250945"/>
                  <a:gd name="connsiteX19" fmla="*/ 2536944 w 2832577"/>
                  <a:gd name="connsiteY19" fmla="*/ 24063 h 250945"/>
                  <a:gd name="connsiteX20" fmla="*/ 2660697 w 2832577"/>
                  <a:gd name="connsiteY20" fmla="*/ 24063 h 250945"/>
                  <a:gd name="connsiteX21" fmla="*/ 2791326 w 2832577"/>
                  <a:gd name="connsiteY21" fmla="*/ 37814 h 250945"/>
                  <a:gd name="connsiteX22" fmla="*/ 2832577 w 2832577"/>
                  <a:gd name="connsiteY22" fmla="*/ 37814 h 250945"/>
                  <a:gd name="connsiteX23" fmla="*/ 2829139 w 2832577"/>
                  <a:gd name="connsiteY23" fmla="*/ 223444 h 250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32577" h="250945">
                    <a:moveTo>
                      <a:pt x="0" y="240632"/>
                    </a:moveTo>
                    <a:lnTo>
                      <a:pt x="89377" y="250945"/>
                    </a:lnTo>
                    <a:lnTo>
                      <a:pt x="171879" y="165005"/>
                    </a:lnTo>
                    <a:lnTo>
                      <a:pt x="209693" y="96253"/>
                    </a:lnTo>
                    <a:lnTo>
                      <a:pt x="247506" y="79065"/>
                    </a:lnTo>
                    <a:lnTo>
                      <a:pt x="532827" y="103128"/>
                    </a:lnTo>
                    <a:lnTo>
                      <a:pt x="897212" y="130629"/>
                    </a:lnTo>
                    <a:lnTo>
                      <a:pt x="1096592" y="130629"/>
                    </a:lnTo>
                    <a:lnTo>
                      <a:pt x="1203157" y="96253"/>
                    </a:lnTo>
                    <a:lnTo>
                      <a:pt x="1230658" y="89378"/>
                    </a:lnTo>
                    <a:lnTo>
                      <a:pt x="1309723" y="92815"/>
                    </a:lnTo>
                    <a:lnTo>
                      <a:pt x="1436914" y="20626"/>
                    </a:lnTo>
                    <a:lnTo>
                      <a:pt x="1460977" y="13751"/>
                    </a:lnTo>
                    <a:lnTo>
                      <a:pt x="1595043" y="61877"/>
                    </a:lnTo>
                    <a:lnTo>
                      <a:pt x="1828800" y="61877"/>
                    </a:lnTo>
                    <a:lnTo>
                      <a:pt x="1952553" y="75627"/>
                    </a:lnTo>
                    <a:lnTo>
                      <a:pt x="2186309" y="6875"/>
                    </a:lnTo>
                    <a:lnTo>
                      <a:pt x="2265374" y="0"/>
                    </a:lnTo>
                    <a:lnTo>
                      <a:pt x="2378815" y="13751"/>
                    </a:lnTo>
                    <a:lnTo>
                      <a:pt x="2536944" y="24063"/>
                    </a:lnTo>
                    <a:lnTo>
                      <a:pt x="2660697" y="24063"/>
                    </a:lnTo>
                    <a:lnTo>
                      <a:pt x="2791326" y="37814"/>
                    </a:lnTo>
                    <a:lnTo>
                      <a:pt x="2832577" y="37814"/>
                    </a:lnTo>
                    <a:lnTo>
                      <a:pt x="2829139" y="223444"/>
                    </a:lnTo>
                  </a:path>
                </a:pathLst>
              </a:cu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1812292" y="2943150"/>
                <a:ext cx="125437" cy="287531"/>
              </a:xfrm>
              <a:custGeom>
                <a:avLst/>
                <a:gdLst>
                  <a:gd name="connsiteX0" fmla="*/ 80261 w 126124"/>
                  <a:gd name="connsiteY0" fmla="*/ 0 h 286646"/>
                  <a:gd name="connsiteX1" fmla="*/ 51596 w 126124"/>
                  <a:gd name="connsiteY1" fmla="*/ 97460 h 286646"/>
                  <a:gd name="connsiteX2" fmla="*/ 5733 w 126124"/>
                  <a:gd name="connsiteY2" fmla="*/ 174854 h 286646"/>
                  <a:gd name="connsiteX3" fmla="*/ 0 w 126124"/>
                  <a:gd name="connsiteY3" fmla="*/ 183453 h 286646"/>
                  <a:gd name="connsiteX4" fmla="*/ 57329 w 126124"/>
                  <a:gd name="connsiteY4" fmla="*/ 217851 h 286646"/>
                  <a:gd name="connsiteX5" fmla="*/ 63062 w 126124"/>
                  <a:gd name="connsiteY5" fmla="*/ 237916 h 286646"/>
                  <a:gd name="connsiteX6" fmla="*/ 77395 w 126124"/>
                  <a:gd name="connsiteY6" fmla="*/ 266581 h 286646"/>
                  <a:gd name="connsiteX7" fmla="*/ 126124 w 126124"/>
                  <a:gd name="connsiteY7" fmla="*/ 286646 h 286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124" h="286646">
                    <a:moveTo>
                      <a:pt x="80261" y="0"/>
                    </a:moveTo>
                    <a:lnTo>
                      <a:pt x="51596" y="97460"/>
                    </a:lnTo>
                    <a:lnTo>
                      <a:pt x="5733" y="174854"/>
                    </a:lnTo>
                    <a:lnTo>
                      <a:pt x="0" y="183453"/>
                    </a:lnTo>
                    <a:lnTo>
                      <a:pt x="57329" y="217851"/>
                    </a:lnTo>
                    <a:lnTo>
                      <a:pt x="63062" y="237916"/>
                    </a:lnTo>
                    <a:lnTo>
                      <a:pt x="77395" y="266581"/>
                    </a:lnTo>
                    <a:lnTo>
                      <a:pt x="126124" y="286646"/>
                    </a:lnTo>
                  </a:path>
                </a:pathLst>
              </a:cu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3" name="Freeform 22"/>
            <p:cNvSpPr/>
            <p:nvPr/>
          </p:nvSpPr>
          <p:spPr>
            <a:xfrm>
              <a:off x="1556657" y="3678657"/>
              <a:ext cx="38107" cy="52422"/>
            </a:xfrm>
            <a:custGeom>
              <a:avLst/>
              <a:gdLst>
                <a:gd name="connsiteX0" fmla="*/ 0 w 38100"/>
                <a:gd name="connsiteY0" fmla="*/ 0 h 51708"/>
                <a:gd name="connsiteX1" fmla="*/ 38100 w 38100"/>
                <a:gd name="connsiteY1" fmla="*/ 51708 h 5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51708">
                  <a:moveTo>
                    <a:pt x="0" y="0"/>
                  </a:moveTo>
                  <a:lnTo>
                    <a:pt x="38100" y="51708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6" name="TextBox 74"/>
          <p:cNvSpPr txBox="1">
            <a:spLocks noChangeArrowheads="1"/>
          </p:cNvSpPr>
          <p:nvPr/>
        </p:nvSpPr>
        <p:spPr bwMode="auto">
          <a:xfrm rot="-2441602">
            <a:off x="213845" y="4331054"/>
            <a:ext cx="1019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 Jalan Tol </a:t>
            </a:r>
          </a:p>
          <a:p>
            <a:pPr algn="ctr">
              <a:defRPr/>
            </a:pPr>
            <a:r>
              <a:rPr lang="id-ID" sz="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Manado-Bitung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 rot="-1895466">
            <a:off x="1336208" y="5940779"/>
            <a:ext cx="97631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Rencana Jalur KA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4647" y="5311308"/>
            <a:ext cx="100012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Rencana Reklamasi</a:t>
            </a:r>
          </a:p>
        </p:txBody>
      </p:sp>
      <p:grpSp>
        <p:nvGrpSpPr>
          <p:cNvPr id="29" name="Group 113"/>
          <p:cNvGrpSpPr>
            <a:grpSpLocks/>
          </p:cNvGrpSpPr>
          <p:nvPr/>
        </p:nvGrpSpPr>
        <p:grpSpPr bwMode="auto">
          <a:xfrm>
            <a:off x="361482" y="4065941"/>
            <a:ext cx="1947863" cy="1344613"/>
            <a:chOff x="-2131" y="3241964"/>
            <a:chExt cx="1949059" cy="1344742"/>
          </a:xfrm>
        </p:grpSpPr>
        <p:sp>
          <p:nvSpPr>
            <p:cNvPr id="30" name="Freeform 29"/>
            <p:cNvSpPr/>
            <p:nvPr/>
          </p:nvSpPr>
          <p:spPr>
            <a:xfrm>
              <a:off x="-2131" y="4143751"/>
              <a:ext cx="799003" cy="442955"/>
            </a:xfrm>
            <a:custGeom>
              <a:avLst/>
              <a:gdLst>
                <a:gd name="connsiteX0" fmla="*/ 785902 w 798970"/>
                <a:gd name="connsiteY0" fmla="*/ 10889 h 443326"/>
                <a:gd name="connsiteX1" fmla="*/ 739798 w 798970"/>
                <a:gd name="connsiteY1" fmla="*/ 49310 h 443326"/>
                <a:gd name="connsiteX2" fmla="*/ 716746 w 798970"/>
                <a:gd name="connsiteY2" fmla="*/ 64678 h 443326"/>
                <a:gd name="connsiteX3" fmla="*/ 647590 w 798970"/>
                <a:gd name="connsiteY3" fmla="*/ 118466 h 443326"/>
                <a:gd name="connsiteX4" fmla="*/ 524645 w 798970"/>
                <a:gd name="connsiteY4" fmla="*/ 141518 h 443326"/>
                <a:gd name="connsiteX5" fmla="*/ 501593 w 798970"/>
                <a:gd name="connsiteY5" fmla="*/ 149202 h 443326"/>
                <a:gd name="connsiteX6" fmla="*/ 455489 w 798970"/>
                <a:gd name="connsiteY6" fmla="*/ 179938 h 443326"/>
                <a:gd name="connsiteX7" fmla="*/ 409385 w 798970"/>
                <a:gd name="connsiteY7" fmla="*/ 202990 h 443326"/>
                <a:gd name="connsiteX8" fmla="*/ 386333 w 798970"/>
                <a:gd name="connsiteY8" fmla="*/ 210674 h 443326"/>
                <a:gd name="connsiteX9" fmla="*/ 355597 w 798970"/>
                <a:gd name="connsiteY9" fmla="*/ 226042 h 443326"/>
                <a:gd name="connsiteX10" fmla="*/ 309492 w 798970"/>
                <a:gd name="connsiteY10" fmla="*/ 241410 h 443326"/>
                <a:gd name="connsiteX11" fmla="*/ 248020 w 798970"/>
                <a:gd name="connsiteY11" fmla="*/ 287515 h 443326"/>
                <a:gd name="connsiteX12" fmla="*/ 224968 w 798970"/>
                <a:gd name="connsiteY12" fmla="*/ 295199 h 443326"/>
                <a:gd name="connsiteX13" fmla="*/ 178864 w 798970"/>
                <a:gd name="connsiteY13" fmla="*/ 325935 h 443326"/>
                <a:gd name="connsiteX14" fmla="*/ 155812 w 798970"/>
                <a:gd name="connsiteY14" fmla="*/ 333619 h 443326"/>
                <a:gd name="connsiteX15" fmla="*/ 109707 w 798970"/>
                <a:gd name="connsiteY15" fmla="*/ 364355 h 443326"/>
                <a:gd name="connsiteX16" fmla="*/ 40551 w 798970"/>
                <a:gd name="connsiteY16" fmla="*/ 395091 h 443326"/>
                <a:gd name="connsiteX17" fmla="*/ 25183 w 798970"/>
                <a:gd name="connsiteY17" fmla="*/ 418143 h 443326"/>
                <a:gd name="connsiteX18" fmla="*/ 2131 w 798970"/>
                <a:gd name="connsiteY18" fmla="*/ 441195 h 44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970" h="443326">
                  <a:moveTo>
                    <a:pt x="785902" y="10889"/>
                  </a:moveTo>
                  <a:cubicBezTo>
                    <a:pt x="728661" y="49052"/>
                    <a:pt x="798970" y="0"/>
                    <a:pt x="739798" y="49310"/>
                  </a:cubicBezTo>
                  <a:cubicBezTo>
                    <a:pt x="732703" y="55222"/>
                    <a:pt x="723841" y="58766"/>
                    <a:pt x="716746" y="64678"/>
                  </a:cubicBezTo>
                  <a:cubicBezTo>
                    <a:pt x="690226" y="86778"/>
                    <a:pt x="686432" y="105519"/>
                    <a:pt x="647590" y="118466"/>
                  </a:cubicBezTo>
                  <a:cubicBezTo>
                    <a:pt x="577066" y="141974"/>
                    <a:pt x="617605" y="132222"/>
                    <a:pt x="524645" y="141518"/>
                  </a:cubicBezTo>
                  <a:cubicBezTo>
                    <a:pt x="516961" y="144079"/>
                    <a:pt x="508673" y="145268"/>
                    <a:pt x="501593" y="149202"/>
                  </a:cubicBezTo>
                  <a:cubicBezTo>
                    <a:pt x="485447" y="158172"/>
                    <a:pt x="473011" y="174097"/>
                    <a:pt x="455489" y="179938"/>
                  </a:cubicBezTo>
                  <a:cubicBezTo>
                    <a:pt x="397547" y="199252"/>
                    <a:pt x="468968" y="173199"/>
                    <a:pt x="409385" y="202990"/>
                  </a:cubicBezTo>
                  <a:cubicBezTo>
                    <a:pt x="402140" y="206612"/>
                    <a:pt x="393778" y="207483"/>
                    <a:pt x="386333" y="210674"/>
                  </a:cubicBezTo>
                  <a:cubicBezTo>
                    <a:pt x="375805" y="215186"/>
                    <a:pt x="366232" y="221788"/>
                    <a:pt x="355597" y="226042"/>
                  </a:cubicBezTo>
                  <a:cubicBezTo>
                    <a:pt x="340556" y="232058"/>
                    <a:pt x="309492" y="241410"/>
                    <a:pt x="309492" y="241410"/>
                  </a:cubicBezTo>
                  <a:cubicBezTo>
                    <a:pt x="291287" y="259616"/>
                    <a:pt x="274089" y="278825"/>
                    <a:pt x="248020" y="287515"/>
                  </a:cubicBezTo>
                  <a:cubicBezTo>
                    <a:pt x="240336" y="290076"/>
                    <a:pt x="232048" y="291265"/>
                    <a:pt x="224968" y="295199"/>
                  </a:cubicBezTo>
                  <a:cubicBezTo>
                    <a:pt x="208822" y="304169"/>
                    <a:pt x="196386" y="320094"/>
                    <a:pt x="178864" y="325935"/>
                  </a:cubicBezTo>
                  <a:cubicBezTo>
                    <a:pt x="171180" y="328496"/>
                    <a:pt x="162892" y="329686"/>
                    <a:pt x="155812" y="333619"/>
                  </a:cubicBezTo>
                  <a:cubicBezTo>
                    <a:pt x="139666" y="342589"/>
                    <a:pt x="127229" y="358514"/>
                    <a:pt x="109707" y="364355"/>
                  </a:cubicBezTo>
                  <a:cubicBezTo>
                    <a:pt x="54842" y="382643"/>
                    <a:pt x="77082" y="370737"/>
                    <a:pt x="40551" y="395091"/>
                  </a:cubicBezTo>
                  <a:cubicBezTo>
                    <a:pt x="35428" y="402775"/>
                    <a:pt x="31713" y="411613"/>
                    <a:pt x="25183" y="418143"/>
                  </a:cubicBezTo>
                  <a:cubicBezTo>
                    <a:pt x="0" y="443326"/>
                    <a:pt x="2131" y="421948"/>
                    <a:pt x="2131" y="441195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782577" y="3241964"/>
              <a:ext cx="1164351" cy="909725"/>
            </a:xfrm>
            <a:custGeom>
              <a:avLst/>
              <a:gdLst>
                <a:gd name="connsiteX0" fmla="*/ 0 w 1163782"/>
                <a:gd name="connsiteY0" fmla="*/ 910025 h 910025"/>
                <a:gd name="connsiteX1" fmla="*/ 122504 w 1163782"/>
                <a:gd name="connsiteY1" fmla="*/ 783146 h 910025"/>
                <a:gd name="connsiteX2" fmla="*/ 280008 w 1163782"/>
                <a:gd name="connsiteY2" fmla="*/ 695644 h 910025"/>
                <a:gd name="connsiteX3" fmla="*/ 546890 w 1163782"/>
                <a:gd name="connsiteY3" fmla="*/ 643142 h 910025"/>
                <a:gd name="connsiteX4" fmla="*/ 656268 w 1163782"/>
                <a:gd name="connsiteY4" fmla="*/ 590641 h 910025"/>
                <a:gd name="connsiteX5" fmla="*/ 805022 w 1163782"/>
                <a:gd name="connsiteY5" fmla="*/ 463762 h 910025"/>
                <a:gd name="connsiteX6" fmla="*/ 896900 w 1163782"/>
                <a:gd name="connsiteY6" fmla="*/ 415636 h 910025"/>
                <a:gd name="connsiteX7" fmla="*/ 1050029 w 1163782"/>
                <a:gd name="connsiteY7" fmla="*/ 310633 h 910025"/>
                <a:gd name="connsiteX8" fmla="*/ 1089405 w 1163782"/>
                <a:gd name="connsiteY8" fmla="*/ 214380 h 910025"/>
                <a:gd name="connsiteX9" fmla="*/ 1120031 w 1163782"/>
                <a:gd name="connsiteY9" fmla="*/ 56876 h 910025"/>
                <a:gd name="connsiteX10" fmla="*/ 1163782 w 1163782"/>
                <a:gd name="connsiteY10" fmla="*/ 0 h 91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782" h="910025">
                  <a:moveTo>
                    <a:pt x="0" y="910025"/>
                  </a:moveTo>
                  <a:lnTo>
                    <a:pt x="122504" y="783146"/>
                  </a:lnTo>
                  <a:lnTo>
                    <a:pt x="280008" y="695644"/>
                  </a:lnTo>
                  <a:lnTo>
                    <a:pt x="546890" y="643142"/>
                  </a:lnTo>
                  <a:lnTo>
                    <a:pt x="656268" y="590641"/>
                  </a:lnTo>
                  <a:lnTo>
                    <a:pt x="805022" y="463762"/>
                  </a:lnTo>
                  <a:lnTo>
                    <a:pt x="896900" y="415636"/>
                  </a:lnTo>
                  <a:lnTo>
                    <a:pt x="1050029" y="310633"/>
                  </a:lnTo>
                  <a:lnTo>
                    <a:pt x="1089405" y="214380"/>
                  </a:lnTo>
                  <a:lnTo>
                    <a:pt x="1120031" y="56876"/>
                  </a:lnTo>
                  <a:lnTo>
                    <a:pt x="116378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363320" y="5867754"/>
            <a:ext cx="1571625" cy="30638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Kawasan Ekonomi Khusus (KEK) = </a:t>
            </a:r>
            <a:r>
              <a:rPr lang="en-US" sz="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534</a:t>
            </a:r>
            <a:r>
              <a:rPr lang="id-ID" sz="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Ha</a:t>
            </a:r>
          </a:p>
        </p:txBody>
      </p:sp>
      <p:sp>
        <p:nvSpPr>
          <p:cNvPr id="33" name="Freeform 32"/>
          <p:cNvSpPr/>
          <p:nvPr/>
        </p:nvSpPr>
        <p:spPr>
          <a:xfrm>
            <a:off x="363070" y="5020029"/>
            <a:ext cx="1157288" cy="1233487"/>
          </a:xfrm>
          <a:custGeom>
            <a:avLst/>
            <a:gdLst>
              <a:gd name="connsiteX0" fmla="*/ 1157990 w 1157990"/>
              <a:gd name="connsiteY0" fmla="*/ 933138 h 1232941"/>
              <a:gd name="connsiteX1" fmla="*/ 674557 w 1157990"/>
              <a:gd name="connsiteY1" fmla="*/ 1232941 h 1232941"/>
              <a:gd name="connsiteX2" fmla="*/ 0 w 1157990"/>
              <a:gd name="connsiteY2" fmla="*/ 1229194 h 1232941"/>
              <a:gd name="connsiteX3" fmla="*/ 0 w 1157990"/>
              <a:gd name="connsiteY3" fmla="*/ 389745 h 1232941"/>
              <a:gd name="connsiteX4" fmla="*/ 52466 w 1157990"/>
              <a:gd name="connsiteY4" fmla="*/ 352269 h 1232941"/>
              <a:gd name="connsiteX5" fmla="*/ 224852 w 1157990"/>
              <a:gd name="connsiteY5" fmla="*/ 266076 h 1232941"/>
              <a:gd name="connsiteX6" fmla="*/ 303551 w 1157990"/>
              <a:gd name="connsiteY6" fmla="*/ 213610 h 1232941"/>
              <a:gd name="connsiteX7" fmla="*/ 412230 w 1157990"/>
              <a:gd name="connsiteY7" fmla="*/ 161145 h 1232941"/>
              <a:gd name="connsiteX8" fmla="*/ 505918 w 1157990"/>
              <a:gd name="connsiteY8" fmla="*/ 112427 h 1232941"/>
              <a:gd name="connsiteX9" fmla="*/ 599607 w 1157990"/>
              <a:gd name="connsiteY9" fmla="*/ 108679 h 1232941"/>
              <a:gd name="connsiteX10" fmla="*/ 674557 w 1157990"/>
              <a:gd name="connsiteY10" fmla="*/ 82446 h 1232941"/>
              <a:gd name="connsiteX11" fmla="*/ 764498 w 1157990"/>
              <a:gd name="connsiteY11" fmla="*/ 0 h 1232941"/>
              <a:gd name="connsiteX12" fmla="*/ 816964 w 1157990"/>
              <a:gd name="connsiteY12" fmla="*/ 101184 h 1232941"/>
              <a:gd name="connsiteX13" fmla="*/ 858187 w 1157990"/>
              <a:gd name="connsiteY13" fmla="*/ 149902 h 1232941"/>
              <a:gd name="connsiteX14" fmla="*/ 929390 w 1157990"/>
              <a:gd name="connsiteY14" fmla="*/ 348522 h 1232941"/>
              <a:gd name="connsiteX15" fmla="*/ 1049311 w 1157990"/>
              <a:gd name="connsiteY15" fmla="*/ 652072 h 1232941"/>
              <a:gd name="connsiteX16" fmla="*/ 1075544 w 1157990"/>
              <a:gd name="connsiteY16" fmla="*/ 742013 h 1232941"/>
              <a:gd name="connsiteX17" fmla="*/ 1135505 w 1157990"/>
              <a:gd name="connsiteY17" fmla="*/ 876925 h 1232941"/>
              <a:gd name="connsiteX18" fmla="*/ 1157990 w 1157990"/>
              <a:gd name="connsiteY18" fmla="*/ 933138 h 123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57990" h="1232941">
                <a:moveTo>
                  <a:pt x="1157990" y="933138"/>
                </a:moveTo>
                <a:lnTo>
                  <a:pt x="674557" y="1232941"/>
                </a:lnTo>
                <a:lnTo>
                  <a:pt x="0" y="1229194"/>
                </a:lnTo>
                <a:lnTo>
                  <a:pt x="0" y="389745"/>
                </a:lnTo>
                <a:lnTo>
                  <a:pt x="52466" y="352269"/>
                </a:lnTo>
                <a:lnTo>
                  <a:pt x="224852" y="266076"/>
                </a:lnTo>
                <a:lnTo>
                  <a:pt x="303551" y="213610"/>
                </a:lnTo>
                <a:lnTo>
                  <a:pt x="412230" y="161145"/>
                </a:lnTo>
                <a:lnTo>
                  <a:pt x="505918" y="112427"/>
                </a:lnTo>
                <a:lnTo>
                  <a:pt x="599607" y="108679"/>
                </a:lnTo>
                <a:lnTo>
                  <a:pt x="674557" y="82446"/>
                </a:lnTo>
                <a:lnTo>
                  <a:pt x="764498" y="0"/>
                </a:lnTo>
                <a:lnTo>
                  <a:pt x="816964" y="101184"/>
                </a:lnTo>
                <a:cubicBezTo>
                  <a:pt x="859031" y="147075"/>
                  <a:pt x="858187" y="125819"/>
                  <a:pt x="858187" y="149902"/>
                </a:cubicBezTo>
                <a:lnTo>
                  <a:pt x="929390" y="348522"/>
                </a:lnTo>
                <a:lnTo>
                  <a:pt x="1049311" y="652072"/>
                </a:lnTo>
                <a:lnTo>
                  <a:pt x="1075544" y="742013"/>
                </a:lnTo>
                <a:lnTo>
                  <a:pt x="1135505" y="876925"/>
                </a:lnTo>
                <a:lnTo>
                  <a:pt x="1157990" y="933138"/>
                </a:lnTo>
                <a:close/>
              </a:path>
            </a:pathLst>
          </a:cu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75"/>
          <p:cNvSpPr txBox="1">
            <a:spLocks noChangeArrowheads="1"/>
          </p:cNvSpPr>
          <p:nvPr/>
        </p:nvSpPr>
        <p:spPr bwMode="auto">
          <a:xfrm rot="-1724549">
            <a:off x="245595" y="4821591"/>
            <a:ext cx="10874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Jalan Arteri Eksisting </a:t>
            </a:r>
          </a:p>
          <a:p>
            <a:pPr algn="ctr">
              <a:defRPr/>
            </a:pPr>
            <a:r>
              <a:rPr lang="id-ID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Manado-Bitung</a:t>
            </a:r>
          </a:p>
        </p:txBody>
      </p:sp>
      <p:sp>
        <p:nvSpPr>
          <p:cNvPr id="35" name="TextBox 125"/>
          <p:cNvSpPr txBox="1">
            <a:spLocks noChangeArrowheads="1"/>
          </p:cNvSpPr>
          <p:nvPr/>
        </p:nvSpPr>
        <p:spPr bwMode="auto">
          <a:xfrm rot="-1724549">
            <a:off x="280520" y="5651854"/>
            <a:ext cx="1214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700" b="1" dirty="0">
                <a:solidFill>
                  <a:schemeClr val="bg1"/>
                </a:solidFill>
                <a:latin typeface="Calibri" pitchFamily="34" charset="0"/>
                <a:cs typeface="+mn-cs"/>
              </a:rPr>
              <a:t>Areal Pengembangan KEK</a:t>
            </a:r>
          </a:p>
          <a:p>
            <a:pPr algn="ctr">
              <a:defRPr/>
            </a:pPr>
            <a:r>
              <a:rPr lang="id-ID" sz="700" b="1" dirty="0">
                <a:solidFill>
                  <a:schemeClr val="bg1"/>
                </a:solidFill>
                <a:latin typeface="Calibri" pitchFamily="34" charset="0"/>
                <a:cs typeface="+mn-cs"/>
              </a:rPr>
              <a:t> (Luas = </a:t>
            </a:r>
            <a:r>
              <a:rPr lang="en-US" sz="700" b="1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150</a:t>
            </a:r>
            <a:r>
              <a:rPr lang="id-ID" sz="700" b="1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id-ID" sz="700" b="1" dirty="0">
                <a:solidFill>
                  <a:schemeClr val="bg1"/>
                </a:solidFill>
                <a:latin typeface="Calibri" pitchFamily="34" charset="0"/>
                <a:cs typeface="+mn-cs"/>
              </a:rPr>
              <a:t>Ha)</a:t>
            </a:r>
          </a:p>
        </p:txBody>
      </p:sp>
      <p:grpSp>
        <p:nvGrpSpPr>
          <p:cNvPr id="36" name="Group 128"/>
          <p:cNvGrpSpPr>
            <a:grpSpLocks/>
          </p:cNvGrpSpPr>
          <p:nvPr/>
        </p:nvGrpSpPr>
        <p:grpSpPr bwMode="auto">
          <a:xfrm>
            <a:off x="1044108" y="4070704"/>
            <a:ext cx="1308100" cy="2179637"/>
            <a:chOff x="680765" y="3246724"/>
            <a:chExt cx="1309163" cy="2179253"/>
          </a:xfrm>
        </p:grpSpPr>
        <p:sp>
          <p:nvSpPr>
            <p:cNvPr id="37" name="Freeform 36"/>
            <p:cNvSpPr/>
            <p:nvPr/>
          </p:nvSpPr>
          <p:spPr>
            <a:xfrm>
              <a:off x="1708712" y="3246724"/>
              <a:ext cx="281216" cy="1365009"/>
            </a:xfrm>
            <a:custGeom>
              <a:avLst/>
              <a:gdLst>
                <a:gd name="connsiteX0" fmla="*/ 249748 w 281974"/>
                <a:gd name="connsiteY0" fmla="*/ 0 h 1365558"/>
                <a:gd name="connsiteX1" fmla="*/ 281974 w 281974"/>
                <a:gd name="connsiteY1" fmla="*/ 72508 h 1365558"/>
                <a:gd name="connsiteX2" fmla="*/ 269889 w 281974"/>
                <a:gd name="connsiteY2" fmla="*/ 253776 h 1365558"/>
                <a:gd name="connsiteX3" fmla="*/ 233635 w 281974"/>
                <a:gd name="connsiteY3" fmla="*/ 511581 h 1365558"/>
                <a:gd name="connsiteX4" fmla="*/ 116818 w 281974"/>
                <a:gd name="connsiteY4" fmla="*/ 712991 h 1365558"/>
                <a:gd name="connsiteX5" fmla="*/ 120846 w 281974"/>
                <a:gd name="connsiteY5" fmla="*/ 862034 h 1365558"/>
                <a:gd name="connsiteX6" fmla="*/ 136959 w 281974"/>
                <a:gd name="connsiteY6" fmla="*/ 890231 h 1365558"/>
                <a:gd name="connsiteX7" fmla="*/ 88620 w 281974"/>
                <a:gd name="connsiteY7" fmla="*/ 926485 h 1365558"/>
                <a:gd name="connsiteX8" fmla="*/ 76536 w 281974"/>
                <a:gd name="connsiteY8" fmla="*/ 942598 h 1365558"/>
                <a:gd name="connsiteX9" fmla="*/ 80564 w 281974"/>
                <a:gd name="connsiteY9" fmla="*/ 966767 h 1365558"/>
                <a:gd name="connsiteX10" fmla="*/ 88620 w 281974"/>
                <a:gd name="connsiteY10" fmla="*/ 998992 h 1365558"/>
                <a:gd name="connsiteX11" fmla="*/ 96677 w 281974"/>
                <a:gd name="connsiteY11" fmla="*/ 1027190 h 1365558"/>
                <a:gd name="connsiteX12" fmla="*/ 56395 w 281974"/>
                <a:gd name="connsiteY12" fmla="*/ 1075528 h 1365558"/>
                <a:gd name="connsiteX13" fmla="*/ 44310 w 281974"/>
                <a:gd name="connsiteY13" fmla="*/ 1107754 h 1365558"/>
                <a:gd name="connsiteX14" fmla="*/ 52367 w 281974"/>
                <a:gd name="connsiteY14" fmla="*/ 1139979 h 1365558"/>
                <a:gd name="connsiteX15" fmla="*/ 56395 w 281974"/>
                <a:gd name="connsiteY15" fmla="*/ 1156092 h 1365558"/>
                <a:gd name="connsiteX16" fmla="*/ 64451 w 281974"/>
                <a:gd name="connsiteY16" fmla="*/ 1156092 h 1365558"/>
                <a:gd name="connsiteX17" fmla="*/ 44310 w 281974"/>
                <a:gd name="connsiteY17" fmla="*/ 1240684 h 1365558"/>
                <a:gd name="connsiteX18" fmla="*/ 12085 w 281974"/>
                <a:gd name="connsiteY18" fmla="*/ 1228599 h 1365558"/>
                <a:gd name="connsiteX19" fmla="*/ 12085 w 281974"/>
                <a:gd name="connsiteY19" fmla="*/ 1228599 h 1365558"/>
                <a:gd name="connsiteX20" fmla="*/ 0 w 281974"/>
                <a:gd name="connsiteY20" fmla="*/ 1264853 h 1365558"/>
                <a:gd name="connsiteX21" fmla="*/ 20141 w 281974"/>
                <a:gd name="connsiteY21" fmla="*/ 1293050 h 1365558"/>
                <a:gd name="connsiteX22" fmla="*/ 20141 w 281974"/>
                <a:gd name="connsiteY22" fmla="*/ 1317220 h 1365558"/>
                <a:gd name="connsiteX23" fmla="*/ 44310 w 281974"/>
                <a:gd name="connsiteY23" fmla="*/ 1365558 h 1365558"/>
                <a:gd name="connsiteX24" fmla="*/ 40282 w 281974"/>
                <a:gd name="connsiteY24" fmla="*/ 1365558 h 136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1974" h="1365558">
                  <a:moveTo>
                    <a:pt x="249748" y="0"/>
                  </a:moveTo>
                  <a:lnTo>
                    <a:pt x="281974" y="72508"/>
                  </a:lnTo>
                  <a:lnTo>
                    <a:pt x="269889" y="253776"/>
                  </a:lnTo>
                  <a:lnTo>
                    <a:pt x="233635" y="511581"/>
                  </a:lnTo>
                  <a:lnTo>
                    <a:pt x="116818" y="712991"/>
                  </a:lnTo>
                  <a:lnTo>
                    <a:pt x="120846" y="862034"/>
                  </a:lnTo>
                  <a:lnTo>
                    <a:pt x="136959" y="890231"/>
                  </a:lnTo>
                  <a:lnTo>
                    <a:pt x="88620" y="926485"/>
                  </a:lnTo>
                  <a:lnTo>
                    <a:pt x="76536" y="942598"/>
                  </a:lnTo>
                  <a:lnTo>
                    <a:pt x="80564" y="966767"/>
                  </a:lnTo>
                  <a:lnTo>
                    <a:pt x="88620" y="998992"/>
                  </a:lnTo>
                  <a:lnTo>
                    <a:pt x="96677" y="1027190"/>
                  </a:lnTo>
                  <a:lnTo>
                    <a:pt x="56395" y="1075528"/>
                  </a:lnTo>
                  <a:lnTo>
                    <a:pt x="44310" y="1107754"/>
                  </a:lnTo>
                  <a:lnTo>
                    <a:pt x="52367" y="1139979"/>
                  </a:lnTo>
                  <a:lnTo>
                    <a:pt x="56395" y="1156092"/>
                  </a:lnTo>
                  <a:lnTo>
                    <a:pt x="64451" y="1156092"/>
                  </a:lnTo>
                  <a:lnTo>
                    <a:pt x="44310" y="1240684"/>
                  </a:lnTo>
                  <a:lnTo>
                    <a:pt x="12085" y="1228599"/>
                  </a:lnTo>
                  <a:lnTo>
                    <a:pt x="12085" y="1228599"/>
                  </a:lnTo>
                  <a:lnTo>
                    <a:pt x="0" y="1264853"/>
                  </a:lnTo>
                  <a:lnTo>
                    <a:pt x="20141" y="1293050"/>
                  </a:lnTo>
                  <a:lnTo>
                    <a:pt x="20141" y="1317220"/>
                  </a:lnTo>
                  <a:lnTo>
                    <a:pt x="44310" y="1365558"/>
                  </a:lnTo>
                  <a:lnTo>
                    <a:pt x="40282" y="1365558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680765" y="4619669"/>
              <a:ext cx="1091498" cy="806308"/>
            </a:xfrm>
            <a:custGeom>
              <a:avLst/>
              <a:gdLst>
                <a:gd name="connsiteX0" fmla="*/ 0 w 1091640"/>
                <a:gd name="connsiteY0" fmla="*/ 805639 h 805639"/>
                <a:gd name="connsiteX1" fmla="*/ 322255 w 1091640"/>
                <a:gd name="connsiteY1" fmla="*/ 604229 h 805639"/>
                <a:gd name="connsiteX2" fmla="*/ 479355 w 1091640"/>
                <a:gd name="connsiteY2" fmla="*/ 519637 h 805639"/>
                <a:gd name="connsiteX3" fmla="*/ 733131 w 1091640"/>
                <a:gd name="connsiteY3" fmla="*/ 390735 h 805639"/>
                <a:gd name="connsiteX4" fmla="*/ 870090 w 1091640"/>
                <a:gd name="connsiteY4" fmla="*/ 290030 h 805639"/>
                <a:gd name="connsiteX5" fmla="*/ 894259 w 1091640"/>
                <a:gd name="connsiteY5" fmla="*/ 261833 h 805639"/>
                <a:gd name="connsiteX6" fmla="*/ 1023161 w 1091640"/>
                <a:gd name="connsiteY6" fmla="*/ 273918 h 805639"/>
                <a:gd name="connsiteX7" fmla="*/ 1079556 w 1091640"/>
                <a:gd name="connsiteY7" fmla="*/ 112790 h 805639"/>
                <a:gd name="connsiteX8" fmla="*/ 1087612 w 1091640"/>
                <a:gd name="connsiteY8" fmla="*/ 52367 h 805639"/>
                <a:gd name="connsiteX9" fmla="*/ 1091640 w 1091640"/>
                <a:gd name="connsiteY9" fmla="*/ 28198 h 805639"/>
                <a:gd name="connsiteX10" fmla="*/ 1067471 w 1091640"/>
                <a:gd name="connsiteY10" fmla="*/ 0 h 80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640" h="805639">
                  <a:moveTo>
                    <a:pt x="0" y="805639"/>
                  </a:moveTo>
                  <a:lnTo>
                    <a:pt x="322255" y="604229"/>
                  </a:lnTo>
                  <a:lnTo>
                    <a:pt x="479355" y="519637"/>
                  </a:lnTo>
                  <a:lnTo>
                    <a:pt x="733131" y="390735"/>
                  </a:lnTo>
                  <a:lnTo>
                    <a:pt x="870090" y="290030"/>
                  </a:lnTo>
                  <a:lnTo>
                    <a:pt x="894259" y="261833"/>
                  </a:lnTo>
                  <a:lnTo>
                    <a:pt x="1023161" y="273918"/>
                  </a:lnTo>
                  <a:lnTo>
                    <a:pt x="1079556" y="112790"/>
                  </a:lnTo>
                  <a:lnTo>
                    <a:pt x="1087612" y="52367"/>
                  </a:lnTo>
                  <a:lnTo>
                    <a:pt x="1091640" y="28198"/>
                  </a:lnTo>
                  <a:lnTo>
                    <a:pt x="1067471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9" name="Freeform 38"/>
          <p:cNvSpPr/>
          <p:nvPr/>
        </p:nvSpPr>
        <p:spPr>
          <a:xfrm>
            <a:off x="2288708" y="3824641"/>
            <a:ext cx="2493962" cy="754063"/>
          </a:xfrm>
          <a:custGeom>
            <a:avLst/>
            <a:gdLst>
              <a:gd name="connsiteX0" fmla="*/ 0 w 2493452"/>
              <a:gd name="connsiteY0" fmla="*/ 753273 h 753273"/>
              <a:gd name="connsiteX1" fmla="*/ 149043 w 2493452"/>
              <a:gd name="connsiteY1" fmla="*/ 688822 h 753273"/>
              <a:gd name="connsiteX2" fmla="*/ 362537 w 2493452"/>
              <a:gd name="connsiteY2" fmla="*/ 467271 h 753273"/>
              <a:gd name="connsiteX3" fmla="*/ 487411 w 2493452"/>
              <a:gd name="connsiteY3" fmla="*/ 241692 h 753273"/>
              <a:gd name="connsiteX4" fmla="*/ 672708 w 2493452"/>
              <a:gd name="connsiteY4" fmla="*/ 185297 h 753273"/>
              <a:gd name="connsiteX5" fmla="*/ 1035245 w 2493452"/>
              <a:gd name="connsiteY5" fmla="*/ 193354 h 753273"/>
              <a:gd name="connsiteX6" fmla="*/ 1256796 w 2493452"/>
              <a:gd name="connsiteY6" fmla="*/ 136959 h 753273"/>
              <a:gd name="connsiteX7" fmla="*/ 1490431 w 2493452"/>
              <a:gd name="connsiteY7" fmla="*/ 112790 h 753273"/>
              <a:gd name="connsiteX8" fmla="*/ 2018125 w 2493452"/>
              <a:gd name="connsiteY8" fmla="*/ 120846 h 753273"/>
              <a:gd name="connsiteX9" fmla="*/ 2263845 w 2493452"/>
              <a:gd name="connsiteY9" fmla="*/ 92649 h 753273"/>
              <a:gd name="connsiteX10" fmla="*/ 2493452 w 2493452"/>
              <a:gd name="connsiteY10" fmla="*/ 0 h 75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3452" h="753273">
                <a:moveTo>
                  <a:pt x="0" y="753273"/>
                </a:moveTo>
                <a:lnTo>
                  <a:pt x="149043" y="688822"/>
                </a:lnTo>
                <a:lnTo>
                  <a:pt x="362537" y="467271"/>
                </a:lnTo>
                <a:lnTo>
                  <a:pt x="487411" y="241692"/>
                </a:lnTo>
                <a:lnTo>
                  <a:pt x="672708" y="185297"/>
                </a:lnTo>
                <a:lnTo>
                  <a:pt x="1035245" y="193354"/>
                </a:lnTo>
                <a:lnTo>
                  <a:pt x="1256796" y="136959"/>
                </a:lnTo>
                <a:lnTo>
                  <a:pt x="1490431" y="112790"/>
                </a:lnTo>
                <a:lnTo>
                  <a:pt x="2018125" y="120846"/>
                </a:lnTo>
                <a:lnTo>
                  <a:pt x="2263845" y="92649"/>
                </a:lnTo>
                <a:lnTo>
                  <a:pt x="2493452" y="0"/>
                </a:lnTo>
              </a:path>
            </a:pathLst>
          </a:cu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1288583" y="3854804"/>
            <a:ext cx="3529012" cy="2386012"/>
          </a:xfrm>
          <a:custGeom>
            <a:avLst/>
            <a:gdLst>
              <a:gd name="connsiteX0" fmla="*/ 0 w 3528646"/>
              <a:gd name="connsiteY0" fmla="*/ 2385647 h 2385647"/>
              <a:gd name="connsiteX1" fmla="*/ 820615 w 3528646"/>
              <a:gd name="connsiteY1" fmla="*/ 1899139 h 2385647"/>
              <a:gd name="connsiteX2" fmla="*/ 885092 w 3528646"/>
              <a:gd name="connsiteY2" fmla="*/ 1641231 h 2385647"/>
              <a:gd name="connsiteX3" fmla="*/ 955431 w 3528646"/>
              <a:gd name="connsiteY3" fmla="*/ 1101970 h 2385647"/>
              <a:gd name="connsiteX4" fmla="*/ 978877 w 3528646"/>
              <a:gd name="connsiteY4" fmla="*/ 896816 h 2385647"/>
              <a:gd name="connsiteX5" fmla="*/ 1131277 w 3528646"/>
              <a:gd name="connsiteY5" fmla="*/ 738554 h 2385647"/>
              <a:gd name="connsiteX6" fmla="*/ 1647092 w 3528646"/>
              <a:gd name="connsiteY6" fmla="*/ 193431 h 2385647"/>
              <a:gd name="connsiteX7" fmla="*/ 1840523 w 3528646"/>
              <a:gd name="connsiteY7" fmla="*/ 181708 h 2385647"/>
              <a:gd name="connsiteX8" fmla="*/ 2092569 w 3528646"/>
              <a:gd name="connsiteY8" fmla="*/ 175847 h 2385647"/>
              <a:gd name="connsiteX9" fmla="*/ 2303585 w 3528646"/>
              <a:gd name="connsiteY9" fmla="*/ 117231 h 2385647"/>
              <a:gd name="connsiteX10" fmla="*/ 2872154 w 3528646"/>
              <a:gd name="connsiteY10" fmla="*/ 117231 h 2385647"/>
              <a:gd name="connsiteX11" fmla="*/ 3188677 w 3528646"/>
              <a:gd name="connsiteY11" fmla="*/ 111370 h 2385647"/>
              <a:gd name="connsiteX12" fmla="*/ 3382108 w 3528646"/>
              <a:gd name="connsiteY12" fmla="*/ 52754 h 2385647"/>
              <a:gd name="connsiteX13" fmla="*/ 3528646 w 3528646"/>
              <a:gd name="connsiteY13" fmla="*/ 0 h 238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28646" h="2385647">
                <a:moveTo>
                  <a:pt x="0" y="2385647"/>
                </a:moveTo>
                <a:lnTo>
                  <a:pt x="820615" y="1899139"/>
                </a:lnTo>
                <a:lnTo>
                  <a:pt x="885092" y="1641231"/>
                </a:lnTo>
                <a:lnTo>
                  <a:pt x="955431" y="1101970"/>
                </a:lnTo>
                <a:lnTo>
                  <a:pt x="978877" y="896816"/>
                </a:lnTo>
                <a:lnTo>
                  <a:pt x="1131277" y="738554"/>
                </a:lnTo>
                <a:lnTo>
                  <a:pt x="1647092" y="193431"/>
                </a:lnTo>
                <a:lnTo>
                  <a:pt x="1840523" y="181708"/>
                </a:lnTo>
                <a:lnTo>
                  <a:pt x="2092569" y="175847"/>
                </a:lnTo>
                <a:lnTo>
                  <a:pt x="2303585" y="117231"/>
                </a:lnTo>
                <a:lnTo>
                  <a:pt x="2872154" y="117231"/>
                </a:lnTo>
                <a:lnTo>
                  <a:pt x="3188677" y="111370"/>
                </a:lnTo>
                <a:lnTo>
                  <a:pt x="3382108" y="52754"/>
                </a:lnTo>
                <a:lnTo>
                  <a:pt x="3528646" y="0"/>
                </a:lnTo>
              </a:path>
            </a:pathLst>
          </a:custGeom>
          <a:ln w="50800" cmpd="tri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1791820" y="5396266"/>
            <a:ext cx="571500" cy="500063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150"/>
          <p:cNvGrpSpPr>
            <a:grpSpLocks/>
          </p:cNvGrpSpPr>
          <p:nvPr/>
        </p:nvGrpSpPr>
        <p:grpSpPr bwMode="auto">
          <a:xfrm>
            <a:off x="2291882" y="4753328"/>
            <a:ext cx="1571625" cy="557980"/>
            <a:chOff x="1928794" y="3857628"/>
            <a:chExt cx="642942" cy="500067"/>
          </a:xfrm>
        </p:grpSpPr>
        <p:cxnSp>
          <p:nvCxnSpPr>
            <p:cNvPr id="43" name="Straight Arrow Connector 42"/>
            <p:cNvCxnSpPr/>
            <p:nvPr/>
          </p:nvCxnSpPr>
          <p:spPr>
            <a:xfrm rot="10800000">
              <a:off x="1928794" y="4286573"/>
              <a:ext cx="642942" cy="71121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013221" y="3857628"/>
              <a:ext cx="558515" cy="500067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Straight Arrow Connector 44"/>
          <p:cNvCxnSpPr>
            <a:stCxn id="46" idx="1"/>
          </p:cNvCxnSpPr>
          <p:nvPr/>
        </p:nvCxnSpPr>
        <p:spPr>
          <a:xfrm flipH="1" flipV="1">
            <a:off x="2863383" y="4324704"/>
            <a:ext cx="1954212" cy="488156"/>
          </a:xfrm>
          <a:prstGeom prst="straightConnector1">
            <a:avLst/>
          </a:prstGeom>
          <a:ln w="1905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817595" y="4443766"/>
            <a:ext cx="14287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Alur Masuk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Kapal Barang Bobot </a:t>
            </a:r>
            <a:r>
              <a:rPr lang="en-US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5</a:t>
            </a: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,000 DWT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(± </a:t>
            </a:r>
            <a:r>
              <a:rPr lang="en-US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1</a:t>
            </a:r>
            <a:r>
              <a:rPr lang="id-ID" sz="105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00 meter)</a:t>
            </a:r>
          </a:p>
        </p:txBody>
      </p:sp>
      <p:grpSp>
        <p:nvGrpSpPr>
          <p:cNvPr id="47" name="Group 156"/>
          <p:cNvGrpSpPr>
            <a:grpSpLocks/>
          </p:cNvGrpSpPr>
          <p:nvPr/>
        </p:nvGrpSpPr>
        <p:grpSpPr bwMode="auto">
          <a:xfrm>
            <a:off x="1791819" y="597127"/>
            <a:ext cx="3286125" cy="2441702"/>
            <a:chOff x="1428728" y="1214422"/>
            <a:chExt cx="1538281" cy="1071570"/>
          </a:xfrm>
        </p:grpSpPr>
        <p:pic>
          <p:nvPicPr>
            <p:cNvPr id="48" name="Picture 15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28" y="1214422"/>
              <a:ext cx="1538281" cy="107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 48"/>
            <p:cNvSpPr/>
            <p:nvPr/>
          </p:nvSpPr>
          <p:spPr>
            <a:xfrm>
              <a:off x="2071663" y="1643050"/>
              <a:ext cx="428623" cy="142876"/>
            </a:xfrm>
            <a:prstGeom prst="rect">
              <a:avLst/>
            </a:prstGeom>
            <a:solidFill>
              <a:schemeClr val="bg1"/>
            </a:solidFill>
            <a:ln w="31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9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PINTU TOL PINOKALAN</a:t>
              </a:r>
            </a:p>
          </p:txBody>
        </p:sp>
      </p:grpSp>
      <p:pic>
        <p:nvPicPr>
          <p:cNvPr id="53" name="Picture 3" descr="F:\RTRW BITUNG\9935285.jpg"/>
          <p:cNvPicPr>
            <a:picLocks noChangeAspect="1" noChangeArrowheads="1"/>
          </p:cNvPicPr>
          <p:nvPr/>
        </p:nvPicPr>
        <p:blipFill>
          <a:blip r:embed="rId5">
            <a:lum brigh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945" y="3681766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168"/>
          <p:cNvSpPr txBox="1">
            <a:spLocks noChangeArrowheads="1"/>
          </p:cNvSpPr>
          <p:nvPr/>
        </p:nvSpPr>
        <p:spPr bwMode="auto">
          <a:xfrm>
            <a:off x="3149133" y="3967516"/>
            <a:ext cx="128587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rPr>
              <a:t>Rencana Jalan Layang</a:t>
            </a:r>
          </a:p>
        </p:txBody>
      </p:sp>
      <p:sp>
        <p:nvSpPr>
          <p:cNvPr id="58" name="Freeform 57"/>
          <p:cNvSpPr/>
          <p:nvPr/>
        </p:nvSpPr>
        <p:spPr>
          <a:xfrm>
            <a:off x="2363320" y="2803879"/>
            <a:ext cx="3754438" cy="1377950"/>
          </a:xfrm>
          <a:custGeom>
            <a:avLst/>
            <a:gdLst>
              <a:gd name="connsiteX0" fmla="*/ 0 w 3754967"/>
              <a:gd name="connsiteY0" fmla="*/ 702733 h 1376891"/>
              <a:gd name="connsiteX1" fmla="*/ 774700 w 3754967"/>
              <a:gd name="connsiteY1" fmla="*/ 569383 h 1376891"/>
              <a:gd name="connsiteX2" fmla="*/ 774700 w 3754967"/>
              <a:gd name="connsiteY2" fmla="*/ 569383 h 1376891"/>
              <a:gd name="connsiteX3" fmla="*/ 1727200 w 3754967"/>
              <a:gd name="connsiteY3" fmla="*/ 455083 h 1376891"/>
              <a:gd name="connsiteX4" fmla="*/ 1727200 w 3754967"/>
              <a:gd name="connsiteY4" fmla="*/ 455083 h 1376891"/>
              <a:gd name="connsiteX5" fmla="*/ 2590800 w 3754967"/>
              <a:gd name="connsiteY5" fmla="*/ 385233 h 1376891"/>
              <a:gd name="connsiteX6" fmla="*/ 3206750 w 3754967"/>
              <a:gd name="connsiteY6" fmla="*/ 23283 h 1376891"/>
              <a:gd name="connsiteX7" fmla="*/ 3505200 w 3754967"/>
              <a:gd name="connsiteY7" fmla="*/ 245533 h 1376891"/>
              <a:gd name="connsiteX8" fmla="*/ 3403600 w 3754967"/>
              <a:gd name="connsiteY8" fmla="*/ 753533 h 1376891"/>
              <a:gd name="connsiteX9" fmla="*/ 3702050 w 3754967"/>
              <a:gd name="connsiteY9" fmla="*/ 1286933 h 1376891"/>
              <a:gd name="connsiteX10" fmla="*/ 3721100 w 3754967"/>
              <a:gd name="connsiteY10" fmla="*/ 1293283 h 1376891"/>
              <a:gd name="connsiteX11" fmla="*/ 3721100 w 3754967"/>
              <a:gd name="connsiteY11" fmla="*/ 1293283 h 137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4967" h="1376891">
                <a:moveTo>
                  <a:pt x="0" y="702733"/>
                </a:moveTo>
                <a:lnTo>
                  <a:pt x="774700" y="569383"/>
                </a:lnTo>
                <a:lnTo>
                  <a:pt x="774700" y="569383"/>
                </a:lnTo>
                <a:lnTo>
                  <a:pt x="1727200" y="455083"/>
                </a:lnTo>
                <a:lnTo>
                  <a:pt x="1727200" y="455083"/>
                </a:lnTo>
                <a:cubicBezTo>
                  <a:pt x="1871133" y="443441"/>
                  <a:pt x="2344208" y="457200"/>
                  <a:pt x="2590800" y="385233"/>
                </a:cubicBezTo>
                <a:cubicBezTo>
                  <a:pt x="2837392" y="313266"/>
                  <a:pt x="3054350" y="46566"/>
                  <a:pt x="3206750" y="23283"/>
                </a:cubicBezTo>
                <a:cubicBezTo>
                  <a:pt x="3359150" y="0"/>
                  <a:pt x="3472392" y="123825"/>
                  <a:pt x="3505200" y="245533"/>
                </a:cubicBezTo>
                <a:cubicBezTo>
                  <a:pt x="3538008" y="367241"/>
                  <a:pt x="3370792" y="579966"/>
                  <a:pt x="3403600" y="753533"/>
                </a:cubicBezTo>
                <a:cubicBezTo>
                  <a:pt x="3436408" y="927100"/>
                  <a:pt x="3649133" y="1196975"/>
                  <a:pt x="3702050" y="1286933"/>
                </a:cubicBezTo>
                <a:cubicBezTo>
                  <a:pt x="3754967" y="1376891"/>
                  <a:pt x="3721100" y="1293283"/>
                  <a:pt x="3721100" y="1293283"/>
                </a:cubicBezTo>
                <a:lnTo>
                  <a:pt x="3721100" y="1293283"/>
                </a:lnTo>
              </a:path>
            </a:pathLst>
          </a:custGeom>
          <a:ln w="53975" cmpd="tri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5201770" y="3067404"/>
            <a:ext cx="185738" cy="738187"/>
          </a:xfrm>
          <a:custGeom>
            <a:avLst/>
            <a:gdLst>
              <a:gd name="connsiteX0" fmla="*/ 0 w 185208"/>
              <a:gd name="connsiteY0" fmla="*/ 0 h 737658"/>
              <a:gd name="connsiteX1" fmla="*/ 82550 w 185208"/>
              <a:gd name="connsiteY1" fmla="*/ 406400 h 737658"/>
              <a:gd name="connsiteX2" fmla="*/ 171450 w 185208"/>
              <a:gd name="connsiteY2" fmla="*/ 698500 h 737658"/>
              <a:gd name="connsiteX3" fmla="*/ 165100 w 185208"/>
              <a:gd name="connsiteY3" fmla="*/ 641350 h 737658"/>
              <a:gd name="connsiteX4" fmla="*/ 165100 w 185208"/>
              <a:gd name="connsiteY4" fmla="*/ 641350 h 737658"/>
              <a:gd name="connsiteX5" fmla="*/ 165100 w 185208"/>
              <a:gd name="connsiteY5" fmla="*/ 641350 h 73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08" h="737658">
                <a:moveTo>
                  <a:pt x="0" y="0"/>
                </a:moveTo>
                <a:cubicBezTo>
                  <a:pt x="26987" y="144991"/>
                  <a:pt x="53975" y="289983"/>
                  <a:pt x="82550" y="406400"/>
                </a:cubicBezTo>
                <a:cubicBezTo>
                  <a:pt x="111125" y="522817"/>
                  <a:pt x="157692" y="659342"/>
                  <a:pt x="171450" y="698500"/>
                </a:cubicBezTo>
                <a:cubicBezTo>
                  <a:pt x="185208" y="737658"/>
                  <a:pt x="165100" y="641350"/>
                  <a:pt x="165100" y="641350"/>
                </a:cubicBezTo>
                <a:lnTo>
                  <a:pt x="165100" y="641350"/>
                </a:lnTo>
                <a:lnTo>
                  <a:pt x="165100" y="641350"/>
                </a:ln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73283" y="3700816"/>
            <a:ext cx="10715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Rencana</a:t>
            </a:r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Jembatan</a:t>
            </a:r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Bitung-Lembeh</a:t>
            </a:r>
            <a:endParaRPr lang="id-ID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168433" y="3070579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92383" y="2395891"/>
            <a:ext cx="10715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Alternatif</a:t>
            </a:r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2 </a:t>
            </a: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Rencana</a:t>
            </a:r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Jembatan</a:t>
            </a:r>
            <a:r>
              <a:rPr 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Bitung-Lembeh</a:t>
            </a:r>
            <a:endParaRPr lang="id-ID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7563970" y="3132491"/>
            <a:ext cx="130175" cy="176213"/>
          </a:xfrm>
          <a:custGeom>
            <a:avLst/>
            <a:gdLst>
              <a:gd name="connsiteX0" fmla="*/ 0 w 129540"/>
              <a:gd name="connsiteY0" fmla="*/ 0 h 175260"/>
              <a:gd name="connsiteX1" fmla="*/ 129540 w 129540"/>
              <a:gd name="connsiteY1" fmla="*/ 175260 h 175260"/>
              <a:gd name="connsiteX2" fmla="*/ 129540 w 129540"/>
              <a:gd name="connsiteY2" fmla="*/ 175260 h 175260"/>
              <a:gd name="connsiteX3" fmla="*/ 129540 w 129540"/>
              <a:gd name="connsiteY3" fmla="*/ 175260 h 175260"/>
              <a:gd name="connsiteX4" fmla="*/ 114300 w 129540"/>
              <a:gd name="connsiteY4" fmla="*/ 167640 h 17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" h="175260">
                <a:moveTo>
                  <a:pt x="0" y="0"/>
                </a:moveTo>
                <a:lnTo>
                  <a:pt x="129540" y="175260"/>
                </a:lnTo>
                <a:lnTo>
                  <a:pt x="129540" y="175260"/>
                </a:lnTo>
                <a:lnTo>
                  <a:pt x="129540" y="175260"/>
                </a:lnTo>
                <a:lnTo>
                  <a:pt x="114300" y="167640"/>
                </a:lnTo>
              </a:path>
            </a:pathLst>
          </a:custGeom>
          <a:ln w="254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5087470" y="2797529"/>
            <a:ext cx="1651000" cy="757237"/>
          </a:xfrm>
          <a:custGeom>
            <a:avLst/>
            <a:gdLst>
              <a:gd name="connsiteX0" fmla="*/ 0 w 1651000"/>
              <a:gd name="connsiteY0" fmla="*/ 754380 h 756920"/>
              <a:gd name="connsiteX1" fmla="*/ 381000 w 1651000"/>
              <a:gd name="connsiteY1" fmla="*/ 723900 h 756920"/>
              <a:gd name="connsiteX2" fmla="*/ 678180 w 1651000"/>
              <a:gd name="connsiteY2" fmla="*/ 556260 h 756920"/>
              <a:gd name="connsiteX3" fmla="*/ 891540 w 1651000"/>
              <a:gd name="connsiteY3" fmla="*/ 266700 h 756920"/>
              <a:gd name="connsiteX4" fmla="*/ 1112520 w 1651000"/>
              <a:gd name="connsiteY4" fmla="*/ 91440 h 756920"/>
              <a:gd name="connsiteX5" fmla="*/ 1348740 w 1651000"/>
              <a:gd name="connsiteY5" fmla="*/ 45720 h 756920"/>
              <a:gd name="connsiteX6" fmla="*/ 1493520 w 1651000"/>
              <a:gd name="connsiteY6" fmla="*/ 15240 h 756920"/>
              <a:gd name="connsiteX7" fmla="*/ 1630680 w 1651000"/>
              <a:gd name="connsiteY7" fmla="*/ 15240 h 756920"/>
              <a:gd name="connsiteX8" fmla="*/ 1615440 w 1651000"/>
              <a:gd name="connsiteY8" fmla="*/ 0 h 75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1000" h="756920">
                <a:moveTo>
                  <a:pt x="0" y="754380"/>
                </a:moveTo>
                <a:cubicBezTo>
                  <a:pt x="133985" y="755650"/>
                  <a:pt x="267970" y="756920"/>
                  <a:pt x="381000" y="723900"/>
                </a:cubicBezTo>
                <a:cubicBezTo>
                  <a:pt x="494030" y="690880"/>
                  <a:pt x="593090" y="632460"/>
                  <a:pt x="678180" y="556260"/>
                </a:cubicBezTo>
                <a:cubicBezTo>
                  <a:pt x="763270" y="480060"/>
                  <a:pt x="819150" y="344170"/>
                  <a:pt x="891540" y="266700"/>
                </a:cubicBezTo>
                <a:cubicBezTo>
                  <a:pt x="963930" y="189230"/>
                  <a:pt x="1036320" y="128270"/>
                  <a:pt x="1112520" y="91440"/>
                </a:cubicBezTo>
                <a:cubicBezTo>
                  <a:pt x="1188720" y="54610"/>
                  <a:pt x="1285240" y="58420"/>
                  <a:pt x="1348740" y="45720"/>
                </a:cubicBezTo>
                <a:cubicBezTo>
                  <a:pt x="1412240" y="33020"/>
                  <a:pt x="1446530" y="20320"/>
                  <a:pt x="1493520" y="15240"/>
                </a:cubicBezTo>
                <a:cubicBezTo>
                  <a:pt x="1540510" y="10160"/>
                  <a:pt x="1610360" y="17780"/>
                  <a:pt x="1630680" y="15240"/>
                </a:cubicBezTo>
                <a:cubicBezTo>
                  <a:pt x="1651000" y="12700"/>
                  <a:pt x="1633220" y="6350"/>
                  <a:pt x="1615440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4" name="Flowchart: Manual Input 413"/>
          <p:cNvSpPr/>
          <p:nvPr/>
        </p:nvSpPr>
        <p:spPr>
          <a:xfrm>
            <a:off x="8194116" y="1288718"/>
            <a:ext cx="3197408" cy="964298"/>
          </a:xfrm>
          <a:prstGeom prst="flowChartManualInput">
            <a:avLst/>
          </a:prstGeom>
          <a:gradFill>
            <a:gsLst>
              <a:gs pos="0">
                <a:srgbClr val="00B050"/>
              </a:gs>
              <a:gs pos="46000">
                <a:srgbClr val="92D050"/>
              </a:gs>
              <a:gs pos="100000">
                <a:srgbClr val="FFFF00"/>
              </a:gs>
            </a:gsLst>
            <a:lin ang="2700000" scaled="1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TOLL ROAD</a:t>
            </a:r>
            <a:endParaRPr lang="en-US" dirty="0">
              <a:solidFill>
                <a:schemeClr val="tx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165" y="2308746"/>
            <a:ext cx="2895768" cy="19229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446" y="4228707"/>
            <a:ext cx="3519487" cy="202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3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08045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schemeClr val="bg1"/>
                </a:solidFill>
              </a:rPr>
              <a:t>THE ENVIRONMENTAL ASPECT - Greenery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7136493" y="1018284"/>
            <a:ext cx="4624613" cy="904967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Greenery : 12 times </a:t>
            </a:r>
            <a:r>
              <a:rPr lang="en-US" sz="2000" dirty="0" err="1">
                <a:solidFill>
                  <a:schemeClr val="tx1"/>
                </a:solidFill>
              </a:rPr>
              <a:t>Adipura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7136492" y="2763727"/>
            <a:ext cx="4624613" cy="115824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Innovation in </a:t>
            </a:r>
            <a:r>
              <a:rPr lang="en-US" sz="2000" dirty="0">
                <a:solidFill>
                  <a:schemeClr val="tx1"/>
                </a:solidFill>
              </a:rPr>
              <a:t>w</a:t>
            </a:r>
            <a:r>
              <a:rPr lang="en-US" sz="2000" dirty="0" smtClean="0">
                <a:solidFill>
                  <a:schemeClr val="tx1"/>
                </a:solidFill>
              </a:rPr>
              <a:t>ater </a:t>
            </a:r>
            <a:r>
              <a:rPr lang="en-US" sz="2000" dirty="0">
                <a:solidFill>
                  <a:schemeClr val="tx1"/>
                </a:solidFill>
              </a:rPr>
              <a:t>management </a:t>
            </a:r>
          </a:p>
        </p:txBody>
      </p:sp>
      <p:sp>
        <p:nvSpPr>
          <p:cNvPr id="9" name="Parallelogram 8"/>
          <p:cNvSpPr/>
          <p:nvPr/>
        </p:nvSpPr>
        <p:spPr>
          <a:xfrm>
            <a:off x="6804294" y="4675929"/>
            <a:ext cx="4624613" cy="2182071"/>
          </a:xfrm>
          <a:prstGeom prst="parallelogram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Waste management : sanitation – </a:t>
            </a:r>
            <a:r>
              <a:rPr lang="en-US" sz="2000" dirty="0" smtClean="0">
                <a:solidFill>
                  <a:schemeClr val="tx1"/>
                </a:solidFill>
              </a:rPr>
              <a:t>public toilet provision, septic tank amnesty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1"/>
          <a:stretch/>
        </p:blipFill>
        <p:spPr bwMode="auto">
          <a:xfrm>
            <a:off x="248632" y="1152797"/>
            <a:ext cx="2664311" cy="437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BUKU LCMT\FOTO FOR LCMT\FB_IMG_15039894607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943" y="2006654"/>
            <a:ext cx="4003913" cy="266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64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508045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schemeClr val="bg1"/>
                </a:solidFill>
              </a:rPr>
              <a:t>RESOURCES </a:t>
            </a:r>
            <a:r>
              <a:rPr lang="en-US" sz="2400" b="1" dirty="0" smtClean="0">
                <a:solidFill>
                  <a:schemeClr val="bg1"/>
                </a:solidFill>
              </a:rPr>
              <a:t>ASPECT . </a:t>
            </a:r>
            <a:r>
              <a:rPr lang="en-US" sz="2400" b="1" dirty="0" err="1" smtClean="0">
                <a:solidFill>
                  <a:schemeClr val="bg1"/>
                </a:solidFill>
              </a:rPr>
              <a:t>Esp</a:t>
            </a:r>
            <a:r>
              <a:rPr lang="en-US" sz="2400" b="1" dirty="0" smtClean="0">
                <a:solidFill>
                  <a:schemeClr val="bg1"/>
                </a:solidFill>
              </a:rPr>
              <a:t>, Renewable energy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259985" y="1297731"/>
            <a:ext cx="4624613" cy="1808326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Wind, Solar, Geothermal, Sea </a:t>
            </a:r>
            <a:r>
              <a:rPr lang="en-US" sz="2800" dirty="0" smtClean="0">
                <a:solidFill>
                  <a:schemeClr val="tx1"/>
                </a:solidFill>
              </a:rPr>
              <a:t>Current</a:t>
            </a:r>
            <a:r>
              <a:rPr lang="en-US" sz="2800" dirty="0" smtClean="0">
                <a:solidFill>
                  <a:schemeClr val="tx1"/>
                </a:solidFill>
              </a:rPr>
              <a:t>, biogas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Parallelogram 7"/>
          <p:cNvSpPr/>
          <p:nvPr/>
        </p:nvSpPr>
        <p:spPr>
          <a:xfrm>
            <a:off x="176162" y="3359464"/>
            <a:ext cx="5542467" cy="2954251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Esp. Wind Energy is developed in eight villages  in two sub districts at the level of principal permit issued capacity 30W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077" name="Picture 5" descr="D:\BUKU LCMT\FOTO FOR LCMT\windfa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025" y="1152588"/>
            <a:ext cx="5885003" cy="441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92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" y="508045"/>
            <a:ext cx="11916229" cy="9541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800" b="1" dirty="0" smtClean="0">
                <a:solidFill>
                  <a:prstClr val="white"/>
                </a:solidFill>
              </a:rPr>
              <a:t>CO2 MEASUREMENT </a:t>
            </a:r>
            <a:r>
              <a:rPr lang="en-US" sz="2800" b="1" dirty="0" smtClean="0">
                <a:solidFill>
                  <a:prstClr val="white"/>
                </a:solidFill>
              </a:rPr>
              <a:t>IN IN SEVERAL LOCATIONS IN THE CITY for 1 hour (source: the Environmental agency </a:t>
            </a:r>
            <a:endParaRPr lang="en-US" sz="28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94867"/>
              </p:ext>
            </p:extLst>
          </p:nvPr>
        </p:nvGraphicFramePr>
        <p:xfrm>
          <a:off x="1059543" y="2054980"/>
          <a:ext cx="10493829" cy="414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341"/>
                <a:gridCol w="3504190"/>
                <a:gridCol w="2098766"/>
                <a:gridCol w="2098766"/>
                <a:gridCol w="2098766"/>
              </a:tblGrid>
              <a:tr h="508756"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Locations</a:t>
                      </a:r>
                      <a:endParaRPr lang="en-US" sz="3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Results 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875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2014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2016</a:t>
                      </a:r>
                      <a:endParaRPr lang="en-US" b="1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Tangkoko</a:t>
                      </a:r>
                      <a:r>
                        <a:rPr lang="en-US" dirty="0" smtClean="0"/>
                        <a:t> Terminal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2100</a:t>
                      </a:r>
                      <a:endParaRPr lang="en-US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Girian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315</a:t>
                      </a:r>
                      <a:endParaRPr lang="en-US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Sari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Cakalang</a:t>
                      </a:r>
                      <a:r>
                        <a:rPr lang="en-US" baseline="0" dirty="0" smtClean="0"/>
                        <a:t> Field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235</a:t>
                      </a:r>
                      <a:endParaRPr lang="en-US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Mayor Office Complex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556</a:t>
                      </a:r>
                      <a:endParaRPr lang="en-US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CBD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570</a:t>
                      </a:r>
                      <a:endParaRPr lang="en-US" dirty="0"/>
                    </a:p>
                  </a:txBody>
                  <a:tcPr/>
                </a:tc>
              </a:tr>
              <a:tr h="508756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Pateten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&lt;5000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91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UKU LCMT\FOTO FOR LCMT\unnamed-20-300x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426" y="909637"/>
            <a:ext cx="4883150" cy="366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08045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schemeClr val="bg1"/>
                </a:solidFill>
              </a:rPr>
              <a:t>GOVERNANCE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0" y="1152588"/>
            <a:ext cx="6952343" cy="1982498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</a:rPr>
              <a:t>Policy </a:t>
            </a:r>
            <a:r>
              <a:rPr lang="en-US" sz="3200" dirty="0" smtClean="0">
                <a:solidFill>
                  <a:schemeClr val="tx1"/>
                </a:solidFill>
              </a:rPr>
              <a:t>framework: in increase in budgeting of the city related to LCMT : infrastructure and housing quality.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075" name="Picture 3" descr="D:\BUKU LCMT\FOTO FOR LCMT\16810258_10206603121436106_1215459519_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427" y="45720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BUKU LCMT\FOTO FOR LCMT\FB_IMG_1503909956322-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0"/>
          <a:stretch/>
        </p:blipFill>
        <p:spPr bwMode="auto">
          <a:xfrm>
            <a:off x="-1" y="3468688"/>
            <a:ext cx="6744427" cy="338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arallelogram 7"/>
          <p:cNvSpPr/>
          <p:nvPr/>
        </p:nvSpPr>
        <p:spPr>
          <a:xfrm>
            <a:off x="6744427" y="4499767"/>
            <a:ext cx="4624613" cy="1158240"/>
          </a:xfrm>
          <a:prstGeom prst="parallelogram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Education and management </a:t>
            </a:r>
            <a:r>
              <a:rPr lang="en-US" sz="20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Car Free Day: Go  Green Campaign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0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333918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schemeClr val="bg1"/>
                </a:solidFill>
              </a:rPr>
              <a:t>SELF - EVALUATION RESULT OF BITUNG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107027"/>
              </p:ext>
            </p:extLst>
          </p:nvPr>
        </p:nvGraphicFramePr>
        <p:xfrm>
          <a:off x="595086" y="969963"/>
          <a:ext cx="11175999" cy="545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55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333918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prstClr val="white"/>
                </a:solidFill>
              </a:rPr>
              <a:t>FUTURE PLAN</a:t>
            </a:r>
            <a:endParaRPr lang="en-US" sz="2000" b="1" dirty="0">
              <a:solidFill>
                <a:prstClr val="white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364214"/>
              </p:ext>
            </p:extLst>
          </p:nvPr>
        </p:nvGraphicFramePr>
        <p:xfrm>
          <a:off x="595086" y="969963"/>
          <a:ext cx="11175999" cy="545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759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333918"/>
            <a:ext cx="9448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66738"/>
            <a:r>
              <a:rPr lang="en-US" sz="2400" b="1" dirty="0" smtClean="0">
                <a:solidFill>
                  <a:prstClr val="white"/>
                </a:solidFill>
              </a:rPr>
              <a:t>FEEBACK ON </a:t>
            </a:r>
            <a:r>
              <a:rPr lang="en-US" sz="2400" b="1" dirty="0" err="1" smtClean="0">
                <a:solidFill>
                  <a:prstClr val="white"/>
                </a:solidFill>
              </a:rPr>
              <a:t>LCTi</a:t>
            </a:r>
            <a:r>
              <a:rPr lang="en-US" sz="2400" b="1" dirty="0" smtClean="0">
                <a:solidFill>
                  <a:prstClr val="white"/>
                </a:solidFill>
              </a:rPr>
              <a:t> System</a:t>
            </a:r>
            <a:endParaRPr lang="en-US" sz="2000" b="1" dirty="0">
              <a:solidFill>
                <a:prstClr val="white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75000"/>
              <a:alpha val="49000"/>
            </a:schemeClr>
          </a:solidFill>
        </p:spPr>
        <p:txBody>
          <a:bodyPr/>
          <a:lstStyle/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Simple but good and flexible  self assessment system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Without being judged 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Indirectly encouraging to improve the performance of LCMT host.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1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58946" y="1686693"/>
            <a:ext cx="448392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</a:t>
            </a:r>
          </a:p>
          <a:p>
            <a:pPr algn="ctr"/>
            <a:r>
              <a:rPr lang="en-US" sz="8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YOU</a:t>
            </a:r>
            <a:endParaRPr lang="en-US" sz="8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421318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withEffect" p14:presetBounceEnd="8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8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1225</TotalTime>
  <Words>708</Words>
  <Application>Microsoft Office PowerPoint</Application>
  <PresentationFormat>Custom</PresentationFormat>
  <Paragraphs>208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1_Office Theme</vt:lpstr>
      <vt:lpstr>2_Office Theme</vt:lpstr>
      <vt:lpstr>Results  of LCTI system   in Bitung City  M.J. LOMBAN.  MAYOR OF BITUNG CITY,  North Sulawesi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Sembarang</dc:creator>
  <cp:lastModifiedBy>Ronny Pangkola</cp:lastModifiedBy>
  <cp:revision>153</cp:revision>
  <dcterms:created xsi:type="dcterms:W3CDTF">2017-03-15T00:01:21Z</dcterms:created>
  <dcterms:modified xsi:type="dcterms:W3CDTF">2017-09-01T02:37:43Z</dcterms:modified>
</cp:coreProperties>
</file>