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57" r:id="rId2"/>
  </p:sldMasterIdLst>
  <p:notesMasterIdLst>
    <p:notesMasterId r:id="rId12"/>
  </p:notesMasterIdLst>
  <p:handoutMasterIdLst>
    <p:handoutMasterId r:id="rId13"/>
  </p:handoutMasterIdLst>
  <p:sldIdLst>
    <p:sldId id="256" r:id="rId3"/>
    <p:sldId id="269" r:id="rId4"/>
    <p:sldId id="305" r:id="rId5"/>
    <p:sldId id="306" r:id="rId6"/>
    <p:sldId id="304" r:id="rId7"/>
    <p:sldId id="308" r:id="rId8"/>
    <p:sldId id="307" r:id="rId9"/>
    <p:sldId id="293" r:id="rId10"/>
    <p:sldId id="271" r:id="rId11"/>
  </p:sldIdLst>
  <p:sldSz cx="9906000" cy="6858000" type="A4"/>
  <p:notesSz cx="6735763" cy="98663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p15:clr>
            <a:srgbClr val="A4A3A4"/>
          </p15:clr>
        </p15:guide>
        <p15:guide id="2" orient="horz" pos="4213">
          <p15:clr>
            <a:srgbClr val="A4A3A4"/>
          </p15:clr>
        </p15:guide>
        <p15:guide id="3" orient="horz" pos="538">
          <p15:clr>
            <a:srgbClr val="A4A3A4"/>
          </p15:clr>
        </p15:guide>
        <p15:guide id="4" pos="115">
          <p15:clr>
            <a:srgbClr val="A4A3A4"/>
          </p15:clr>
        </p15:guide>
        <p15:guide id="5" pos="6125">
          <p15:clr>
            <a:srgbClr val="A4A3A4"/>
          </p15:clr>
        </p15:guide>
        <p15:guide id="6" pos="3153">
          <p15:clr>
            <a:srgbClr val="A4A3A4"/>
          </p15:clr>
        </p15:guide>
        <p15:guide id="7" pos="308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08">
          <p15:clr>
            <a:srgbClr val="A4A3A4"/>
          </p15:clr>
        </p15:guide>
        <p15:guide id="4"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7FF"/>
    <a:srgbClr val="F4FBFE"/>
    <a:srgbClr val="1D2088"/>
    <a:srgbClr val="55C3C9"/>
    <a:srgbClr val="7E71E8"/>
    <a:srgbClr val="7E8FE8"/>
    <a:srgbClr val="10458B"/>
    <a:srgbClr val="EC83E5"/>
    <a:srgbClr val="418A4F"/>
    <a:srgbClr val="3168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477" autoAdjust="0"/>
  </p:normalViewPr>
  <p:slideViewPr>
    <p:cSldViewPr snapToGrid="0" snapToObjects="1">
      <p:cViewPr varScale="1">
        <p:scale>
          <a:sx n="109" d="100"/>
          <a:sy n="109" d="100"/>
        </p:scale>
        <p:origin x="942" y="96"/>
      </p:cViewPr>
      <p:guideLst>
        <p:guide orient="horz" pos="2170"/>
        <p:guide orient="horz" pos="4213"/>
        <p:guide orient="horz" pos="538"/>
        <p:guide pos="115"/>
        <p:guide pos="6125"/>
        <p:guide pos="3153"/>
        <p:guide pos="3086"/>
      </p:guideLst>
    </p:cSldViewPr>
  </p:slideViewPr>
  <p:notesTextViewPr>
    <p:cViewPr>
      <p:scale>
        <a:sx n="100" d="100"/>
        <a:sy n="100" d="100"/>
      </p:scale>
      <p:origin x="0" y="0"/>
    </p:cViewPr>
  </p:notesTextViewPr>
  <p:notesViewPr>
    <p:cSldViewPr snapToGrid="0" snapToObjects="1" showGuides="1">
      <p:cViewPr varScale="1">
        <p:scale>
          <a:sx n="85" d="100"/>
          <a:sy n="85" d="100"/>
        </p:scale>
        <p:origin x="-3786" y="-78"/>
      </p:cViewPr>
      <p:guideLst>
        <p:guide orient="horz" pos="2880"/>
        <p:guide pos="2160"/>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1D8907C7-4B47-A541-8BF4-8BA0EE5BCE6C}" type="datetime1">
              <a:rPr lang="ja-JP" altLang="en-US" smtClean="0"/>
              <a:pPr/>
              <a:t>2017/6/16</a:t>
            </a:fld>
            <a:endParaRPr lang="ja-JP" altLang="en-US"/>
          </a:p>
        </p:txBody>
      </p:sp>
      <p:sp>
        <p:nvSpPr>
          <p:cNvPr id="4" name="フッター プレースホルダ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ja-JP" altLang="en-US"/>
          </a:p>
        </p:txBody>
      </p:sp>
      <p:sp>
        <p:nvSpPr>
          <p:cNvPr id="5" name="スライド番号プレースホルダ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67F6439B-19B3-F14A-B510-9591B67DF79E}" type="slidenum">
              <a:rPr lang="ja-JP" altLang="en-US" smtClean="0"/>
              <a:pPr/>
              <a:t>‹#›</a:t>
            </a:fld>
            <a:endParaRPr lang="ja-JP" altLang="en-US"/>
          </a:p>
        </p:txBody>
      </p:sp>
    </p:spTree>
    <p:extLst>
      <p:ext uri="{BB962C8B-B14F-4D97-AF65-F5344CB8AC3E}">
        <p14:creationId xmlns:p14="http://schemas.microsoft.com/office/powerpoint/2010/main" val="9489200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29C5D97-F892-7D46-8DF3-763AE4F9EC06}" type="datetime1">
              <a:rPr lang="ja-JP" altLang="en-US" smtClean="0"/>
              <a:pPr/>
              <a:t>2017/6/16</a:t>
            </a:fld>
            <a:endParaRPr lang="ja-JP" altLang="en-US"/>
          </a:p>
        </p:txBody>
      </p:sp>
      <p:sp>
        <p:nvSpPr>
          <p:cNvPr id="4" name="スライド イメージ プレースホルダ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フッター プレースホル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ja-JP" altLang="en-US"/>
          </a:p>
        </p:txBody>
      </p:sp>
      <p:sp>
        <p:nvSpPr>
          <p:cNvPr id="7" name="スライド番号プレースホル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35411F68-CAF7-E049-81FC-20DA5C6A8AAE}" type="slidenum">
              <a:rPr lang="ja-JP" altLang="en-US" smtClean="0"/>
              <a:pPr/>
              <a:t>‹#›</a:t>
            </a:fld>
            <a:endParaRPr lang="ja-JP" altLang="en-US"/>
          </a:p>
        </p:txBody>
      </p:sp>
    </p:spTree>
    <p:extLst>
      <p:ext uri="{BB962C8B-B14F-4D97-AF65-F5344CB8AC3E}">
        <p14:creationId xmlns:p14="http://schemas.microsoft.com/office/powerpoint/2010/main" val="3392096839"/>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695325" y="739775"/>
            <a:ext cx="5345113" cy="3700463"/>
          </a:xfrm>
        </p:spPr>
      </p:sp>
      <p:sp>
        <p:nvSpPr>
          <p:cNvPr id="3" name="ノート プレースホルダ 2"/>
          <p:cNvSpPr>
            <a:spLocks noGrp="1"/>
          </p:cNvSpPr>
          <p:nvPr>
            <p:ph type="body" idx="1"/>
          </p:nvPr>
        </p:nvSpPr>
        <p:spPr/>
        <p:txBody>
          <a:bodyPr>
            <a:normAutofit/>
          </a:bodyPr>
          <a:lstStyle/>
          <a:p>
            <a:endParaRPr lang="ja-JP" altLang="en-US"/>
          </a:p>
        </p:txBody>
      </p:sp>
    </p:spTree>
    <p:extLst>
      <p:ext uri="{BB962C8B-B14F-4D97-AF65-F5344CB8AC3E}">
        <p14:creationId xmlns:p14="http://schemas.microsoft.com/office/powerpoint/2010/main" val="6538845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9" name="図 8" descr="P_chapter.jpg"/>
          <p:cNvPicPr>
            <a:picLocks noChangeAspect="1"/>
          </p:cNvPicPr>
          <p:nvPr userDrawn="1"/>
        </p:nvPicPr>
        <p:blipFill rotWithShape="1">
          <a:blip r:embed="rId2"/>
          <a:srcRect t="13537" b="40181"/>
          <a:stretch/>
        </p:blipFill>
        <p:spPr>
          <a:xfrm>
            <a:off x="2" y="0"/>
            <a:ext cx="9906000" cy="1438275"/>
          </a:xfrm>
          <a:prstGeom prst="rect">
            <a:avLst/>
          </a:prstGeom>
        </p:spPr>
      </p:pic>
      <p:pic>
        <p:nvPicPr>
          <p:cNvPr id="26" name="Picture 2" descr="C:\Users\ksakamoto\Desktop\Powerpoint\P_cover.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205" b="-1"/>
          <a:stretch/>
        </p:blipFill>
        <p:spPr bwMode="auto">
          <a:xfrm>
            <a:off x="0" y="1438275"/>
            <a:ext cx="9906002" cy="3914775"/>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hasCustomPrompt="1"/>
          </p:nvPr>
        </p:nvSpPr>
        <p:spPr>
          <a:xfrm>
            <a:off x="182562" y="1543294"/>
            <a:ext cx="9540875" cy="2757266"/>
          </a:xfrm>
          <a:prstGeom prst="rect">
            <a:avLst/>
          </a:prstGeom>
        </p:spPr>
        <p:txBody>
          <a:bodyPr wrap="square" lIns="0" tIns="108000" rIns="0" bIns="108000" anchor="ctr">
            <a:spAutoFit/>
          </a:bodyPr>
          <a:lstStyle>
            <a:lvl1pPr algn="l">
              <a:lnSpc>
                <a:spcPct val="125000"/>
              </a:lnSpc>
              <a:defRPr sz="4400" b="0" cap="none" spc="0" baseline="0">
                <a:ln w="9525" cmpd="sng">
                  <a:noFill/>
                  <a:prstDash val="solid"/>
                </a:ln>
                <a:solidFill>
                  <a:srgbClr val="FFFFFF"/>
                </a:solidFill>
                <a:effectLst/>
              </a:defRPr>
            </a:lvl1pPr>
          </a:lstStyle>
          <a:p>
            <a:r>
              <a:rPr lang="en-US" altLang="ja-JP" dirty="0"/>
              <a:t>Presentation  title</a:t>
            </a:r>
            <a:br>
              <a:rPr lang="en-US" altLang="ja-JP" dirty="0"/>
            </a:br>
            <a:r>
              <a:rPr lang="en-US" altLang="ja-JP" dirty="0"/>
              <a:t>Presentation  title</a:t>
            </a:r>
            <a:br>
              <a:rPr lang="en-US" altLang="ja-JP" dirty="0"/>
            </a:br>
            <a:r>
              <a:rPr lang="en-US" altLang="ja-JP" dirty="0"/>
              <a:t>Up to 3 lines</a:t>
            </a:r>
            <a:endParaRPr lang="ja-JP" altLang="en-US" dirty="0"/>
          </a:p>
        </p:txBody>
      </p:sp>
      <p:sp>
        <p:nvSpPr>
          <p:cNvPr id="18" name="テキスト プレースホルダー 17"/>
          <p:cNvSpPr>
            <a:spLocks noGrp="1"/>
          </p:cNvSpPr>
          <p:nvPr>
            <p:ph type="body" sz="quarter" idx="10" hasCustomPrompt="1"/>
          </p:nvPr>
        </p:nvSpPr>
        <p:spPr>
          <a:xfrm>
            <a:off x="182562" y="4436413"/>
            <a:ext cx="9540876" cy="859487"/>
          </a:xfrm>
          <a:prstGeom prst="rect">
            <a:avLst/>
          </a:prstGeom>
        </p:spPr>
        <p:txBody>
          <a:bodyPr/>
          <a:lstStyle>
            <a:lvl1pPr marL="0" indent="0">
              <a:buNone/>
              <a:defRPr sz="2000" b="0" baseline="0">
                <a:solidFill>
                  <a:schemeClr val="bg1"/>
                </a:solidFill>
              </a:defRPr>
            </a:lvl1pPr>
            <a:lvl2pPr marL="457200" indent="0">
              <a:buNone/>
              <a:defRPr b="1">
                <a:solidFill>
                  <a:schemeClr val="accent2"/>
                </a:solidFill>
              </a:defRPr>
            </a:lvl2pPr>
            <a:lvl3pPr marL="914400" indent="0">
              <a:buNone/>
              <a:defRPr b="1">
                <a:solidFill>
                  <a:schemeClr val="accent2"/>
                </a:solidFill>
              </a:defRPr>
            </a:lvl3pPr>
            <a:lvl4pPr marL="1371600" indent="0">
              <a:buNone/>
              <a:defRPr b="1">
                <a:solidFill>
                  <a:schemeClr val="accent2"/>
                </a:solidFill>
              </a:defRPr>
            </a:lvl4pPr>
            <a:lvl5pPr marL="1828800" indent="0">
              <a:buNone/>
              <a:defRPr b="1">
                <a:solidFill>
                  <a:schemeClr val="accent2"/>
                </a:solidFill>
              </a:defRPr>
            </a:lvl5pPr>
          </a:lstStyle>
          <a:p>
            <a:pPr lvl="0"/>
            <a:r>
              <a:rPr kumimoji="1" lang="en-US" altLang="ja-JP" dirty="0"/>
              <a:t>Presenter’s name</a:t>
            </a:r>
          </a:p>
          <a:p>
            <a:pPr lvl="0"/>
            <a:r>
              <a:rPr kumimoji="1" lang="en-US" altLang="ja-JP" dirty="0"/>
              <a:t>Date Venue </a:t>
            </a:r>
          </a:p>
        </p:txBody>
      </p:sp>
      <p:pic>
        <p:nvPicPr>
          <p:cNvPr id="10" name="図 9" descr="APERC logo_horizontal.png"/>
          <p:cNvPicPr>
            <a:picLocks noChangeAspect="1"/>
          </p:cNvPicPr>
          <p:nvPr userDrawn="1"/>
        </p:nvPicPr>
        <p:blipFill>
          <a:blip r:embed="rId4"/>
          <a:stretch>
            <a:fillRect/>
          </a:stretch>
        </p:blipFill>
        <p:spPr>
          <a:xfrm>
            <a:off x="316248" y="5632931"/>
            <a:ext cx="2539664" cy="854142"/>
          </a:xfrm>
          <a:prstGeom prst="rect">
            <a:avLst/>
          </a:prstGeom>
        </p:spPr>
      </p:pic>
      <p:pic>
        <p:nvPicPr>
          <p:cNvPr id="11" name="図 10" descr="APEC logo_horizontal.png"/>
          <p:cNvPicPr>
            <a:picLocks noChangeAspect="1"/>
          </p:cNvPicPr>
          <p:nvPr userDrawn="1"/>
        </p:nvPicPr>
        <p:blipFill>
          <a:blip r:embed="rId5"/>
          <a:stretch>
            <a:fillRect/>
          </a:stretch>
        </p:blipFill>
        <p:spPr>
          <a:xfrm>
            <a:off x="6918589" y="5826002"/>
            <a:ext cx="2766748" cy="46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_title">
    <p:spTree>
      <p:nvGrpSpPr>
        <p:cNvPr id="1" name=""/>
        <p:cNvGrpSpPr/>
        <p:nvPr/>
      </p:nvGrpSpPr>
      <p:grpSpPr>
        <a:xfrm>
          <a:off x="0" y="0"/>
          <a:ext cx="0" cy="0"/>
          <a:chOff x="0" y="0"/>
          <a:chExt cx="0" cy="0"/>
        </a:xfrm>
      </p:grpSpPr>
      <p:pic>
        <p:nvPicPr>
          <p:cNvPr id="9" name="図 8" descr="P_chapt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1" y="1095374"/>
            <a:ext cx="9904258" cy="4819651"/>
          </a:xfrm>
          <a:prstGeom prst="rect">
            <a:avLst/>
          </a:prstGeom>
        </p:spPr>
      </p:pic>
      <p:sp>
        <p:nvSpPr>
          <p:cNvPr id="10" name="正方形/長方形 9"/>
          <p:cNvSpPr/>
          <p:nvPr userDrawn="1"/>
        </p:nvSpPr>
        <p:spPr>
          <a:xfrm>
            <a:off x="871" y="2975168"/>
            <a:ext cx="9906000" cy="1080000"/>
          </a:xfrm>
          <a:prstGeom prst="rect">
            <a:avLst/>
          </a:prstGeom>
          <a:solidFill>
            <a:schemeClr val="accent2"/>
          </a:solidFill>
          <a:ln w="0">
            <a:noFill/>
          </a:ln>
          <a:effectLst>
            <a:glow>
              <a:schemeClr val="bg1"/>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a:xfrm>
            <a:off x="495300" y="2975168"/>
            <a:ext cx="8915400" cy="1080000"/>
          </a:xfrm>
          <a:prstGeom prst="rect">
            <a:avLst/>
          </a:prstGeom>
          <a:ln>
            <a:noFill/>
          </a:ln>
        </p:spPr>
        <p:txBody>
          <a:bodyPr anchor="ctr" anchorCtr="1"/>
          <a:lstStyle>
            <a:lvl1pPr>
              <a:defRPr sz="3600" b="1">
                <a:solidFill>
                  <a:schemeClr val="bg1"/>
                </a:solidFill>
                <a:effectLst>
                  <a:outerShdw blurRad="38100" dist="38100" dir="2700000" algn="tl">
                    <a:srgbClr val="000000">
                      <a:alpha val="43137"/>
                    </a:srgbClr>
                  </a:outerShdw>
                </a:effectLst>
              </a:defRPr>
            </a:lvl1pPr>
          </a:lstStyle>
          <a:p>
            <a:r>
              <a:rPr lang="en-US" altLang="ja-JP" dirty="0"/>
              <a:t>Chapter title here</a:t>
            </a:r>
            <a:endParaRPr lang="ja-JP" altLang="en-US" dirty="0"/>
          </a:p>
        </p:txBody>
      </p:sp>
      <p:pic>
        <p:nvPicPr>
          <p:cNvPr id="5" name="図 4" descr="APERC logo_horizontal.png"/>
          <p:cNvPicPr>
            <a:picLocks noChangeAspect="1"/>
          </p:cNvPicPr>
          <p:nvPr userDrawn="1"/>
        </p:nvPicPr>
        <p:blipFill>
          <a:blip r:embed="rId3"/>
          <a:stretch>
            <a:fillRect/>
          </a:stretch>
        </p:blipFill>
        <p:spPr>
          <a:xfrm>
            <a:off x="7626063" y="6006806"/>
            <a:ext cx="2140815" cy="720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_you_slide">
    <p:spTree>
      <p:nvGrpSpPr>
        <p:cNvPr id="1" name=""/>
        <p:cNvGrpSpPr/>
        <p:nvPr/>
      </p:nvGrpSpPr>
      <p:grpSpPr>
        <a:xfrm>
          <a:off x="0" y="0"/>
          <a:ext cx="0" cy="0"/>
          <a:chOff x="0" y="0"/>
          <a:chExt cx="0" cy="0"/>
        </a:xfrm>
      </p:grpSpPr>
      <p:pic>
        <p:nvPicPr>
          <p:cNvPr id="9" name="図 8" descr="P_chapter.jpg"/>
          <p:cNvPicPr>
            <a:picLocks noChangeAspect="1"/>
          </p:cNvPicPr>
          <p:nvPr userDrawn="1"/>
        </p:nvPicPr>
        <p:blipFill>
          <a:blip r:embed="rId2"/>
          <a:stretch>
            <a:fillRect/>
          </a:stretch>
        </p:blipFill>
        <p:spPr>
          <a:xfrm>
            <a:off x="871" y="1095374"/>
            <a:ext cx="9904258" cy="4819651"/>
          </a:xfrm>
          <a:prstGeom prst="rect">
            <a:avLst/>
          </a:prstGeom>
        </p:spPr>
      </p:pic>
      <p:sp>
        <p:nvSpPr>
          <p:cNvPr id="10" name="正方形/長方形 9"/>
          <p:cNvSpPr/>
          <p:nvPr userDrawn="1"/>
        </p:nvSpPr>
        <p:spPr>
          <a:xfrm>
            <a:off x="871" y="2752724"/>
            <a:ext cx="9906000" cy="1676401"/>
          </a:xfrm>
          <a:prstGeom prst="rect">
            <a:avLst/>
          </a:prstGeom>
          <a:solidFill>
            <a:schemeClr val="accent2">
              <a:alpha val="98000"/>
            </a:schemeClr>
          </a:solidFill>
          <a:ln w="0">
            <a:noFill/>
          </a:ln>
          <a:effectLst>
            <a:glow>
              <a:schemeClr val="bg1"/>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hasCustomPrompt="1"/>
          </p:nvPr>
        </p:nvSpPr>
        <p:spPr>
          <a:xfrm>
            <a:off x="495300" y="2832598"/>
            <a:ext cx="8915400" cy="914401"/>
          </a:xfrm>
          <a:prstGeom prst="rect">
            <a:avLst/>
          </a:prstGeom>
          <a:ln>
            <a:noFill/>
          </a:ln>
        </p:spPr>
        <p:txBody>
          <a:bodyPr anchor="ctr" anchorCtr="1"/>
          <a:lstStyle>
            <a:lvl1pPr>
              <a:defRPr sz="3600" b="1">
                <a:solidFill>
                  <a:schemeClr val="bg1"/>
                </a:solidFill>
                <a:effectLst>
                  <a:outerShdw blurRad="38100" dist="38100" dir="2700000" algn="tl">
                    <a:srgbClr val="000000">
                      <a:alpha val="43137"/>
                    </a:srgbClr>
                  </a:outerShdw>
                </a:effectLst>
              </a:defRPr>
            </a:lvl1pPr>
          </a:lstStyle>
          <a:p>
            <a:r>
              <a:rPr lang="en-US" altLang="ja-JP" dirty="0"/>
              <a:t>Thank you message</a:t>
            </a:r>
            <a:endParaRPr lang="ja-JP" altLang="en-US" dirty="0"/>
          </a:p>
        </p:txBody>
      </p:sp>
      <p:pic>
        <p:nvPicPr>
          <p:cNvPr id="5" name="図 4" descr="APERC logo_horizontal.png"/>
          <p:cNvPicPr>
            <a:picLocks noChangeAspect="1"/>
          </p:cNvPicPr>
          <p:nvPr userDrawn="1"/>
        </p:nvPicPr>
        <p:blipFill>
          <a:blip r:embed="rId3"/>
          <a:stretch>
            <a:fillRect/>
          </a:stretch>
        </p:blipFill>
        <p:spPr>
          <a:xfrm>
            <a:off x="7626063" y="6006806"/>
            <a:ext cx="2140815" cy="720000"/>
          </a:xfrm>
          <a:prstGeom prst="rect">
            <a:avLst/>
          </a:prstGeom>
        </p:spPr>
      </p:pic>
      <p:sp>
        <p:nvSpPr>
          <p:cNvPr id="6" name="タイトル 1"/>
          <p:cNvSpPr txBox="1">
            <a:spLocks/>
          </p:cNvSpPr>
          <p:nvPr userDrawn="1"/>
        </p:nvSpPr>
        <p:spPr>
          <a:xfrm>
            <a:off x="182562" y="3746999"/>
            <a:ext cx="9540875" cy="596401"/>
          </a:xfrm>
          <a:prstGeom prst="rect">
            <a:avLst/>
          </a:prstGeom>
        </p:spPr>
        <p:txBody>
          <a:bodyPr anchor="ctr"/>
          <a:lstStyle>
            <a:lvl1pPr algn="ctr" defTabSz="457200" rtl="0" eaLnBrk="1" latinLnBrk="0" hangingPunct="1">
              <a:spcBef>
                <a:spcPct val="0"/>
              </a:spcBef>
              <a:buNone/>
              <a:defRPr kumimoji="1" sz="4000" kern="1200">
                <a:solidFill>
                  <a:schemeClr val="bg1"/>
                </a:solidFill>
                <a:latin typeface="+mj-lt"/>
                <a:ea typeface="+mj-ea"/>
                <a:cs typeface="+mj-cs"/>
              </a:defRPr>
            </a:lvl1pPr>
          </a:lstStyle>
          <a:p>
            <a:r>
              <a:rPr lang="en-US" altLang="ja-JP" sz="2400" dirty="0"/>
              <a:t>http://aperc.ieej.or.jp/</a:t>
            </a:r>
            <a:endParaRPr lang="ja-JP" altLang="en-US" sz="2400" dirty="0"/>
          </a:p>
        </p:txBody>
      </p:sp>
    </p:spTree>
    <p:extLst>
      <p:ext uri="{BB962C8B-B14F-4D97-AF65-F5344CB8AC3E}">
        <p14:creationId xmlns:p14="http://schemas.microsoft.com/office/powerpoint/2010/main" val="401686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x text only">
    <p:spTree>
      <p:nvGrpSpPr>
        <p:cNvPr id="1" name=""/>
        <p:cNvGrpSpPr/>
        <p:nvPr/>
      </p:nvGrpSpPr>
      <p:grpSpPr>
        <a:xfrm>
          <a:off x="0" y="0"/>
          <a:ext cx="0" cy="0"/>
          <a:chOff x="0" y="0"/>
          <a:chExt cx="0" cy="0"/>
        </a:xfrm>
      </p:grpSpPr>
      <p:sp>
        <p:nvSpPr>
          <p:cNvPr id="8" name="テキスト プレースホルダー 7"/>
          <p:cNvSpPr>
            <a:spLocks noGrp="1"/>
          </p:cNvSpPr>
          <p:nvPr>
            <p:ph type="body" sz="quarter" idx="11" hasCustomPrompt="1"/>
          </p:nvPr>
        </p:nvSpPr>
        <p:spPr>
          <a:xfrm>
            <a:off x="182563" y="854075"/>
            <a:ext cx="9540875" cy="5046959"/>
          </a:xfrm>
          <a:prstGeom prst="rect">
            <a:avLst/>
          </a:prstGeom>
        </p:spPr>
        <p:txBody>
          <a:bodyPr lIns="72000" tIns="108000" rIns="72000" bIns="180000"/>
          <a:lstStyle>
            <a:lvl1pPr marL="0" indent="0">
              <a:spcBef>
                <a:spcPts val="0"/>
              </a:spcBef>
              <a:spcAft>
                <a:spcPts val="1200"/>
              </a:spcAft>
              <a:buNone/>
              <a:defRPr sz="1600" baseline="0"/>
            </a:lvl1pPr>
          </a:lstStyle>
          <a:p>
            <a:pPr lvl="0"/>
            <a:r>
              <a:rPr kumimoji="1" lang="en-US" altLang="ja-JP" dirty="0"/>
              <a:t>Text area</a:t>
            </a:r>
          </a:p>
        </p:txBody>
      </p:sp>
      <p:sp>
        <p:nvSpPr>
          <p:cNvPr id="16"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a:t>Slide Title</a:t>
            </a:r>
            <a:endParaRPr kumimoji="1" lang="en-GB" dirty="0"/>
          </a:p>
        </p:txBody>
      </p:sp>
      <p:sp>
        <p:nvSpPr>
          <p:cNvPr id="5"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Tree>
    <p:extLst>
      <p:ext uri="{BB962C8B-B14F-4D97-AF65-F5344CB8AC3E}">
        <p14:creationId xmlns:p14="http://schemas.microsoft.com/office/powerpoint/2010/main" val="147845732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x image &amp; text ">
    <p:spTree>
      <p:nvGrpSpPr>
        <p:cNvPr id="1" name=""/>
        <p:cNvGrpSpPr/>
        <p:nvPr/>
      </p:nvGrpSpPr>
      <p:grpSpPr>
        <a:xfrm>
          <a:off x="0" y="0"/>
          <a:ext cx="0" cy="0"/>
          <a:chOff x="0" y="0"/>
          <a:chExt cx="0" cy="0"/>
        </a:xfrm>
      </p:grpSpPr>
      <p:sp>
        <p:nvSpPr>
          <p:cNvPr id="9"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
        <p:nvSpPr>
          <p:cNvPr id="5" name="図プレースホルダー 2"/>
          <p:cNvSpPr>
            <a:spLocks noGrp="1"/>
          </p:cNvSpPr>
          <p:nvPr>
            <p:ph type="pic" sz="quarter" idx="14" hasCustomPrompt="1"/>
          </p:nvPr>
        </p:nvSpPr>
        <p:spPr>
          <a:xfrm>
            <a:off x="182563" y="1286734"/>
            <a:ext cx="9540875" cy="3780000"/>
          </a:xfrm>
          <a:prstGeom prst="rect">
            <a:avLst/>
          </a:prstGeom>
          <a:ln>
            <a:noFill/>
          </a:ln>
        </p:spPr>
        <p:txBody>
          <a:bodyPr lIns="0" tIns="0" rIns="0" bIns="0" anchor="ctr"/>
          <a:lstStyle>
            <a:lvl1pPr marL="0" indent="0" algn="ctr">
              <a:buNone/>
              <a:defRPr baseline="0"/>
            </a:lvl1pPr>
          </a:lstStyle>
          <a:p>
            <a:r>
              <a:rPr kumimoji="1" lang="en-US" altLang="ja-JP" dirty="0"/>
              <a:t>Click to insert image here</a:t>
            </a:r>
            <a:endParaRPr kumimoji="1" lang="ja-JP" altLang="en-US" dirty="0"/>
          </a:p>
        </p:txBody>
      </p:sp>
      <p:sp>
        <p:nvSpPr>
          <p:cNvPr id="6" name="テキスト プレースホルダー 5"/>
          <p:cNvSpPr>
            <a:spLocks noGrp="1"/>
          </p:cNvSpPr>
          <p:nvPr>
            <p:ph type="body" sz="quarter" idx="15" hasCustomPrompt="1"/>
          </p:nvPr>
        </p:nvSpPr>
        <p:spPr>
          <a:xfrm>
            <a:off x="182562" y="852668"/>
            <a:ext cx="9540875"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a:t>Image title</a:t>
            </a:r>
            <a:endParaRPr kumimoji="1" lang="ja-JP" altLang="en-US" dirty="0"/>
          </a:p>
        </p:txBody>
      </p:sp>
      <p:sp>
        <p:nvSpPr>
          <p:cNvPr id="7" name="テキスト プレースホルダー 3"/>
          <p:cNvSpPr>
            <a:spLocks noGrp="1"/>
          </p:cNvSpPr>
          <p:nvPr>
            <p:ph type="body" sz="quarter" idx="16" hasCustomPrompt="1"/>
          </p:nvPr>
        </p:nvSpPr>
        <p:spPr>
          <a:xfrm>
            <a:off x="182563" y="5066734"/>
            <a:ext cx="9540875" cy="834300"/>
          </a:xfrm>
          <a:prstGeom prst="rect">
            <a:avLst/>
          </a:prstGeom>
        </p:spPr>
        <p:txBody>
          <a:bodyPr lIns="72000" tIns="72000" rIns="72000" bIns="72000" anchor="ctr" anchorCtr="0"/>
          <a:lstStyle>
            <a:lvl1pPr marL="0" indent="0" algn="ctr">
              <a:buNone/>
              <a:defRPr sz="1800" b="1" i="1">
                <a:solidFill>
                  <a:schemeClr val="accent2">
                    <a:lumMod val="50000"/>
                  </a:schemeClr>
                </a:solidFill>
              </a:defRPr>
            </a:lvl1pPr>
          </a:lstStyle>
          <a:p>
            <a:pPr lvl="0"/>
            <a:r>
              <a:rPr kumimoji="1" lang="en-US" altLang="ja-JP" dirty="0"/>
              <a:t>Key message area</a:t>
            </a:r>
            <a:endParaRPr kumimoji="1" lang="ja-JP" altLang="en-US" dirty="0"/>
          </a:p>
        </p:txBody>
      </p:sp>
      <p:sp>
        <p:nvSpPr>
          <p:cNvPr id="10"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a:t>Slide Title</a:t>
            </a:r>
            <a:endParaRPr kumimoji="1" lang="en-GB" dirty="0"/>
          </a:p>
        </p:txBody>
      </p:sp>
    </p:spTree>
    <p:extLst>
      <p:ext uri="{BB962C8B-B14F-4D97-AF65-F5344CB8AC3E}">
        <p14:creationId xmlns:p14="http://schemas.microsoft.com/office/powerpoint/2010/main" val="159081947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1 x image &amp; text ">
    <p:spTree>
      <p:nvGrpSpPr>
        <p:cNvPr id="1" name=""/>
        <p:cNvGrpSpPr/>
        <p:nvPr/>
      </p:nvGrpSpPr>
      <p:grpSpPr>
        <a:xfrm>
          <a:off x="0" y="0"/>
          <a:ext cx="0" cy="0"/>
          <a:chOff x="0" y="0"/>
          <a:chExt cx="0" cy="0"/>
        </a:xfrm>
      </p:grpSpPr>
      <p:sp>
        <p:nvSpPr>
          <p:cNvPr id="9"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
        <p:nvSpPr>
          <p:cNvPr id="13" name="コンテンツ プレースホルダー 15"/>
          <p:cNvSpPr>
            <a:spLocks noGrp="1"/>
          </p:cNvSpPr>
          <p:nvPr>
            <p:ph sz="quarter" idx="12" hasCustomPrompt="1"/>
          </p:nvPr>
        </p:nvSpPr>
        <p:spPr>
          <a:xfrm>
            <a:off x="182563" y="2121034"/>
            <a:ext cx="9540875" cy="3780000"/>
          </a:xfrm>
          <a:prstGeom prst="rect">
            <a:avLst/>
          </a:prstGeom>
        </p:spPr>
        <p:txBody>
          <a:bodyPr lIns="72000" tIns="0" rIns="72000" bIns="180000"/>
          <a:lstStyle>
            <a:lvl1pPr marL="0" indent="0">
              <a:buNone/>
              <a:defRPr sz="1400"/>
            </a:lvl1pPr>
          </a:lstStyle>
          <a:p>
            <a:pPr lvl="0"/>
            <a:r>
              <a:rPr kumimoji="1" lang="en-US" altLang="ja-JP" dirty="0"/>
              <a:t>Table or graph Here</a:t>
            </a:r>
            <a:endParaRPr kumimoji="1" lang="ja-JP" altLang="en-US" dirty="0"/>
          </a:p>
        </p:txBody>
      </p:sp>
      <p:sp>
        <p:nvSpPr>
          <p:cNvPr id="14" name="テキスト プレースホルダー 5"/>
          <p:cNvSpPr>
            <a:spLocks noGrp="1"/>
          </p:cNvSpPr>
          <p:nvPr>
            <p:ph type="body" sz="quarter" idx="15" hasCustomPrompt="1"/>
          </p:nvPr>
        </p:nvSpPr>
        <p:spPr>
          <a:xfrm>
            <a:off x="182562" y="852668"/>
            <a:ext cx="9540875" cy="1268366"/>
          </a:xfrm>
          <a:prstGeom prst="rect">
            <a:avLst/>
          </a:prstGeom>
        </p:spPr>
        <p:txBody>
          <a:bodyPr lIns="72000" tIns="108000" rIns="72000" bIns="108000" anchor="t" anchorCtr="0"/>
          <a:lstStyle>
            <a:lvl1pPr marL="0" indent="0">
              <a:buNone/>
              <a:defRPr sz="1600" b="0" baseline="0">
                <a:solidFill>
                  <a:schemeClr val="tx1"/>
                </a:solidFill>
              </a:defRPr>
            </a:lvl1pPr>
          </a:lstStyle>
          <a:p>
            <a:pPr lvl="0"/>
            <a:r>
              <a:rPr kumimoji="1" lang="en-US" altLang="ja-JP" dirty="0"/>
              <a:t>Text area</a:t>
            </a:r>
            <a:endParaRPr kumimoji="1" lang="ja-JP" altLang="en-US" dirty="0"/>
          </a:p>
        </p:txBody>
      </p:sp>
      <p:sp>
        <p:nvSpPr>
          <p:cNvPr id="15"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a:t>Slide Title</a:t>
            </a:r>
            <a:endParaRPr kumimoji="1" lang="en-GB" dirty="0"/>
          </a:p>
        </p:txBody>
      </p:sp>
    </p:spTree>
    <p:extLst>
      <p:ext uri="{BB962C8B-B14F-4D97-AF65-F5344CB8AC3E}">
        <p14:creationId xmlns:p14="http://schemas.microsoft.com/office/powerpoint/2010/main" val="89106421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x bullet text">
    <p:spTree>
      <p:nvGrpSpPr>
        <p:cNvPr id="1" name=""/>
        <p:cNvGrpSpPr/>
        <p:nvPr/>
      </p:nvGrpSpPr>
      <p:grpSpPr>
        <a:xfrm>
          <a:off x="0" y="0"/>
          <a:ext cx="0" cy="0"/>
          <a:chOff x="0" y="0"/>
          <a:chExt cx="0" cy="0"/>
        </a:xfrm>
      </p:grpSpPr>
      <p:sp>
        <p:nvSpPr>
          <p:cNvPr id="16" name="コンテンツ プレースホルダー 15"/>
          <p:cNvSpPr>
            <a:spLocks noGrp="1"/>
          </p:cNvSpPr>
          <p:nvPr>
            <p:ph sz="quarter" idx="12" hasCustomPrompt="1"/>
          </p:nvPr>
        </p:nvSpPr>
        <p:spPr>
          <a:xfrm>
            <a:off x="182564" y="972457"/>
            <a:ext cx="9540874" cy="4928577"/>
          </a:xfrm>
          <a:prstGeom prst="rect">
            <a:avLst/>
          </a:prstGeom>
        </p:spPr>
        <p:txBody>
          <a:bodyPr lIns="72000" tIns="0" rIns="72000" bIns="72000"/>
          <a:lstStyle>
            <a:lvl1pPr marL="363538" indent="-363538" fontAlgn="t">
              <a:lnSpc>
                <a:spcPct val="100000"/>
              </a:lnSpc>
              <a:spcBef>
                <a:spcPts val="600"/>
              </a:spcBef>
              <a:spcAft>
                <a:spcPts val="600"/>
              </a:spcAft>
              <a:buClr>
                <a:schemeClr val="accent2"/>
              </a:buClr>
              <a:buFont typeface="Wingdings" panose="05000000000000000000" pitchFamily="2" charset="2"/>
              <a:buChar char="l"/>
              <a:defRPr sz="2400" baseline="0"/>
            </a:lvl1pPr>
            <a:lvl2pPr marL="623888" indent="-361950">
              <a:lnSpc>
                <a:spcPct val="100000"/>
              </a:lnSpc>
              <a:spcBef>
                <a:spcPts val="600"/>
              </a:spcBef>
              <a:spcAft>
                <a:spcPts val="600"/>
              </a:spcAft>
              <a:buClr>
                <a:schemeClr val="accent2"/>
              </a:buClr>
              <a:buFont typeface="Wingdings" panose="05000000000000000000" pitchFamily="2" charset="2"/>
              <a:buChar char="n"/>
              <a:defRPr sz="2400"/>
            </a:lvl2pPr>
            <a:lvl3pPr marL="900113" indent="-360363">
              <a:lnSpc>
                <a:spcPct val="100000"/>
              </a:lnSpc>
              <a:spcBef>
                <a:spcPts val="600"/>
              </a:spcBef>
              <a:spcAft>
                <a:spcPts val="600"/>
              </a:spcAft>
              <a:buClr>
                <a:schemeClr val="accent2"/>
              </a:buClr>
              <a:buFont typeface="Wingdings" panose="05000000000000000000" pitchFamily="2" charset="2"/>
              <a:buChar char="Ø"/>
              <a:defRPr sz="2400"/>
            </a:lvl3pPr>
          </a:lstStyle>
          <a:p>
            <a:pPr lvl="0"/>
            <a:r>
              <a:rPr kumimoji="1" lang="en-US" altLang="ja-JP" dirty="0"/>
              <a:t>Bullet level 1</a:t>
            </a:r>
          </a:p>
          <a:p>
            <a:pPr lvl="1"/>
            <a:r>
              <a:rPr kumimoji="1" lang="en-US" altLang="ja-JP" dirty="0"/>
              <a:t>Bullet level 2</a:t>
            </a:r>
          </a:p>
          <a:p>
            <a:pPr lvl="2"/>
            <a:r>
              <a:rPr kumimoji="1" lang="en-US" altLang="ja-JP" dirty="0"/>
              <a:t>Bullet level 3</a:t>
            </a:r>
            <a:endParaRPr kumimoji="1" lang="ja-JP" altLang="en-US" dirty="0"/>
          </a:p>
        </p:txBody>
      </p:sp>
      <p:sp>
        <p:nvSpPr>
          <p:cNvPr id="7"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a:t>Slide Title</a:t>
            </a:r>
            <a:endParaRPr kumimoji="1" lang="en-GB" dirty="0"/>
          </a:p>
        </p:txBody>
      </p:sp>
      <p:sp>
        <p:nvSpPr>
          <p:cNvPr id="6"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Tree>
    <p:extLst>
      <p:ext uri="{BB962C8B-B14F-4D97-AF65-F5344CB8AC3E}">
        <p14:creationId xmlns:p14="http://schemas.microsoft.com/office/powerpoint/2010/main" val="386497766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2 x image &amp; text ">
    <p:spTree>
      <p:nvGrpSpPr>
        <p:cNvPr id="1" name=""/>
        <p:cNvGrpSpPr/>
        <p:nvPr/>
      </p:nvGrpSpPr>
      <p:grpSpPr>
        <a:xfrm>
          <a:off x="0" y="0"/>
          <a:ext cx="0" cy="0"/>
          <a:chOff x="0" y="0"/>
          <a:chExt cx="0" cy="0"/>
        </a:xfrm>
      </p:grpSpPr>
      <p:sp>
        <p:nvSpPr>
          <p:cNvPr id="3" name="図プレースホルダー 2"/>
          <p:cNvSpPr>
            <a:spLocks noGrp="1" noChangeAspect="1"/>
          </p:cNvSpPr>
          <p:nvPr>
            <p:ph type="pic" sz="quarter" idx="14" hasCustomPrompt="1"/>
          </p:nvPr>
        </p:nvSpPr>
        <p:spPr>
          <a:xfrm>
            <a:off x="182562" y="1289434"/>
            <a:ext cx="4716462" cy="3701666"/>
          </a:xfrm>
          <a:prstGeom prst="rect">
            <a:avLst/>
          </a:prstGeom>
          <a:ln>
            <a:noFill/>
          </a:ln>
        </p:spPr>
        <p:txBody>
          <a:bodyPr lIns="0" tIns="0" rIns="0" bIns="0" anchor="ctr"/>
          <a:lstStyle>
            <a:lvl1pPr marL="0" indent="0" algn="ctr">
              <a:buNone/>
              <a:defRPr baseline="0"/>
            </a:lvl1pPr>
          </a:lstStyle>
          <a:p>
            <a:r>
              <a:rPr kumimoji="1" lang="en-US" altLang="ja-JP" dirty="0"/>
              <a:t>Click to insert image here</a:t>
            </a:r>
            <a:endParaRPr kumimoji="1" lang="ja-JP" altLang="en-US" dirty="0"/>
          </a:p>
        </p:txBody>
      </p:sp>
      <p:sp>
        <p:nvSpPr>
          <p:cNvPr id="14" name="図プレースホルダー 2"/>
          <p:cNvSpPr>
            <a:spLocks noGrp="1" noChangeAspect="1"/>
          </p:cNvSpPr>
          <p:nvPr>
            <p:ph type="pic" sz="quarter" idx="16" hasCustomPrompt="1"/>
          </p:nvPr>
        </p:nvSpPr>
        <p:spPr>
          <a:xfrm>
            <a:off x="5011737" y="1289434"/>
            <a:ext cx="4716000" cy="3701666"/>
          </a:xfrm>
          <a:prstGeom prst="rect">
            <a:avLst/>
          </a:prstGeom>
          <a:ln>
            <a:noFill/>
          </a:ln>
        </p:spPr>
        <p:txBody>
          <a:bodyPr lIns="0" tIns="0" rIns="0" bIns="0" anchor="ctr"/>
          <a:lstStyle>
            <a:lvl1pPr marL="0" indent="0" algn="ctr">
              <a:buNone/>
              <a:defRPr baseline="0"/>
            </a:lvl1pPr>
          </a:lstStyle>
          <a:p>
            <a:r>
              <a:rPr kumimoji="1" lang="en-US" altLang="ja-JP" dirty="0"/>
              <a:t>Click to insert image here</a:t>
            </a:r>
            <a:endParaRPr kumimoji="1" lang="ja-JP" altLang="en-US" dirty="0"/>
          </a:p>
        </p:txBody>
      </p:sp>
      <p:sp>
        <p:nvSpPr>
          <p:cNvPr id="13" name="テキスト プレースホルダー 5"/>
          <p:cNvSpPr>
            <a:spLocks noGrp="1"/>
          </p:cNvSpPr>
          <p:nvPr>
            <p:ph type="body" sz="quarter" idx="19" hasCustomPrompt="1"/>
          </p:nvPr>
        </p:nvSpPr>
        <p:spPr>
          <a:xfrm>
            <a:off x="182564" y="855368"/>
            <a:ext cx="4716460"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a:t>Image title</a:t>
            </a:r>
            <a:endParaRPr kumimoji="1" lang="ja-JP" altLang="en-US" dirty="0"/>
          </a:p>
        </p:txBody>
      </p:sp>
      <p:sp>
        <p:nvSpPr>
          <p:cNvPr id="16" name="テキスト プレースホルダー 3"/>
          <p:cNvSpPr>
            <a:spLocks noGrp="1"/>
          </p:cNvSpPr>
          <p:nvPr>
            <p:ph type="body" sz="quarter" idx="20" hasCustomPrompt="1"/>
          </p:nvPr>
        </p:nvSpPr>
        <p:spPr>
          <a:xfrm>
            <a:off x="182564" y="4991101"/>
            <a:ext cx="9539286" cy="909934"/>
          </a:xfrm>
          <a:prstGeom prst="rect">
            <a:avLst/>
          </a:prstGeom>
        </p:spPr>
        <p:txBody>
          <a:bodyPr lIns="72000" tIns="72000" rIns="72000" bIns="72000" anchor="ctr" anchorCtr="0"/>
          <a:lstStyle>
            <a:lvl1pPr marL="0" indent="0" algn="ctr">
              <a:buNone/>
              <a:defRPr sz="1800" b="1" i="1">
                <a:solidFill>
                  <a:schemeClr val="accent2">
                    <a:lumMod val="50000"/>
                  </a:schemeClr>
                </a:solidFill>
              </a:defRPr>
            </a:lvl1pPr>
          </a:lstStyle>
          <a:p>
            <a:pPr lvl="0"/>
            <a:r>
              <a:rPr kumimoji="1" lang="en-US" altLang="ja-JP" dirty="0"/>
              <a:t>Text area</a:t>
            </a:r>
            <a:endParaRPr kumimoji="1" lang="ja-JP" altLang="en-US" dirty="0"/>
          </a:p>
        </p:txBody>
      </p:sp>
      <p:sp>
        <p:nvSpPr>
          <p:cNvPr id="19" name="テキスト プレースホルダー 5"/>
          <p:cNvSpPr>
            <a:spLocks noGrp="1"/>
          </p:cNvSpPr>
          <p:nvPr>
            <p:ph type="body" sz="quarter" idx="22" hasCustomPrompt="1"/>
          </p:nvPr>
        </p:nvSpPr>
        <p:spPr>
          <a:xfrm>
            <a:off x="5011737" y="855368"/>
            <a:ext cx="4718511"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a:t>Image title</a:t>
            </a:r>
            <a:endParaRPr kumimoji="1" lang="ja-JP" altLang="en-US" dirty="0"/>
          </a:p>
        </p:txBody>
      </p:sp>
      <p:sp>
        <p:nvSpPr>
          <p:cNvPr id="20"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a:t>Slide Title</a:t>
            </a:r>
            <a:endParaRPr kumimoji="1" lang="en-GB" dirty="0"/>
          </a:p>
        </p:txBody>
      </p:sp>
      <p:sp>
        <p:nvSpPr>
          <p:cNvPr id="9" name="テキスト プレースホルダー 3"/>
          <p:cNvSpPr>
            <a:spLocks noGrp="1"/>
          </p:cNvSpPr>
          <p:nvPr>
            <p:ph type="body" sz="quarter" idx="23"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Tree>
    <p:extLst>
      <p:ext uri="{BB962C8B-B14F-4D97-AF65-F5344CB8AC3E}">
        <p14:creationId xmlns:p14="http://schemas.microsoft.com/office/powerpoint/2010/main" val="174713378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x image &amp; 2 x text ">
    <p:spTree>
      <p:nvGrpSpPr>
        <p:cNvPr id="1" name=""/>
        <p:cNvGrpSpPr/>
        <p:nvPr/>
      </p:nvGrpSpPr>
      <p:grpSpPr>
        <a:xfrm>
          <a:off x="0" y="0"/>
          <a:ext cx="0" cy="0"/>
          <a:chOff x="0" y="0"/>
          <a:chExt cx="0" cy="0"/>
        </a:xfrm>
      </p:grpSpPr>
      <p:sp>
        <p:nvSpPr>
          <p:cNvPr id="3" name="図プレースホルダー 2"/>
          <p:cNvSpPr>
            <a:spLocks noGrp="1" noChangeAspect="1"/>
          </p:cNvSpPr>
          <p:nvPr>
            <p:ph type="pic" sz="quarter" idx="14" hasCustomPrompt="1"/>
          </p:nvPr>
        </p:nvSpPr>
        <p:spPr>
          <a:xfrm>
            <a:off x="182562" y="1289434"/>
            <a:ext cx="4716462" cy="3701666"/>
          </a:xfrm>
          <a:prstGeom prst="rect">
            <a:avLst/>
          </a:prstGeom>
          <a:ln>
            <a:noFill/>
          </a:ln>
        </p:spPr>
        <p:txBody>
          <a:bodyPr lIns="0" tIns="0" rIns="0" bIns="0" anchor="ctr"/>
          <a:lstStyle>
            <a:lvl1pPr marL="0" indent="0" algn="ctr">
              <a:buNone/>
              <a:defRPr baseline="0"/>
            </a:lvl1pPr>
          </a:lstStyle>
          <a:p>
            <a:r>
              <a:rPr kumimoji="1" lang="en-US" altLang="ja-JP" dirty="0"/>
              <a:t>Click to insert image here</a:t>
            </a:r>
            <a:endParaRPr kumimoji="1" lang="ja-JP" altLang="en-US" dirty="0"/>
          </a:p>
        </p:txBody>
      </p:sp>
      <p:sp>
        <p:nvSpPr>
          <p:cNvPr id="14" name="図プレースホルダー 2"/>
          <p:cNvSpPr>
            <a:spLocks noGrp="1" noChangeAspect="1"/>
          </p:cNvSpPr>
          <p:nvPr>
            <p:ph type="pic" sz="quarter" idx="16" hasCustomPrompt="1"/>
          </p:nvPr>
        </p:nvSpPr>
        <p:spPr>
          <a:xfrm>
            <a:off x="5011737" y="1289434"/>
            <a:ext cx="4716000" cy="3701666"/>
          </a:xfrm>
          <a:prstGeom prst="rect">
            <a:avLst/>
          </a:prstGeom>
          <a:ln>
            <a:noFill/>
          </a:ln>
        </p:spPr>
        <p:txBody>
          <a:bodyPr lIns="0" tIns="0" rIns="0" bIns="0" anchor="ctr"/>
          <a:lstStyle>
            <a:lvl1pPr marL="0" indent="0" algn="ctr">
              <a:buNone/>
              <a:defRPr baseline="0"/>
            </a:lvl1pPr>
          </a:lstStyle>
          <a:p>
            <a:r>
              <a:rPr kumimoji="1" lang="en-US" altLang="ja-JP" dirty="0"/>
              <a:t>Click to insert image here</a:t>
            </a:r>
            <a:endParaRPr kumimoji="1" lang="ja-JP" altLang="en-US" dirty="0"/>
          </a:p>
        </p:txBody>
      </p:sp>
      <p:sp>
        <p:nvSpPr>
          <p:cNvPr id="13" name="テキスト プレースホルダー 5"/>
          <p:cNvSpPr>
            <a:spLocks noGrp="1"/>
          </p:cNvSpPr>
          <p:nvPr>
            <p:ph type="body" sz="quarter" idx="19" hasCustomPrompt="1"/>
          </p:nvPr>
        </p:nvSpPr>
        <p:spPr>
          <a:xfrm>
            <a:off x="182564" y="855368"/>
            <a:ext cx="4716460"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a:t>Image title</a:t>
            </a:r>
            <a:endParaRPr kumimoji="1" lang="ja-JP" altLang="en-US" dirty="0"/>
          </a:p>
        </p:txBody>
      </p:sp>
      <p:sp>
        <p:nvSpPr>
          <p:cNvPr id="16" name="テキスト プレースホルダー 3"/>
          <p:cNvSpPr>
            <a:spLocks noGrp="1"/>
          </p:cNvSpPr>
          <p:nvPr>
            <p:ph type="body" sz="quarter" idx="20" hasCustomPrompt="1"/>
          </p:nvPr>
        </p:nvSpPr>
        <p:spPr>
          <a:xfrm>
            <a:off x="182564" y="4991101"/>
            <a:ext cx="4716462" cy="909933"/>
          </a:xfrm>
          <a:prstGeom prst="rect">
            <a:avLst/>
          </a:prstGeom>
        </p:spPr>
        <p:txBody>
          <a:bodyPr lIns="72000" tIns="72000" rIns="72000" bIns="72000" anchor="ctr" anchorCtr="0"/>
          <a:lstStyle>
            <a:lvl1pPr marL="0" indent="0" algn="ctr">
              <a:buNone/>
              <a:defRPr sz="1600" b="1" i="1">
                <a:solidFill>
                  <a:schemeClr val="accent2">
                    <a:lumMod val="50000"/>
                  </a:schemeClr>
                </a:solidFill>
              </a:defRPr>
            </a:lvl1pPr>
          </a:lstStyle>
          <a:p>
            <a:pPr lvl="0"/>
            <a:r>
              <a:rPr kumimoji="1" lang="en-US" altLang="ja-JP" dirty="0"/>
              <a:t>Text area</a:t>
            </a:r>
            <a:endParaRPr kumimoji="1" lang="ja-JP" altLang="en-US" dirty="0"/>
          </a:p>
        </p:txBody>
      </p:sp>
      <p:sp>
        <p:nvSpPr>
          <p:cNvPr id="17" name="テキスト プレースホルダー 3"/>
          <p:cNvSpPr>
            <a:spLocks noGrp="1"/>
          </p:cNvSpPr>
          <p:nvPr>
            <p:ph type="body" sz="quarter" idx="21" hasCustomPrompt="1"/>
          </p:nvPr>
        </p:nvSpPr>
        <p:spPr>
          <a:xfrm>
            <a:off x="5006975" y="4991101"/>
            <a:ext cx="4716462" cy="909934"/>
          </a:xfrm>
          <a:prstGeom prst="rect">
            <a:avLst/>
          </a:prstGeom>
        </p:spPr>
        <p:txBody>
          <a:bodyPr lIns="72000" tIns="72000" rIns="72000" bIns="72000" anchor="ctr" anchorCtr="0"/>
          <a:lstStyle>
            <a:lvl1pPr marL="0" indent="0" algn="ctr">
              <a:buNone/>
              <a:defRPr sz="1600" b="1" i="1">
                <a:solidFill>
                  <a:schemeClr val="accent2">
                    <a:lumMod val="50000"/>
                  </a:schemeClr>
                </a:solidFill>
              </a:defRPr>
            </a:lvl1pPr>
          </a:lstStyle>
          <a:p>
            <a:pPr lvl="0"/>
            <a:r>
              <a:rPr kumimoji="1" lang="en-US" altLang="ja-JP" dirty="0"/>
              <a:t>Text area</a:t>
            </a:r>
            <a:endParaRPr kumimoji="1" lang="ja-JP" altLang="en-US" dirty="0"/>
          </a:p>
        </p:txBody>
      </p:sp>
      <p:sp>
        <p:nvSpPr>
          <p:cNvPr id="19" name="テキスト プレースホルダー 5"/>
          <p:cNvSpPr>
            <a:spLocks noGrp="1"/>
          </p:cNvSpPr>
          <p:nvPr>
            <p:ph type="body" sz="quarter" idx="22" hasCustomPrompt="1"/>
          </p:nvPr>
        </p:nvSpPr>
        <p:spPr>
          <a:xfrm>
            <a:off x="5011737" y="855368"/>
            <a:ext cx="4718511"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a:t>Image title</a:t>
            </a:r>
            <a:endParaRPr kumimoji="1" lang="ja-JP" altLang="en-US" dirty="0"/>
          </a:p>
        </p:txBody>
      </p:sp>
      <p:sp>
        <p:nvSpPr>
          <p:cNvPr id="20"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a:t>Slide Title</a:t>
            </a:r>
            <a:endParaRPr kumimoji="1" lang="en-GB" dirty="0"/>
          </a:p>
        </p:txBody>
      </p:sp>
      <p:sp>
        <p:nvSpPr>
          <p:cNvPr id="11" name="テキスト プレースホルダー 3"/>
          <p:cNvSpPr>
            <a:spLocks noGrp="1"/>
          </p:cNvSpPr>
          <p:nvPr>
            <p:ph type="body" sz="quarter" idx="23" hasCustomPrompt="1"/>
          </p:nvPr>
        </p:nvSpPr>
        <p:spPr>
          <a:xfrm>
            <a:off x="182563" y="5901034"/>
            <a:ext cx="4716463"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
        <p:nvSpPr>
          <p:cNvPr id="12" name="テキスト プレースホルダー 3"/>
          <p:cNvSpPr>
            <a:spLocks noGrp="1"/>
          </p:cNvSpPr>
          <p:nvPr>
            <p:ph type="body" sz="quarter" idx="24" hasCustomPrompt="1"/>
          </p:nvPr>
        </p:nvSpPr>
        <p:spPr>
          <a:xfrm>
            <a:off x="5006975" y="5901034"/>
            <a:ext cx="4716463" cy="360000"/>
          </a:xfrm>
          <a:prstGeom prst="rect">
            <a:avLst/>
          </a:prstGeom>
        </p:spPr>
        <p:txBody>
          <a:bodyPr lIns="72000" tIns="72000" rIns="72000" bIns="72000" anchor="b" anchorCtr="0"/>
          <a:lstStyle>
            <a:lvl1pPr marL="0" indent="0">
              <a:buNone/>
              <a:defRPr sz="900"/>
            </a:lvl1pPr>
          </a:lstStyle>
          <a:p>
            <a:pPr lvl="0"/>
            <a:r>
              <a:rPr kumimoji="1" lang="en-US" altLang="ja-JP" dirty="0"/>
              <a:t>Note Area</a:t>
            </a:r>
            <a:endParaRPr kumimoji="1" lang="ja-JP" altLang="en-US" dirty="0"/>
          </a:p>
        </p:txBody>
      </p:sp>
    </p:spTree>
    <p:extLst>
      <p:ext uri="{BB962C8B-B14F-4D97-AF65-F5344CB8AC3E}">
        <p14:creationId xmlns:p14="http://schemas.microsoft.com/office/powerpoint/2010/main" val="4104524301"/>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89" r:id="rId3"/>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角丸四角形 3"/>
          <p:cNvSpPr/>
          <p:nvPr userDrawn="1"/>
        </p:nvSpPr>
        <p:spPr>
          <a:xfrm>
            <a:off x="9227573" y="6487512"/>
            <a:ext cx="468000" cy="1800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lstStyle/>
          <a:p>
            <a:pPr algn="ctr"/>
            <a:fld id="{4FF361A0-9A99-D04C-AB78-ECFA5FA71852}" type="slidenum">
              <a:rPr lang="ja-JP" altLang="en-US" sz="1400" b="1" smtClean="0">
                <a:solidFill>
                  <a:schemeClr val="accent2"/>
                </a:solidFill>
                <a:effectLst/>
                <a:latin typeface="+mn-ea"/>
                <a:ea typeface="+mn-ea"/>
              </a:rPr>
              <a:pPr/>
              <a:t>‹#›</a:t>
            </a:fld>
            <a:endParaRPr kumimoji="1" lang="ja-JP" altLang="en-US" sz="1100" b="1" dirty="0">
              <a:solidFill>
                <a:schemeClr val="accent2"/>
              </a:solidFill>
              <a:effectLst/>
              <a:latin typeface="+mn-ea"/>
              <a:ea typeface="+mn-ea"/>
            </a:endParaRPr>
          </a:p>
        </p:txBody>
      </p:sp>
      <p:pic>
        <p:nvPicPr>
          <p:cNvPr id="6" name="図 5" descr="APERC logo_horizontal.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82563" y="6361512"/>
            <a:ext cx="1284488" cy="432000"/>
          </a:xfrm>
          <a:prstGeom prst="rect">
            <a:avLst/>
          </a:prstGeom>
        </p:spPr>
      </p:pic>
      <p:cxnSp>
        <p:nvCxnSpPr>
          <p:cNvPr id="9" name="直線コネクタ 8"/>
          <p:cNvCxnSpPr/>
          <p:nvPr userDrawn="1"/>
        </p:nvCxnSpPr>
        <p:spPr>
          <a:xfrm>
            <a:off x="0" y="6319963"/>
            <a:ext cx="9900000" cy="0"/>
          </a:xfrm>
          <a:prstGeom prst="line">
            <a:avLst/>
          </a:prstGeom>
          <a:ln w="19050"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2" name="図 11" descr="P_chapter.jpg"/>
          <p:cNvPicPr>
            <a:picLocks noChangeAspect="1"/>
          </p:cNvPicPr>
          <p:nvPr userDrawn="1"/>
        </p:nvPicPr>
        <p:blipFill rotWithShape="1">
          <a:blip r:embed="rId9" cstate="print">
            <a:extLst>
              <a:ext uri="{28A0092B-C50C-407E-A947-70E740481C1C}">
                <a14:useLocalDpi xmlns:a14="http://schemas.microsoft.com/office/drawing/2010/main"/>
              </a:ext>
            </a:extLst>
          </a:blip>
          <a:srcRect r="-61"/>
          <a:stretch/>
        </p:blipFill>
        <p:spPr>
          <a:xfrm>
            <a:off x="0" y="-1"/>
            <a:ext cx="9906000" cy="720001"/>
          </a:xfrm>
          <a:prstGeom prst="rect">
            <a:avLst/>
          </a:prstGeom>
        </p:spPr>
      </p:pic>
    </p:spTree>
    <p:extLst>
      <p:ext uri="{BB962C8B-B14F-4D97-AF65-F5344CB8AC3E}">
        <p14:creationId xmlns:p14="http://schemas.microsoft.com/office/powerpoint/2010/main" val="1568713194"/>
      </p:ext>
    </p:extLst>
  </p:cSld>
  <p:clrMap bg1="lt1" tx1="dk1" bg2="lt2" tx2="dk2" accent1="accent1" accent2="accent2" accent3="accent3" accent4="accent4" accent5="accent5" accent6="accent6" hlink="hlink" folHlink="folHlink"/>
  <p:sldLayoutIdLst>
    <p:sldLayoutId id="2147483678" r:id="rId1"/>
    <p:sldLayoutId id="2147483687" r:id="rId2"/>
    <p:sldLayoutId id="2147483688" r:id="rId3"/>
    <p:sldLayoutId id="2147483683" r:id="rId4"/>
    <p:sldLayoutId id="2147483690" r:id="rId5"/>
    <p:sldLayoutId id="2147483681" r:id="rId6"/>
  </p:sldLayoutIdLst>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ctrTitle"/>
          </p:nvPr>
        </p:nvSpPr>
        <p:spPr>
          <a:xfrm>
            <a:off x="182562" y="1324208"/>
            <a:ext cx="9540875" cy="3757540"/>
          </a:xfrm>
        </p:spPr>
        <p:txBody>
          <a:bodyPr/>
          <a:lstStyle/>
          <a:p>
            <a:r>
              <a:rPr lang="en-US" altLang="ja-JP" sz="2000" dirty="0" smtClean="0">
                <a:ln w="9525" cmpd="sng">
                  <a:solidFill>
                    <a:schemeClr val="bg1"/>
                  </a:solidFill>
                  <a:prstDash val="solid"/>
                </a:ln>
              </a:rPr>
              <a:t>The</a:t>
            </a:r>
            <a:r>
              <a:rPr lang="ja-JP" altLang="en-US" sz="2000" dirty="0" smtClean="0">
                <a:ln w="9525" cmpd="sng">
                  <a:solidFill>
                    <a:schemeClr val="bg1"/>
                  </a:solidFill>
                  <a:prstDash val="solid"/>
                </a:ln>
              </a:rPr>
              <a:t> </a:t>
            </a:r>
            <a:r>
              <a:rPr lang="en-US" altLang="ja-JP" sz="2000" dirty="0" smtClean="0">
                <a:ln w="9525" cmpd="sng">
                  <a:solidFill>
                    <a:schemeClr val="bg1"/>
                  </a:solidFill>
                  <a:prstDash val="solid"/>
                </a:ln>
              </a:rPr>
              <a:t>3</a:t>
            </a:r>
            <a:r>
              <a:rPr lang="en-US" altLang="ja-JP" sz="2000" baseline="30000" dirty="0" smtClean="0">
                <a:ln w="9525" cmpd="sng">
                  <a:solidFill>
                    <a:schemeClr val="bg1"/>
                  </a:solidFill>
                  <a:prstDash val="solid"/>
                </a:ln>
              </a:rPr>
              <a:t>rd</a:t>
            </a:r>
            <a:r>
              <a:rPr lang="en-US" altLang="ja-JP" sz="2000" dirty="0" smtClean="0">
                <a:ln w="9525" cmpd="sng">
                  <a:solidFill>
                    <a:schemeClr val="bg1"/>
                  </a:solidFill>
                  <a:prstDash val="solid"/>
                </a:ln>
              </a:rPr>
              <a:t> APEC Oil </a:t>
            </a:r>
            <a:r>
              <a:rPr lang="en-US" altLang="ja-JP" sz="2000" dirty="0" smtClean="0">
                <a:ln w="9525" cmpd="sng">
                  <a:solidFill>
                    <a:schemeClr val="bg1"/>
                  </a:solidFill>
                  <a:prstDash val="solid"/>
                </a:ln>
              </a:rPr>
              <a:t>and </a:t>
            </a:r>
            <a:r>
              <a:rPr lang="en-US" altLang="ja-JP" sz="2000" dirty="0" smtClean="0">
                <a:ln w="9525" cmpd="sng">
                  <a:solidFill>
                    <a:schemeClr val="bg1"/>
                  </a:solidFill>
                  <a:prstDash val="solid"/>
                </a:ln>
              </a:rPr>
              <a:t>Gas Security Network Forum</a:t>
            </a:r>
            <a:br>
              <a:rPr lang="en-US" altLang="ja-JP" sz="2000" dirty="0" smtClean="0">
                <a:ln w="9525" cmpd="sng">
                  <a:solidFill>
                    <a:schemeClr val="bg1"/>
                  </a:solidFill>
                  <a:prstDash val="solid"/>
                </a:ln>
              </a:rPr>
            </a:br>
            <a:r>
              <a:rPr lang="en-US" altLang="ja-JP" sz="2000" dirty="0" smtClean="0">
                <a:ln w="9525" cmpd="sng">
                  <a:solidFill>
                    <a:schemeClr val="bg1"/>
                  </a:solidFill>
                  <a:prstDash val="solid"/>
                </a:ln>
              </a:rPr>
              <a:t>Irkutsk, Russia, 29 June 2017</a:t>
            </a:r>
            <a:r>
              <a:rPr lang="en-US" altLang="ja-JP" sz="2000" dirty="0">
                <a:ln w="9525" cmpd="sng">
                  <a:solidFill>
                    <a:schemeClr val="bg1"/>
                  </a:solidFill>
                  <a:prstDash val="solid"/>
                </a:ln>
              </a:rPr>
              <a:t/>
            </a:r>
            <a:br>
              <a:rPr lang="en-US" altLang="ja-JP" sz="2000" dirty="0">
                <a:ln w="9525" cmpd="sng">
                  <a:solidFill>
                    <a:schemeClr val="bg1"/>
                  </a:solidFill>
                  <a:prstDash val="solid"/>
                </a:ln>
              </a:rPr>
            </a:br>
            <a:r>
              <a:rPr lang="en-US" altLang="ja-JP" sz="2000" dirty="0" smtClean="0">
                <a:ln w="9525" cmpd="sng">
                  <a:solidFill>
                    <a:schemeClr val="bg1"/>
                  </a:solidFill>
                  <a:prstDash val="solid"/>
                </a:ln>
              </a:rPr>
              <a:t/>
            </a:r>
            <a:br>
              <a:rPr lang="en-US" altLang="ja-JP" sz="2000" dirty="0" smtClean="0">
                <a:ln w="9525" cmpd="sng">
                  <a:solidFill>
                    <a:schemeClr val="bg1"/>
                  </a:solidFill>
                  <a:prstDash val="solid"/>
                </a:ln>
              </a:rPr>
            </a:br>
            <a:r>
              <a:rPr lang="en-US" altLang="ja-JP" sz="4800" dirty="0" smtClean="0">
                <a:ln w="9525" cmpd="sng">
                  <a:solidFill>
                    <a:schemeClr val="bg1"/>
                  </a:solidFill>
                  <a:prstDash val="solid"/>
                </a:ln>
              </a:rPr>
              <a:t>Way Forward</a:t>
            </a:r>
            <a:r>
              <a:rPr lang="ja-JP" altLang="en-US" sz="4800" dirty="0" smtClean="0">
                <a:ln w="9525" cmpd="sng">
                  <a:solidFill>
                    <a:schemeClr val="bg1"/>
                  </a:solidFill>
                  <a:prstDash val="solid"/>
                </a:ln>
              </a:rPr>
              <a:t> </a:t>
            </a:r>
            <a:r>
              <a:rPr lang="en-US" altLang="ja-JP" sz="4800" dirty="0">
                <a:ln w="9525" cmpd="sng">
                  <a:solidFill>
                    <a:schemeClr val="bg1"/>
                  </a:solidFill>
                  <a:prstDash val="solid"/>
                </a:ln>
              </a:rPr>
              <a:t/>
            </a:r>
            <a:br>
              <a:rPr lang="en-US" altLang="ja-JP" sz="4800" dirty="0">
                <a:ln w="9525" cmpd="sng">
                  <a:solidFill>
                    <a:schemeClr val="bg1"/>
                  </a:solidFill>
                  <a:prstDash val="solid"/>
                </a:ln>
              </a:rPr>
            </a:br>
            <a:r>
              <a:rPr lang="en-US" altLang="ja-JP" sz="2800" dirty="0">
                <a:ln w="9525" cmpd="sng">
                  <a:solidFill>
                    <a:schemeClr val="bg1"/>
                  </a:solidFill>
                  <a:prstDash val="solid"/>
                </a:ln>
              </a:rPr>
              <a:t> </a:t>
            </a:r>
            <a:br>
              <a:rPr lang="en-US" altLang="ja-JP" sz="2800" dirty="0">
                <a:ln w="9525" cmpd="sng">
                  <a:solidFill>
                    <a:schemeClr val="bg1"/>
                  </a:solidFill>
                  <a:prstDash val="solid"/>
                </a:ln>
              </a:rPr>
            </a:br>
            <a:endParaRPr kumimoji="1" lang="ja-JP" altLang="en-US" sz="4800" b="0" dirty="0">
              <a:ln w="9525" cmpd="sng">
                <a:solidFill>
                  <a:schemeClr val="bg1"/>
                </a:solidFill>
                <a:prstDash val="solid"/>
              </a:ln>
            </a:endParaRPr>
          </a:p>
        </p:txBody>
      </p:sp>
      <p:sp>
        <p:nvSpPr>
          <p:cNvPr id="9" name="テキスト プレースホルダー 8"/>
          <p:cNvSpPr>
            <a:spLocks noGrp="1"/>
          </p:cNvSpPr>
          <p:nvPr>
            <p:ph type="body" sz="quarter" idx="10"/>
          </p:nvPr>
        </p:nvSpPr>
        <p:spPr>
          <a:xfrm>
            <a:off x="182560" y="4530929"/>
            <a:ext cx="9625673" cy="859487"/>
          </a:xfrm>
        </p:spPr>
        <p:txBody>
          <a:bodyPr/>
          <a:lstStyle/>
          <a:p>
            <a:r>
              <a:rPr lang="en-US" altLang="ja-JP" dirty="0" err="1"/>
              <a:t>Kazutomo</a:t>
            </a:r>
            <a:r>
              <a:rPr lang="en-US" altLang="ja-JP" dirty="0"/>
              <a:t> IRIE</a:t>
            </a:r>
          </a:p>
          <a:p>
            <a:r>
              <a:rPr lang="en-US" altLang="ja-JP" dirty="0"/>
              <a:t>General Manager, APERC </a:t>
            </a:r>
            <a:endParaRPr kumimoji="1" lang="en-US" altLang="ja-JP" sz="1200" b="0" dirty="0"/>
          </a:p>
          <a:p>
            <a:endParaRPr kumimoji="1" lang="en-US" altLang="ja-JP" sz="1800" b="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733245" y="1561381"/>
            <a:ext cx="8384876" cy="4600482"/>
          </a:xfrm>
        </p:spPr>
        <p:txBody>
          <a:bodyPr rIns="144000"/>
          <a:lstStyle/>
          <a:p>
            <a:pPr marL="514350" indent="-514350">
              <a:buFont typeface="+mj-lt"/>
              <a:buAutoNum type="arabicPeriod"/>
            </a:pPr>
            <a:r>
              <a:rPr lang="en-US" altLang="ja-JP" sz="2800" dirty="0" smtClean="0"/>
              <a:t>OGSE</a:t>
            </a:r>
            <a:r>
              <a:rPr lang="ja-JP" altLang="en-US" sz="2800" dirty="0" smtClean="0"/>
              <a:t> </a:t>
            </a:r>
            <a:r>
              <a:rPr lang="en-US" altLang="ja-JP" sz="2800" dirty="0" smtClean="0"/>
              <a:t>in</a:t>
            </a:r>
            <a:r>
              <a:rPr lang="ja-JP" altLang="en-US" sz="2800" dirty="0" smtClean="0"/>
              <a:t> </a:t>
            </a:r>
            <a:r>
              <a:rPr lang="en-US" altLang="ja-JP" sz="2800" dirty="0" smtClean="0"/>
              <a:t>Peru</a:t>
            </a:r>
          </a:p>
          <a:p>
            <a:pPr marL="514350" indent="-514350">
              <a:buFont typeface="+mj-lt"/>
              <a:buAutoNum type="arabicPeriod"/>
            </a:pPr>
            <a:r>
              <a:rPr lang="en-GB" altLang="ja-JP" sz="2800" dirty="0" smtClean="0"/>
              <a:t>Topics </a:t>
            </a:r>
            <a:r>
              <a:rPr lang="en-GB" altLang="ja-JP" sz="2800" dirty="0"/>
              <a:t>for </a:t>
            </a:r>
            <a:r>
              <a:rPr lang="en-GB" altLang="ja-JP" sz="2800" dirty="0" smtClean="0"/>
              <a:t>OGS Newsletters</a:t>
            </a:r>
          </a:p>
          <a:p>
            <a:pPr marL="514350" indent="-514350">
              <a:buFont typeface="+mj-lt"/>
              <a:buAutoNum type="arabicPeriod"/>
            </a:pPr>
            <a:r>
              <a:rPr lang="en-GB" altLang="ja-JP" sz="2800" dirty="0" smtClean="0"/>
              <a:t>Research </a:t>
            </a:r>
            <a:r>
              <a:rPr lang="en-GB" altLang="ja-JP" sz="2800" dirty="0"/>
              <a:t>Topics </a:t>
            </a:r>
            <a:r>
              <a:rPr lang="en-GB" altLang="ja-JP" sz="2800" dirty="0" smtClean="0"/>
              <a:t>for OGSS</a:t>
            </a:r>
          </a:p>
          <a:p>
            <a:pPr marL="514350" indent="-514350">
              <a:buFont typeface="+mj-lt"/>
              <a:buAutoNum type="arabicPeriod"/>
            </a:pPr>
            <a:r>
              <a:rPr lang="en-GB" altLang="ja-JP" sz="2800" dirty="0" smtClean="0"/>
              <a:t>The 4th </a:t>
            </a:r>
            <a:r>
              <a:rPr lang="en-GB" altLang="ja-JP" sz="2800" dirty="0"/>
              <a:t>OGSN </a:t>
            </a:r>
            <a:r>
              <a:rPr lang="en-GB" altLang="ja-JP" sz="2800" dirty="0" smtClean="0"/>
              <a:t>Forum</a:t>
            </a:r>
          </a:p>
          <a:p>
            <a:pPr marL="514350" indent="-514350">
              <a:buFont typeface="+mj-lt"/>
              <a:buAutoNum type="arabicPeriod"/>
            </a:pPr>
            <a:r>
              <a:rPr lang="en-GB" altLang="ja-JP" sz="2800" dirty="0" smtClean="0"/>
              <a:t>OGSI in future</a:t>
            </a:r>
            <a:endParaRPr lang="en-US" altLang="ja-JP" sz="2800" dirty="0"/>
          </a:p>
          <a:p>
            <a:pPr marL="514350" indent="-514350">
              <a:buFont typeface="+mj-lt"/>
              <a:buAutoNum type="arabicPeriod"/>
            </a:pPr>
            <a:endParaRPr lang="en-US" altLang="ja-JP" sz="2800" dirty="0"/>
          </a:p>
          <a:p>
            <a:pPr marL="514350" indent="-514350">
              <a:buFont typeface="+mj-lt"/>
              <a:buAutoNum type="arabicPeriod"/>
            </a:pPr>
            <a:endParaRPr lang="en-US" altLang="ja-JP" sz="2800" dirty="0"/>
          </a:p>
        </p:txBody>
      </p:sp>
      <p:sp>
        <p:nvSpPr>
          <p:cNvPr id="5" name="タイトル 4"/>
          <p:cNvSpPr>
            <a:spLocks noGrp="1"/>
          </p:cNvSpPr>
          <p:nvPr>
            <p:ph type="title"/>
          </p:nvPr>
        </p:nvSpPr>
        <p:spPr>
          <a:solidFill>
            <a:schemeClr val="accent2">
              <a:alpha val="70000"/>
            </a:schemeClr>
          </a:solidFill>
        </p:spPr>
        <p:txBody>
          <a:bodyPr/>
          <a:lstStyle/>
          <a:p>
            <a:pPr algn="ctr"/>
            <a:r>
              <a:rPr lang="en-US" altLang="ja-JP" sz="2400" dirty="0"/>
              <a:t>OUTLINE</a:t>
            </a:r>
            <a:endParaRPr kumimoji="1" lang="en-GB" sz="2400" dirty="0"/>
          </a:p>
        </p:txBody>
      </p:sp>
    </p:spTree>
    <p:extLst>
      <p:ext uri="{BB962C8B-B14F-4D97-AF65-F5344CB8AC3E}">
        <p14:creationId xmlns:p14="http://schemas.microsoft.com/office/powerpoint/2010/main" val="1772229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621102" y="851679"/>
            <a:ext cx="8626415" cy="4859275"/>
          </a:xfrm>
        </p:spPr>
        <p:txBody>
          <a:bodyPr rIns="144000"/>
          <a:lstStyle/>
          <a:p>
            <a:r>
              <a:rPr lang="en-US" altLang="ja-JP" sz="1800" dirty="0" smtClean="0"/>
              <a:t>Peru is planning to host 5th OGSE (3rd under OGSI) in November 6-8, 2017.</a:t>
            </a:r>
          </a:p>
          <a:p>
            <a:r>
              <a:rPr lang="en-US" altLang="ja-JP" sz="1800" dirty="0" smtClean="0"/>
              <a:t>It will be a “blind type” (unannounced) drill in which emergency scenarios will be disclosed not beforehand but on the spot.</a:t>
            </a:r>
          </a:p>
          <a:p>
            <a:r>
              <a:rPr lang="en-US" altLang="ja-JP" sz="1800" dirty="0" smtClean="0"/>
              <a:t>As it is the first exercise in the Americas, the composition of review experts will be different from the previous OGSEs.</a:t>
            </a:r>
            <a:endParaRPr lang="en-US" altLang="ja-JP" sz="1800" dirty="0"/>
          </a:p>
          <a:p>
            <a:pPr lvl="1">
              <a:buFont typeface="Wingdings" panose="05000000000000000000" pitchFamily="2" charset="2"/>
              <a:buChar char="Ø"/>
            </a:pPr>
            <a:r>
              <a:rPr lang="en-US" altLang="ja-JP" sz="1800" dirty="0"/>
              <a:t>International Energy Agency (IEA)</a:t>
            </a:r>
          </a:p>
          <a:p>
            <a:pPr lvl="1">
              <a:buFont typeface="Wingdings" panose="05000000000000000000" pitchFamily="2" charset="2"/>
              <a:buChar char="Ø"/>
            </a:pPr>
            <a:r>
              <a:rPr lang="en-US" altLang="ja-JP" sz="1800" dirty="0"/>
              <a:t>Latin-American Energy Organization (OLADE) </a:t>
            </a:r>
          </a:p>
          <a:p>
            <a:pPr lvl="1">
              <a:buFont typeface="Wingdings" panose="05000000000000000000" pitchFamily="2" charset="2"/>
              <a:buChar char="Ø"/>
            </a:pPr>
            <a:r>
              <a:rPr lang="en-US" altLang="ja-JP" sz="1800" dirty="0" smtClean="0"/>
              <a:t>Inter-American </a:t>
            </a:r>
            <a:r>
              <a:rPr lang="en-US" altLang="ja-JP" sz="1800" dirty="0"/>
              <a:t>Development Bank </a:t>
            </a:r>
            <a:endParaRPr lang="en-US" altLang="ja-JP" sz="1800" dirty="0" smtClean="0"/>
          </a:p>
          <a:p>
            <a:pPr lvl="1">
              <a:buFont typeface="Wingdings" panose="05000000000000000000" pitchFamily="2" charset="2"/>
              <a:buChar char="Ø"/>
            </a:pPr>
            <a:r>
              <a:rPr lang="en-US" altLang="ja-JP" sz="1800" dirty="0" smtClean="0"/>
              <a:t>Peru </a:t>
            </a:r>
          </a:p>
          <a:p>
            <a:pPr lvl="1">
              <a:buFont typeface="Wingdings" panose="05000000000000000000" pitchFamily="2" charset="2"/>
              <a:buChar char="Ø"/>
            </a:pPr>
            <a:r>
              <a:rPr lang="en-US" altLang="ja-JP" sz="1800" dirty="0"/>
              <a:t>U.S. </a:t>
            </a:r>
          </a:p>
          <a:p>
            <a:pPr lvl="1">
              <a:buFont typeface="Wingdings" panose="05000000000000000000" pitchFamily="2" charset="2"/>
              <a:buChar char="Ø"/>
            </a:pPr>
            <a:r>
              <a:rPr lang="en-US" altLang="ja-JP" sz="1800" dirty="0" smtClean="0"/>
              <a:t>Japan</a:t>
            </a:r>
          </a:p>
          <a:p>
            <a:pPr lvl="1">
              <a:buFont typeface="Wingdings" panose="05000000000000000000" pitchFamily="2" charset="2"/>
              <a:buChar char="Ø"/>
            </a:pPr>
            <a:endParaRPr lang="en-US" altLang="ja-JP" sz="1800" dirty="0" smtClean="0"/>
          </a:p>
          <a:p>
            <a:pPr>
              <a:buFont typeface="Wingdings" panose="05000000000000000000" pitchFamily="2" charset="2"/>
              <a:buChar char="p"/>
            </a:pPr>
            <a:r>
              <a:rPr lang="en-US" altLang="ja-JP" sz="1800" i="1" dirty="0" smtClean="0"/>
              <a:t>Any suggestion/comments for OGSE in Peru?</a:t>
            </a:r>
            <a:endParaRPr lang="en-US" altLang="ja-JP" sz="1800" i="1" dirty="0"/>
          </a:p>
        </p:txBody>
      </p:sp>
      <p:sp>
        <p:nvSpPr>
          <p:cNvPr id="5" name="タイトル 4"/>
          <p:cNvSpPr>
            <a:spLocks noGrp="1"/>
          </p:cNvSpPr>
          <p:nvPr>
            <p:ph type="title"/>
          </p:nvPr>
        </p:nvSpPr>
        <p:spPr>
          <a:solidFill>
            <a:schemeClr val="accent2">
              <a:alpha val="70000"/>
            </a:schemeClr>
          </a:solidFill>
        </p:spPr>
        <p:txBody>
          <a:bodyPr/>
          <a:lstStyle/>
          <a:p>
            <a:r>
              <a:rPr lang="en-US" altLang="ja-JP" sz="2400" dirty="0" smtClean="0"/>
              <a:t>1. OGSE in Peru</a:t>
            </a:r>
            <a:endParaRPr kumimoji="1" lang="en-GB" sz="2400" dirty="0"/>
          </a:p>
        </p:txBody>
      </p:sp>
    </p:spTree>
    <p:extLst>
      <p:ext uri="{BB962C8B-B14F-4D97-AF65-F5344CB8AC3E}">
        <p14:creationId xmlns:p14="http://schemas.microsoft.com/office/powerpoint/2010/main" val="1466561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621102" y="851679"/>
            <a:ext cx="8626415" cy="5215013"/>
          </a:xfrm>
        </p:spPr>
        <p:txBody>
          <a:bodyPr rIns="144000"/>
          <a:lstStyle/>
          <a:p>
            <a:r>
              <a:rPr lang="en-US" altLang="ja-JP" sz="1800" dirty="0"/>
              <a:t>APERC started issuing APEC Oil and Gas Security </a:t>
            </a:r>
            <a:r>
              <a:rPr lang="en-US" altLang="ja-JP" sz="1800" dirty="0" smtClean="0"/>
              <a:t>(OGS) Newsletters </a:t>
            </a:r>
            <a:r>
              <a:rPr lang="en-US" altLang="ja-JP" sz="1800" dirty="0"/>
              <a:t>in December 2014.</a:t>
            </a:r>
          </a:p>
          <a:p>
            <a:r>
              <a:rPr lang="en-US" altLang="ja-JP" sz="1800" dirty="0" smtClean="0"/>
              <a:t>OGS Newsletter is bi-monthly and No. 16, the latest issue, will be published by the end of June.</a:t>
            </a:r>
          </a:p>
          <a:p>
            <a:r>
              <a:rPr lang="en-US" altLang="ja-JP" sz="1800" dirty="0" smtClean="0"/>
              <a:t>OGS Newsletters are sent to OGSN members, EWG members, former OGSE experts and APERC Advisory Board members.</a:t>
            </a:r>
          </a:p>
          <a:p>
            <a:r>
              <a:rPr lang="en-US" altLang="ja-JP" sz="1800" dirty="0" smtClean="0"/>
              <a:t>OGS Newsletter covers:</a:t>
            </a:r>
          </a:p>
          <a:p>
            <a:pPr lvl="1">
              <a:buFont typeface="Wingdings" panose="05000000000000000000" pitchFamily="2" charset="2"/>
              <a:buChar char="Ø"/>
            </a:pPr>
            <a:r>
              <a:rPr lang="en-US" altLang="ja-JP" sz="1800" dirty="0" smtClean="0"/>
              <a:t>Oil</a:t>
            </a:r>
          </a:p>
          <a:p>
            <a:pPr lvl="1">
              <a:buFont typeface="Wingdings" panose="05000000000000000000" pitchFamily="2" charset="2"/>
              <a:buChar char="Ø"/>
            </a:pPr>
            <a:r>
              <a:rPr lang="en-US" altLang="ja-JP" sz="1800" dirty="0" smtClean="0"/>
              <a:t>Gas</a:t>
            </a:r>
          </a:p>
          <a:p>
            <a:pPr lvl="1">
              <a:buFont typeface="Wingdings" panose="05000000000000000000" pitchFamily="2" charset="2"/>
              <a:buChar char="Ø"/>
            </a:pPr>
            <a:r>
              <a:rPr lang="en-US" altLang="ja-JP" sz="1800" dirty="0" smtClean="0"/>
              <a:t>Middle East Update</a:t>
            </a:r>
          </a:p>
          <a:p>
            <a:pPr lvl="1">
              <a:buFont typeface="Wingdings" panose="05000000000000000000" pitchFamily="2" charset="2"/>
              <a:buChar char="Ø"/>
            </a:pPr>
            <a:r>
              <a:rPr lang="en-US" altLang="ja-JP" sz="1800" dirty="0" smtClean="0"/>
              <a:t>Expert interview</a:t>
            </a:r>
          </a:p>
          <a:p>
            <a:pPr lvl="1">
              <a:buFont typeface="Wingdings" panose="05000000000000000000" pitchFamily="2" charset="2"/>
              <a:buChar char="Ø"/>
            </a:pPr>
            <a:r>
              <a:rPr lang="en-US" altLang="ja-JP" sz="1800" dirty="0" smtClean="0"/>
              <a:t>Other topic</a:t>
            </a:r>
          </a:p>
          <a:p>
            <a:pPr lvl="1">
              <a:buFont typeface="Wingdings" panose="05000000000000000000" pitchFamily="2" charset="2"/>
              <a:buChar char="Ø"/>
            </a:pPr>
            <a:endParaRPr lang="en-US" altLang="ja-JP" sz="1800" dirty="0" smtClean="0"/>
          </a:p>
          <a:p>
            <a:pPr lvl="0">
              <a:buClr>
                <a:srgbClr val="28A7E1"/>
              </a:buClr>
              <a:buFont typeface="Wingdings" panose="05000000000000000000" pitchFamily="2" charset="2"/>
              <a:buChar char="p"/>
            </a:pPr>
            <a:r>
              <a:rPr lang="en-US" altLang="ja-JP" sz="1800" i="1" dirty="0" smtClean="0">
                <a:solidFill>
                  <a:prstClr val="black"/>
                </a:solidFill>
              </a:rPr>
              <a:t>Any suggestion/comments for OGS Newsletter?</a:t>
            </a:r>
            <a:endParaRPr lang="en-US" altLang="ja-JP" sz="1800" i="1" dirty="0">
              <a:solidFill>
                <a:prstClr val="black"/>
              </a:solidFill>
            </a:endParaRPr>
          </a:p>
          <a:p>
            <a:pPr lvl="1">
              <a:buFont typeface="Wingdings" panose="05000000000000000000" pitchFamily="2" charset="2"/>
              <a:buChar char="Ø"/>
            </a:pPr>
            <a:endParaRPr lang="en-US" altLang="ja-JP" sz="1800" dirty="0" smtClean="0"/>
          </a:p>
          <a:p>
            <a:endParaRPr lang="en-US" altLang="ja-JP" sz="1800" dirty="0"/>
          </a:p>
        </p:txBody>
      </p:sp>
      <p:sp>
        <p:nvSpPr>
          <p:cNvPr id="5" name="タイトル 4"/>
          <p:cNvSpPr>
            <a:spLocks noGrp="1"/>
          </p:cNvSpPr>
          <p:nvPr>
            <p:ph type="title"/>
          </p:nvPr>
        </p:nvSpPr>
        <p:spPr>
          <a:solidFill>
            <a:schemeClr val="accent2">
              <a:alpha val="70000"/>
            </a:schemeClr>
          </a:solidFill>
        </p:spPr>
        <p:txBody>
          <a:bodyPr/>
          <a:lstStyle/>
          <a:p>
            <a:r>
              <a:rPr lang="en-US" altLang="ja-JP" sz="2200" dirty="0">
                <a:solidFill>
                  <a:prstClr val="white"/>
                </a:solidFill>
              </a:rPr>
              <a:t>2. Topics for </a:t>
            </a:r>
            <a:r>
              <a:rPr lang="en-US" altLang="ja-JP" sz="2200" dirty="0" smtClean="0">
                <a:solidFill>
                  <a:prstClr val="white"/>
                </a:solidFill>
              </a:rPr>
              <a:t>OGS Newsletters</a:t>
            </a:r>
            <a:endParaRPr kumimoji="1" lang="en-GB" sz="2200" dirty="0"/>
          </a:p>
        </p:txBody>
      </p:sp>
    </p:spTree>
    <p:extLst>
      <p:ext uri="{BB962C8B-B14F-4D97-AF65-F5344CB8AC3E}">
        <p14:creationId xmlns:p14="http://schemas.microsoft.com/office/powerpoint/2010/main" val="4195306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621103" y="829828"/>
            <a:ext cx="9102335" cy="5607548"/>
          </a:xfrm>
        </p:spPr>
        <p:txBody>
          <a:bodyPr rIns="144000"/>
          <a:lstStyle/>
          <a:p>
            <a:r>
              <a:rPr lang="en-US" altLang="ja-JP" sz="1800" dirty="0" smtClean="0"/>
              <a:t>APERC </a:t>
            </a:r>
            <a:r>
              <a:rPr lang="en-US" altLang="ja-JP" sz="1800" dirty="0"/>
              <a:t>started research activities for </a:t>
            </a:r>
            <a:r>
              <a:rPr lang="en-US" altLang="ja-JP" sz="1800" dirty="0" smtClean="0"/>
              <a:t>OGSS </a:t>
            </a:r>
            <a:r>
              <a:rPr lang="en-US" altLang="ja-JP" sz="1800" dirty="0"/>
              <a:t>in </a:t>
            </a:r>
            <a:r>
              <a:rPr lang="en-US" altLang="ja-JP" sz="1800" dirty="0" smtClean="0"/>
              <a:t>2014. Ten reports have been published or soon to be published in OGSS series.</a:t>
            </a:r>
          </a:p>
          <a:p>
            <a:pPr lvl="1">
              <a:buFont typeface="+mj-lt"/>
              <a:buAutoNum type="arabicPeriod"/>
            </a:pPr>
            <a:r>
              <a:rPr lang="en-US" altLang="ja-JP" sz="1700" dirty="0" smtClean="0"/>
              <a:t>Oil Supply Security and Emergency Policy in the APEC Region (Nov. 2015)</a:t>
            </a:r>
          </a:p>
          <a:p>
            <a:pPr lvl="1">
              <a:buFont typeface="+mj-lt"/>
              <a:buAutoNum type="arabicPeriod"/>
            </a:pPr>
            <a:r>
              <a:rPr lang="en-US" altLang="ja-JP" sz="1700" dirty="0" smtClean="0"/>
              <a:t>The Impact on Oil Distribution by the Great East Japan Earthquake, and Future Issues and Countermeasures (Nov. 2015)</a:t>
            </a:r>
          </a:p>
          <a:p>
            <a:pPr lvl="1">
              <a:buFont typeface="+mj-lt"/>
              <a:buAutoNum type="arabicPeriod"/>
            </a:pPr>
            <a:r>
              <a:rPr lang="en-US" altLang="ja-JP" sz="1700" dirty="0" smtClean="0"/>
              <a:t>The Energy Reform in Mexico (Nov. 2015)</a:t>
            </a:r>
          </a:p>
          <a:p>
            <a:pPr lvl="1">
              <a:buFont typeface="+mj-lt"/>
              <a:buAutoNum type="arabicPeriod"/>
            </a:pPr>
            <a:r>
              <a:rPr lang="en-US" altLang="ja-JP" sz="1700" dirty="0" smtClean="0"/>
              <a:t>Prospects and Compromise points of the Arab Spring </a:t>
            </a:r>
            <a:r>
              <a:rPr lang="en-US" altLang="ja-JP" sz="1700" dirty="0"/>
              <a:t>(Nov. 2015)</a:t>
            </a:r>
          </a:p>
          <a:p>
            <a:pPr lvl="1">
              <a:buFont typeface="+mj-lt"/>
              <a:buAutoNum type="arabicPeriod"/>
            </a:pPr>
            <a:r>
              <a:rPr lang="en-US" altLang="ja-JP" sz="1700" dirty="0"/>
              <a:t>Petroleum Product Trading and Security (Nov. 2015)</a:t>
            </a:r>
          </a:p>
          <a:p>
            <a:pPr lvl="1">
              <a:buFont typeface="+mj-lt"/>
              <a:buAutoNum type="arabicPeriod"/>
            </a:pPr>
            <a:r>
              <a:rPr lang="en-US" altLang="ja-JP" sz="1700" dirty="0" smtClean="0"/>
              <a:t>Melting of the Arctic Sea Ice </a:t>
            </a:r>
            <a:r>
              <a:rPr lang="en-US" altLang="ja-JP" sz="1700" dirty="0"/>
              <a:t>(Nov. 2015)</a:t>
            </a:r>
          </a:p>
          <a:p>
            <a:pPr lvl="1">
              <a:buFont typeface="+mj-lt"/>
              <a:buAutoNum type="arabicPeriod"/>
            </a:pPr>
            <a:r>
              <a:rPr lang="en-US" altLang="ja-JP" sz="1700" dirty="0" smtClean="0"/>
              <a:t>Plans for Fuel Supplies during Disasters in Expectation of </a:t>
            </a:r>
            <a:r>
              <a:rPr lang="en-US" altLang="ja-JP" sz="1700" dirty="0" err="1" smtClean="0"/>
              <a:t>Nankai</a:t>
            </a:r>
            <a:r>
              <a:rPr lang="en-US" altLang="ja-JP" sz="1700" dirty="0" smtClean="0"/>
              <a:t> Megathrust Earthquakes (Oct. 2016)</a:t>
            </a:r>
          </a:p>
          <a:p>
            <a:pPr lvl="1">
              <a:buFont typeface="+mj-lt"/>
              <a:buAutoNum type="arabicPeriod"/>
            </a:pPr>
            <a:r>
              <a:rPr lang="en-US" altLang="ja-JP" sz="1700" dirty="0" smtClean="0"/>
              <a:t>Oil and gas Security Indexation (Mar. 2017)</a:t>
            </a:r>
          </a:p>
          <a:p>
            <a:pPr lvl="1">
              <a:buFont typeface="+mj-lt"/>
              <a:buAutoNum type="arabicPeriod"/>
            </a:pPr>
            <a:r>
              <a:rPr lang="en-US" altLang="ja-JP" sz="1700" dirty="0" smtClean="0"/>
              <a:t>Superiority of LPG: A Disaster-resistant Energy Source (May 2017)</a:t>
            </a:r>
          </a:p>
          <a:p>
            <a:pPr lvl="1">
              <a:buFont typeface="+mj-lt"/>
              <a:buAutoNum type="arabicPeriod"/>
            </a:pPr>
            <a:r>
              <a:rPr lang="en-US" altLang="ja-JP" sz="1700" dirty="0" smtClean="0"/>
              <a:t>Natural Gas Security in APEC (soon to be published) </a:t>
            </a:r>
          </a:p>
          <a:p>
            <a:pPr lvl="1">
              <a:buFont typeface="+mj-lt"/>
              <a:buAutoNum type="arabicPeriod"/>
            </a:pPr>
            <a:endParaRPr lang="en-US" altLang="ja-JP" sz="1400" dirty="0"/>
          </a:p>
        </p:txBody>
      </p:sp>
      <p:sp>
        <p:nvSpPr>
          <p:cNvPr id="5" name="タイトル 4"/>
          <p:cNvSpPr>
            <a:spLocks noGrp="1"/>
          </p:cNvSpPr>
          <p:nvPr>
            <p:ph type="title"/>
          </p:nvPr>
        </p:nvSpPr>
        <p:spPr>
          <a:solidFill>
            <a:schemeClr val="accent2">
              <a:alpha val="70000"/>
            </a:schemeClr>
          </a:solidFill>
        </p:spPr>
        <p:txBody>
          <a:bodyPr/>
          <a:lstStyle/>
          <a:p>
            <a:r>
              <a:rPr lang="en-US" altLang="ja-JP" sz="2200" dirty="0"/>
              <a:t>3. </a:t>
            </a:r>
            <a:r>
              <a:rPr lang="en-US" altLang="ja-JP" sz="2200" dirty="0" smtClean="0"/>
              <a:t>Research </a:t>
            </a:r>
            <a:r>
              <a:rPr lang="en-US" altLang="ja-JP" sz="2200" dirty="0"/>
              <a:t>Topics for OGSS</a:t>
            </a:r>
            <a:endParaRPr kumimoji="1" lang="en-GB" sz="2200" dirty="0"/>
          </a:p>
        </p:txBody>
      </p:sp>
    </p:spTree>
    <p:extLst>
      <p:ext uri="{BB962C8B-B14F-4D97-AF65-F5344CB8AC3E}">
        <p14:creationId xmlns:p14="http://schemas.microsoft.com/office/powerpoint/2010/main" val="2656984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621103" y="829828"/>
            <a:ext cx="8824649" cy="5607548"/>
          </a:xfrm>
        </p:spPr>
        <p:txBody>
          <a:bodyPr rIns="144000"/>
          <a:lstStyle/>
          <a:p>
            <a:r>
              <a:rPr lang="en-US" altLang="ja-JP" sz="1800" dirty="0" smtClean="0"/>
              <a:t>APERC is carrying out two researches for OGSS at the moment:</a:t>
            </a:r>
          </a:p>
          <a:p>
            <a:pPr lvl="1">
              <a:buFont typeface="Wingdings" panose="05000000000000000000" pitchFamily="2" charset="2"/>
              <a:buChar char="Ø"/>
            </a:pPr>
            <a:r>
              <a:rPr lang="en-US" altLang="ja-JP" sz="1800" dirty="0" smtClean="0"/>
              <a:t>Energy Security of APEC Economies in a Changing Downstream Oil environment</a:t>
            </a:r>
          </a:p>
          <a:p>
            <a:pPr lvl="1">
              <a:buFont typeface="Wingdings" panose="05000000000000000000" pitchFamily="2" charset="2"/>
              <a:buChar char="Ø"/>
            </a:pPr>
            <a:r>
              <a:rPr lang="en-US" altLang="ja-JP" sz="1800" dirty="0" smtClean="0"/>
              <a:t>Investments in natural Gas Supply Chain under the Low Price Environment</a:t>
            </a:r>
          </a:p>
          <a:p>
            <a:pPr lvl="0">
              <a:buClr>
                <a:srgbClr val="28A7E1"/>
              </a:buClr>
              <a:buFont typeface="Wingdings" panose="05000000000000000000" pitchFamily="2" charset="2"/>
              <a:buChar char="p"/>
            </a:pPr>
            <a:endParaRPr lang="en-US" altLang="ja-JP" sz="1800" i="1" dirty="0" smtClean="0">
              <a:solidFill>
                <a:prstClr val="black"/>
              </a:solidFill>
            </a:endParaRPr>
          </a:p>
          <a:p>
            <a:pPr lvl="0">
              <a:buClr>
                <a:srgbClr val="28A7E1"/>
              </a:buClr>
              <a:buFont typeface="Wingdings" panose="05000000000000000000" pitchFamily="2" charset="2"/>
              <a:buChar char="p"/>
            </a:pPr>
            <a:endParaRPr lang="en-US" altLang="ja-JP" sz="1800" i="1" dirty="0" smtClean="0">
              <a:solidFill>
                <a:prstClr val="black"/>
              </a:solidFill>
            </a:endParaRPr>
          </a:p>
          <a:p>
            <a:pPr lvl="0">
              <a:buClr>
                <a:srgbClr val="28A7E1"/>
              </a:buClr>
              <a:buFont typeface="Wingdings" panose="05000000000000000000" pitchFamily="2" charset="2"/>
              <a:buChar char="p"/>
            </a:pPr>
            <a:r>
              <a:rPr lang="en-US" altLang="ja-JP" sz="1800" i="1" dirty="0" smtClean="0">
                <a:solidFill>
                  <a:prstClr val="black"/>
                </a:solidFill>
              </a:rPr>
              <a:t>Any suggestion/comments for future research topics of OGSS?</a:t>
            </a:r>
            <a:endParaRPr lang="en-US" altLang="ja-JP" sz="1800" dirty="0" smtClean="0"/>
          </a:p>
          <a:p>
            <a:pPr lvl="1">
              <a:buFont typeface="+mj-lt"/>
              <a:buAutoNum type="arabicPeriod"/>
            </a:pPr>
            <a:endParaRPr lang="en-US" altLang="ja-JP" sz="1400" dirty="0"/>
          </a:p>
        </p:txBody>
      </p:sp>
      <p:sp>
        <p:nvSpPr>
          <p:cNvPr id="5" name="タイトル 4"/>
          <p:cNvSpPr>
            <a:spLocks noGrp="1"/>
          </p:cNvSpPr>
          <p:nvPr>
            <p:ph type="title"/>
          </p:nvPr>
        </p:nvSpPr>
        <p:spPr>
          <a:solidFill>
            <a:schemeClr val="accent2">
              <a:alpha val="70000"/>
            </a:schemeClr>
          </a:solidFill>
        </p:spPr>
        <p:txBody>
          <a:bodyPr/>
          <a:lstStyle/>
          <a:p>
            <a:r>
              <a:rPr lang="en-US" altLang="ja-JP" sz="2200" dirty="0"/>
              <a:t>3. </a:t>
            </a:r>
            <a:r>
              <a:rPr lang="en-US" altLang="ja-JP" sz="2200" dirty="0" smtClean="0"/>
              <a:t>Research </a:t>
            </a:r>
            <a:r>
              <a:rPr lang="en-US" altLang="ja-JP" sz="2200" dirty="0"/>
              <a:t>Topics for OGSS</a:t>
            </a:r>
            <a:endParaRPr kumimoji="1" lang="en-GB" sz="2200" dirty="0"/>
          </a:p>
        </p:txBody>
      </p:sp>
    </p:spTree>
    <p:extLst>
      <p:ext uri="{BB962C8B-B14F-4D97-AF65-F5344CB8AC3E}">
        <p14:creationId xmlns:p14="http://schemas.microsoft.com/office/powerpoint/2010/main" val="3297092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621103" y="900810"/>
            <a:ext cx="8698744" cy="5219275"/>
          </a:xfrm>
        </p:spPr>
        <p:txBody>
          <a:bodyPr rIns="144000"/>
          <a:lstStyle/>
          <a:p>
            <a:r>
              <a:rPr lang="en-US" altLang="ja-JP" sz="1800" dirty="0" smtClean="0"/>
              <a:t>APERC is planning to hold the 4th OGSN Forum as follows:</a:t>
            </a:r>
          </a:p>
          <a:p>
            <a:pPr lvl="1">
              <a:buFont typeface="Wingdings" panose="05000000000000000000" pitchFamily="2" charset="2"/>
              <a:buChar char="Ø"/>
            </a:pPr>
            <a:r>
              <a:rPr lang="en-US" altLang="ja-JP" sz="1800" dirty="0" smtClean="0"/>
              <a:t>Date: Wednesday 7 and Thursday 8, March 2018</a:t>
            </a:r>
          </a:p>
          <a:p>
            <a:pPr lvl="1">
              <a:buFont typeface="Wingdings" panose="05000000000000000000" pitchFamily="2" charset="2"/>
              <a:buChar char="Ø"/>
            </a:pPr>
            <a:r>
              <a:rPr lang="en-US" altLang="ja-JP" sz="1800" dirty="0" smtClean="0"/>
              <a:t>Venue: Grand Prince Hotel New Takanawa, Tokyo, Japan</a:t>
            </a:r>
          </a:p>
          <a:p>
            <a:pPr lvl="1">
              <a:buFont typeface="Wingdings" panose="05000000000000000000" pitchFamily="2" charset="2"/>
              <a:buChar char="Ø"/>
            </a:pPr>
            <a:r>
              <a:rPr lang="en-US" altLang="ja-JP" sz="1800" dirty="0" smtClean="0"/>
              <a:t>Site Visit: a relevant facility near Tokyo [TBA]</a:t>
            </a:r>
          </a:p>
          <a:p>
            <a:r>
              <a:rPr lang="en-US" altLang="ja-JP" sz="1800" dirty="0" smtClean="0"/>
              <a:t>EGCFE (Expert Group on Clean Fossil Energy) semi-annual meeting is planned to be </a:t>
            </a:r>
            <a:r>
              <a:rPr lang="en-US" altLang="ja-JP" sz="1800" dirty="0"/>
              <a:t>held </a:t>
            </a:r>
            <a:r>
              <a:rPr lang="en-US" altLang="ja-JP" sz="1800" dirty="0" smtClean="0"/>
              <a:t>back </a:t>
            </a:r>
            <a:r>
              <a:rPr lang="en-US" altLang="ja-JP" sz="1800" dirty="0"/>
              <a:t>to back with </a:t>
            </a:r>
            <a:r>
              <a:rPr lang="en-US" altLang="ja-JP" sz="1800" dirty="0" smtClean="0"/>
              <a:t>the 4th OGSN Forum (Friday 9, March 2018 [TBC]). </a:t>
            </a:r>
            <a:endParaRPr lang="en-US" altLang="ja-JP" sz="1800" dirty="0"/>
          </a:p>
          <a:p>
            <a:pPr marL="536575" lvl="2" indent="0">
              <a:buNone/>
            </a:pPr>
            <a:r>
              <a:rPr lang="ja-JP" altLang="en-US" sz="1800" dirty="0" smtClean="0"/>
              <a:t>⇒</a:t>
            </a:r>
            <a:r>
              <a:rPr lang="en-US" altLang="ja-JP" sz="1800" dirty="0" smtClean="0"/>
              <a:t>The OGSN Forum participants may be allowed to attend the EGCFE meeting as observers.</a:t>
            </a:r>
          </a:p>
          <a:p>
            <a:pPr marL="0" lvl="0" indent="0">
              <a:buClr>
                <a:srgbClr val="28A7E1"/>
              </a:buClr>
              <a:buNone/>
            </a:pPr>
            <a:endParaRPr lang="en-US" altLang="ja-JP" sz="1800" i="1" dirty="0" smtClean="0">
              <a:solidFill>
                <a:prstClr val="black"/>
              </a:solidFill>
            </a:endParaRPr>
          </a:p>
          <a:p>
            <a:pPr marL="0" lvl="0" indent="0">
              <a:buClr>
                <a:srgbClr val="28A7E1"/>
              </a:buClr>
              <a:buNone/>
            </a:pPr>
            <a:endParaRPr lang="en-US" altLang="ja-JP" sz="1800" i="1" dirty="0" smtClean="0">
              <a:solidFill>
                <a:prstClr val="black"/>
              </a:solidFill>
            </a:endParaRPr>
          </a:p>
          <a:p>
            <a:pPr lvl="0">
              <a:buClr>
                <a:srgbClr val="28A7E1"/>
              </a:buClr>
              <a:buFont typeface="Wingdings" panose="05000000000000000000" pitchFamily="2" charset="2"/>
              <a:buChar char="p"/>
            </a:pPr>
            <a:r>
              <a:rPr lang="en-US" altLang="ja-JP" sz="1800" i="1" dirty="0" smtClean="0">
                <a:solidFill>
                  <a:prstClr val="black"/>
                </a:solidFill>
              </a:rPr>
              <a:t>Any suggestion/comments </a:t>
            </a:r>
            <a:r>
              <a:rPr lang="en-US" altLang="ja-JP" sz="1800" i="1" dirty="0">
                <a:solidFill>
                  <a:prstClr val="black"/>
                </a:solidFill>
              </a:rPr>
              <a:t>for </a:t>
            </a:r>
            <a:r>
              <a:rPr lang="en-US" altLang="ja-JP" sz="1800" i="1" dirty="0" smtClean="0">
                <a:solidFill>
                  <a:prstClr val="black"/>
                </a:solidFill>
              </a:rPr>
              <a:t>the 4th OGSN Forum?</a:t>
            </a:r>
            <a:endParaRPr lang="en-US" altLang="ja-JP" sz="1800" dirty="0">
              <a:solidFill>
                <a:prstClr val="black"/>
              </a:solidFill>
            </a:endParaRPr>
          </a:p>
          <a:p>
            <a:endParaRPr lang="en-US" altLang="ja-JP" sz="1800" dirty="0" smtClean="0">
              <a:solidFill>
                <a:srgbClr val="FF0000"/>
              </a:solidFill>
            </a:endParaRPr>
          </a:p>
        </p:txBody>
      </p:sp>
      <p:sp>
        <p:nvSpPr>
          <p:cNvPr id="5" name="タイトル 4"/>
          <p:cNvSpPr>
            <a:spLocks noGrp="1"/>
          </p:cNvSpPr>
          <p:nvPr>
            <p:ph type="title"/>
          </p:nvPr>
        </p:nvSpPr>
        <p:spPr>
          <a:solidFill>
            <a:schemeClr val="accent2">
              <a:alpha val="70000"/>
            </a:schemeClr>
          </a:solidFill>
        </p:spPr>
        <p:txBody>
          <a:bodyPr/>
          <a:lstStyle/>
          <a:p>
            <a:r>
              <a:rPr lang="en-US" altLang="ja-JP" sz="2200" dirty="0" smtClean="0"/>
              <a:t>4. The </a:t>
            </a:r>
            <a:r>
              <a:rPr lang="en-US" altLang="ja-JP" sz="2200" dirty="0"/>
              <a:t>4th OGSN Forum</a:t>
            </a:r>
          </a:p>
        </p:txBody>
      </p:sp>
    </p:spTree>
    <p:extLst>
      <p:ext uri="{BB962C8B-B14F-4D97-AF65-F5344CB8AC3E}">
        <p14:creationId xmlns:p14="http://schemas.microsoft.com/office/powerpoint/2010/main" val="2266113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4294967295"/>
          </p:nvPr>
        </p:nvSpPr>
        <p:spPr>
          <a:xfrm>
            <a:off x="182564" y="5940085"/>
            <a:ext cx="9540874" cy="360000"/>
          </a:xfrm>
          <a:prstGeom prst="rect">
            <a:avLst/>
          </a:prstGeom>
        </p:spPr>
        <p:txBody>
          <a:bodyPr/>
          <a:lstStyle/>
          <a:p>
            <a:endParaRPr lang="en-US" altLang="ja-JP" dirty="0"/>
          </a:p>
          <a:p>
            <a:endParaRPr kumimoji="1" lang="ja-JP" altLang="en-US" dirty="0"/>
          </a:p>
        </p:txBody>
      </p:sp>
      <p:sp>
        <p:nvSpPr>
          <p:cNvPr id="8" name="テキスト プレースホルダー 1"/>
          <p:cNvSpPr>
            <a:spLocks noGrp="1"/>
          </p:cNvSpPr>
          <p:nvPr>
            <p:ph sz="quarter" idx="12"/>
          </p:nvPr>
        </p:nvSpPr>
        <p:spPr>
          <a:xfrm>
            <a:off x="639791" y="847697"/>
            <a:ext cx="8741954" cy="5452388"/>
          </a:xfrm>
        </p:spPr>
        <p:txBody>
          <a:bodyPr rIns="144000"/>
          <a:lstStyle/>
          <a:p>
            <a:r>
              <a:rPr lang="en-US" altLang="ja-JP" sz="1800" dirty="0" smtClean="0"/>
              <a:t>APERC </a:t>
            </a:r>
            <a:r>
              <a:rPr lang="en-US" altLang="ja-JP" sz="1800" dirty="0"/>
              <a:t>may </a:t>
            </a:r>
            <a:r>
              <a:rPr lang="en-US" altLang="ja-JP" sz="1800" dirty="0" smtClean="0"/>
              <a:t>propose expanding the scope of OGSI to further enhance  cooperation on energy </a:t>
            </a:r>
            <a:r>
              <a:rPr lang="en-US" altLang="ja-JP" sz="1800" dirty="0"/>
              <a:t>security in </a:t>
            </a:r>
            <a:r>
              <a:rPr lang="en-US" altLang="ja-JP" sz="1800" dirty="0" smtClean="0"/>
              <a:t>the near future, hopefully in the 4th OGSN Forum in March 2018 in Tokyo.</a:t>
            </a:r>
            <a:endParaRPr lang="en-US" altLang="ja-JP" sz="1800" dirty="0"/>
          </a:p>
          <a:p>
            <a:r>
              <a:rPr lang="en-US" altLang="ja-JP" sz="1800" dirty="0"/>
              <a:t>Possible </a:t>
            </a:r>
            <a:r>
              <a:rPr lang="en-US" altLang="ja-JP" sz="1800" dirty="0" smtClean="0"/>
              <a:t>topics will </a:t>
            </a:r>
            <a:r>
              <a:rPr lang="en-US" altLang="ja-JP" sz="1800" dirty="0"/>
              <a:t>include:</a:t>
            </a:r>
          </a:p>
          <a:p>
            <a:pPr marL="717550" lvl="1" indent="-457200">
              <a:buFont typeface="+mj-lt"/>
              <a:buAutoNum type="arabicPeriod"/>
            </a:pPr>
            <a:r>
              <a:rPr lang="en-US" altLang="ja-JP" sz="1800" dirty="0" smtClean="0">
                <a:solidFill>
                  <a:srgbClr val="0070C0"/>
                </a:solidFill>
              </a:rPr>
              <a:t>Improving and maintaining oil and gas security database                                       </a:t>
            </a:r>
            <a:r>
              <a:rPr lang="en-US" altLang="ja-JP" sz="1800" dirty="0" smtClean="0"/>
              <a:t>(in addition to APEC energy data by EGEDA, detailed trade data,   existing and capacity expansion, and investment data inter alia will be required).  This database will be useful in conducting oil and gas security-related studies.    </a:t>
            </a:r>
          </a:p>
          <a:p>
            <a:pPr marL="717550" lvl="1" indent="-457200">
              <a:buFont typeface="+mj-lt"/>
              <a:buAutoNum type="arabicPeriod"/>
            </a:pPr>
            <a:r>
              <a:rPr lang="en-US" altLang="ja-JP" sz="1800" dirty="0" smtClean="0">
                <a:solidFill>
                  <a:srgbClr val="0070C0"/>
                </a:solidFill>
              </a:rPr>
              <a:t>Drafting and compiling an annual report of oil and gas security indexation </a:t>
            </a:r>
            <a:r>
              <a:rPr lang="en-US" altLang="ja-JP" sz="1800" dirty="0" smtClean="0"/>
              <a:t>(tracking year by year changes of security indexation per economy).   The oil and gas security database will also be used for this purpose.  </a:t>
            </a:r>
            <a:endParaRPr lang="en-US" altLang="ja-JP" sz="1800" dirty="0"/>
          </a:p>
          <a:p>
            <a:pPr marL="717550" lvl="1" indent="-457200">
              <a:buFont typeface="+mj-lt"/>
              <a:buAutoNum type="arabicPeriod"/>
            </a:pPr>
            <a:r>
              <a:rPr lang="en-US" altLang="ja-JP" sz="1800" dirty="0" smtClean="0">
                <a:solidFill>
                  <a:srgbClr val="0070C0"/>
                </a:solidFill>
              </a:rPr>
              <a:t>Pursuing oil and gas security cooperation strategy                </a:t>
            </a:r>
            <a:r>
              <a:rPr lang="en-US" altLang="ja-JP" sz="1800" dirty="0" smtClean="0"/>
              <a:t>(voluntary commitment </a:t>
            </a:r>
            <a:r>
              <a:rPr lang="en-US" altLang="ja-JP" sz="1800" dirty="0"/>
              <a:t>of oil/gas stockpiling, voluntary lending/borrowing agreement of oil/gas reserves in </a:t>
            </a:r>
            <a:r>
              <a:rPr lang="en-US" altLang="ja-JP" sz="1800" dirty="0" smtClean="0"/>
              <a:t>emergency, among others)</a:t>
            </a:r>
            <a:endParaRPr lang="en-US" altLang="ja-JP" sz="1800" dirty="0"/>
          </a:p>
          <a:p>
            <a:pPr marL="0" indent="0">
              <a:buNone/>
            </a:pPr>
            <a:endParaRPr lang="en-US" altLang="ja-JP" sz="1800" dirty="0"/>
          </a:p>
        </p:txBody>
      </p:sp>
      <p:sp>
        <p:nvSpPr>
          <p:cNvPr id="5" name="タイトル 4"/>
          <p:cNvSpPr>
            <a:spLocks noGrp="1"/>
          </p:cNvSpPr>
          <p:nvPr>
            <p:ph type="title"/>
          </p:nvPr>
        </p:nvSpPr>
        <p:spPr>
          <a:solidFill>
            <a:schemeClr val="accent2">
              <a:alpha val="70000"/>
            </a:schemeClr>
          </a:solidFill>
        </p:spPr>
        <p:txBody>
          <a:bodyPr/>
          <a:lstStyle/>
          <a:p>
            <a:r>
              <a:rPr lang="en-US" altLang="ja-JP" sz="2200" dirty="0"/>
              <a:t>5. </a:t>
            </a:r>
            <a:r>
              <a:rPr lang="en-US" altLang="ja-JP" sz="2200" dirty="0" smtClean="0"/>
              <a:t>OGSI in Future</a:t>
            </a:r>
            <a:endParaRPr kumimoji="1" lang="en-GB" sz="2200" dirty="0"/>
          </a:p>
        </p:txBody>
      </p:sp>
    </p:spTree>
    <p:extLst>
      <p:ext uri="{BB962C8B-B14F-4D97-AF65-F5344CB8AC3E}">
        <p14:creationId xmlns:p14="http://schemas.microsoft.com/office/powerpoint/2010/main" val="3729595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kumimoji="1" lang="en-US" dirty="0"/>
              <a:t>Thank you for your kind attention</a:t>
            </a:r>
            <a:endParaRPr kumimoji="1" lang="en-GB" dirty="0"/>
          </a:p>
        </p:txBody>
      </p:sp>
    </p:spTree>
    <p:extLst>
      <p:ext uri="{BB962C8B-B14F-4D97-AF65-F5344CB8AC3E}">
        <p14:creationId xmlns:p14="http://schemas.microsoft.com/office/powerpoint/2010/main" val="2017080323"/>
      </p:ext>
    </p:extLst>
  </p:cSld>
  <p:clrMapOvr>
    <a:masterClrMapping/>
  </p:clrMapOvr>
</p:sld>
</file>

<file path=ppt/theme/theme1.xml><?xml version="1.0" encoding="utf-8"?>
<a:theme xmlns:a="http://schemas.openxmlformats.org/drawingml/2006/main" name="Title Master">
  <a:themeElements>
    <a:clrScheme name="APEC PPT">
      <a:dk1>
        <a:sysClr val="windowText" lastClr="000000"/>
      </a:dk1>
      <a:lt1>
        <a:sysClr val="window" lastClr="FFFFFF"/>
      </a:lt1>
      <a:dk2>
        <a:srgbClr val="1F497D"/>
      </a:dk2>
      <a:lt2>
        <a:srgbClr val="EEECE1"/>
      </a:lt2>
      <a:accent1>
        <a:srgbClr val="1D2088"/>
      </a:accent1>
      <a:accent2>
        <a:srgbClr val="28A7E1"/>
      </a:accent2>
      <a:accent3>
        <a:srgbClr val="DF5327"/>
      </a:accent3>
      <a:accent4>
        <a:srgbClr val="A6B727"/>
      </a:accent4>
      <a:accent5>
        <a:srgbClr val="FEC306"/>
      </a:accent5>
      <a:accent6>
        <a:srgbClr val="7E74E5"/>
      </a:accent6>
      <a:hlink>
        <a:srgbClr val="0000FF"/>
      </a:hlink>
      <a:folHlink>
        <a:srgbClr val="800080"/>
      </a:folHlink>
    </a:clrScheme>
    <a:fontScheme name="APERC">
      <a:majorFont>
        <a:latin typeface="Verdana"/>
        <a:ea typeface="Verdana"/>
        <a:cs typeface=""/>
      </a:majorFont>
      <a:minorFont>
        <a:latin typeface="Verdana"/>
        <a:ea typeface="Verdan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none" lIns="0" rIns="0" anchor="ctr"/>
      <a:lstStyle>
        <a:defPPr marL="0" marR="0" indent="0" algn="l" defTabSz="457200" rtl="0" eaLnBrk="1" fontAlgn="auto" latinLnBrk="0" hangingPunct="1">
          <a:lnSpc>
            <a:spcPct val="100000"/>
          </a:lnSpc>
          <a:spcBef>
            <a:spcPts val="0"/>
          </a:spcBef>
          <a:spcAft>
            <a:spcPts val="0"/>
          </a:spcAft>
          <a:buClrTx/>
          <a:buSzTx/>
          <a:buFontTx/>
          <a:buNone/>
          <a:tabLst/>
          <a:defRPr kumimoji="1" sz="1200" b="1" i="1" u="none" strike="noStrike" kern="1200" cap="none" spc="0" normalizeH="0" baseline="0" noProof="0" dirty="0" smtClean="0">
            <a:ln>
              <a:noFill/>
            </a:ln>
            <a:solidFill>
              <a:schemeClr val="tx2">
                <a:lumMod val="40000"/>
                <a:lumOff val="60000"/>
              </a:schemeClr>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Contents Template">
  <a:themeElements>
    <a:clrScheme name="ユーザー定義 5">
      <a:dk1>
        <a:sysClr val="windowText" lastClr="000000"/>
      </a:dk1>
      <a:lt1>
        <a:sysClr val="window" lastClr="FFFFFF"/>
      </a:lt1>
      <a:dk2>
        <a:srgbClr val="1F497D"/>
      </a:dk2>
      <a:lt2>
        <a:srgbClr val="EEECE1"/>
      </a:lt2>
      <a:accent1>
        <a:srgbClr val="1D2088"/>
      </a:accent1>
      <a:accent2>
        <a:srgbClr val="28A7E1"/>
      </a:accent2>
      <a:accent3>
        <a:srgbClr val="DF5327"/>
      </a:accent3>
      <a:accent4>
        <a:srgbClr val="A6B727"/>
      </a:accent4>
      <a:accent5>
        <a:srgbClr val="FEC306"/>
      </a:accent5>
      <a:accent6>
        <a:srgbClr val="7E74E5"/>
      </a:accent6>
      <a:hlink>
        <a:srgbClr val="0000FF"/>
      </a:hlink>
      <a:folHlink>
        <a:srgbClr val="800080"/>
      </a:folHlink>
    </a:clrScheme>
    <a:fontScheme name="APERC">
      <a:majorFont>
        <a:latin typeface="Verdana"/>
        <a:ea typeface="Verdana"/>
        <a:cs typeface=""/>
      </a:majorFont>
      <a:minorFont>
        <a:latin typeface="Verdana"/>
        <a:ea typeface="Verdan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none" lIns="0" rIns="0" anchor="ctr"/>
      <a:lstStyle>
        <a:defPPr marL="0" marR="0" indent="0" algn="l" defTabSz="457200" rtl="0" eaLnBrk="1" fontAlgn="auto" latinLnBrk="0" hangingPunct="1">
          <a:lnSpc>
            <a:spcPct val="100000"/>
          </a:lnSpc>
          <a:spcBef>
            <a:spcPts val="0"/>
          </a:spcBef>
          <a:spcAft>
            <a:spcPts val="0"/>
          </a:spcAft>
          <a:buClrTx/>
          <a:buSzTx/>
          <a:buFontTx/>
          <a:buNone/>
          <a:tabLst/>
          <a:defRPr kumimoji="1" sz="1200" b="1" i="1" u="none" strike="noStrike" kern="1200" cap="none" spc="0" normalizeH="0" baseline="0" noProof="0" dirty="0" smtClean="0">
            <a:ln>
              <a:noFill/>
            </a:ln>
            <a:solidFill>
              <a:schemeClr val="tx2">
                <a:lumMod val="40000"/>
                <a:lumOff val="60000"/>
              </a:schemeClr>
            </a:solidFill>
            <a:effectLst/>
            <a:uLnTx/>
            <a:uFillTx/>
            <a:latin typeface="+mn-lt"/>
            <a:ea typeface="+mn-ea"/>
            <a:cs typeface="+mn-cs"/>
          </a:defRPr>
        </a:defPPr>
      </a:lstStyle>
    </a:tx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PP_design_v1.potx</Template>
  <TotalTime>2465</TotalTime>
  <Words>692</Words>
  <Application>Microsoft Office PowerPoint</Application>
  <PresentationFormat>A4 210 x 297 mm</PresentationFormat>
  <Paragraphs>69</Paragraphs>
  <Slides>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9</vt:i4>
      </vt:variant>
    </vt:vector>
  </HeadingPairs>
  <TitlesOfParts>
    <vt:vector size="16" baseType="lpstr">
      <vt:lpstr>ＭＳ Ｐゴシック</vt:lpstr>
      <vt:lpstr>Arial</vt:lpstr>
      <vt:lpstr>Calibri</vt:lpstr>
      <vt:lpstr>Verdana</vt:lpstr>
      <vt:lpstr>Wingdings</vt:lpstr>
      <vt:lpstr>Title Master</vt:lpstr>
      <vt:lpstr>Contents Template</vt:lpstr>
      <vt:lpstr>The 3rd APEC Oil and Gas Security Network Forum Irkutsk, Russia, 29 June 2017  Way Forward    </vt:lpstr>
      <vt:lpstr>OUTLINE</vt:lpstr>
      <vt:lpstr>1. OGSE in Peru</vt:lpstr>
      <vt:lpstr>2. Topics for OGS Newsletters</vt:lpstr>
      <vt:lpstr>3. Research Topics for OGSS</vt:lpstr>
      <vt:lpstr>3. Research Topics for OGSS</vt:lpstr>
      <vt:lpstr>4. The 4th OGSN Forum</vt:lpstr>
      <vt:lpstr>5. OGSI in Future</vt:lpstr>
      <vt:lpstr>Thank you for your kind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mac</dc:creator>
  <cp:lastModifiedBy>田中 裕子</cp:lastModifiedBy>
  <cp:revision>269</cp:revision>
  <cp:lastPrinted>2017-06-12T06:12:05Z</cp:lastPrinted>
  <dcterms:created xsi:type="dcterms:W3CDTF">2016-04-04T01:30:48Z</dcterms:created>
  <dcterms:modified xsi:type="dcterms:W3CDTF">2017-06-16T07:23:22Z</dcterms:modified>
</cp:coreProperties>
</file>