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comments/comment1.xml" ContentType="application/vnd.openxmlformats-officedocument.presentationml.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828" r:id="rId1"/>
    <p:sldMasterId id="2147483840" r:id="rId2"/>
    <p:sldMasterId id="2147484226" r:id="rId3"/>
    <p:sldMasterId id="2147485936" r:id="rId4"/>
  </p:sldMasterIdLst>
  <p:notesMasterIdLst>
    <p:notesMasterId r:id="rId12"/>
  </p:notesMasterIdLst>
  <p:handoutMasterIdLst>
    <p:handoutMasterId r:id="rId13"/>
  </p:handoutMasterIdLst>
  <p:sldIdLst>
    <p:sldId id="256" r:id="rId5"/>
    <p:sldId id="257" r:id="rId6"/>
    <p:sldId id="258" r:id="rId7"/>
    <p:sldId id="259" r:id="rId8"/>
    <p:sldId id="261" r:id="rId9"/>
    <p:sldId id="263" r:id="rId10"/>
    <p:sldId id="262" r:id="rId11"/>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k Aimi Rabiatul Adawiah binti Pg Mohidin" initials="DARAbPM"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000080"/>
    <a:srgbClr val="00FF00"/>
    <a:srgbClr val="663300"/>
    <a:srgbClr val="003300"/>
    <a:srgbClr val="996600"/>
    <a:srgbClr val="800000"/>
    <a:srgbClr val="CC3300"/>
    <a:srgbClr val="666633"/>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66" autoAdjust="0"/>
    <p:restoredTop sz="82278" autoAdjust="0"/>
  </p:normalViewPr>
  <p:slideViewPr>
    <p:cSldViewPr>
      <p:cViewPr>
        <p:scale>
          <a:sx n="178" d="100"/>
          <a:sy n="178" d="100"/>
        </p:scale>
        <p:origin x="-1752" y="157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user\Desktop\1%20ANDI-WORK64\Reference%20EDPMO\EIA\IEO%202016\ieotab_1.xls"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C:\Users\user\Desktop\1%20ANDI-WORK64\Reference%20EDPMO\EIA\IEO%202016\ieotab_2.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solidFill>
                <a:latin typeface="+mn-lt"/>
                <a:ea typeface="+mn-ea"/>
                <a:cs typeface="+mn-cs"/>
              </a:defRPr>
            </a:pPr>
            <a:r>
              <a:rPr lang="en-US" sz="1200" cap="all" baseline="0" dirty="0"/>
              <a:t>Energy Consumption 2012 - 2040</a:t>
            </a:r>
          </a:p>
        </c:rich>
      </c:tx>
      <c:layout/>
      <c:overlay val="0"/>
      <c:spPr>
        <a:noFill/>
        <a:ln>
          <a:noFill/>
        </a:ln>
        <a:effectLst/>
      </c:spPr>
    </c:title>
    <c:autoTitleDeleted val="0"/>
    <c:plotArea>
      <c:layout/>
      <c:barChart>
        <c:barDir val="col"/>
        <c:grouping val="stacked"/>
        <c:varyColors val="0"/>
        <c:ser>
          <c:idx val="0"/>
          <c:order val="0"/>
          <c:tx>
            <c:strRef>
              <c:f>'Table A1'!$A$44</c:f>
              <c:strCache>
                <c:ptCount val="1"/>
                <c:pt idx="0">
                  <c:v>OECD</c:v>
                </c:pt>
              </c:strCache>
            </c:strRef>
          </c:tx>
          <c:spPr>
            <a:solidFill>
              <a:srgbClr val="FF9900"/>
            </a:solidFill>
            <a:ln>
              <a:noFill/>
            </a:ln>
            <a:effectLst/>
          </c:spPr>
          <c:invertIfNegative val="0"/>
          <c:cat>
            <c:numRef>
              <c:f>'Table A1'!$E$43:$J$43</c:f>
              <c:numCache>
                <c:formatCode>General</c:formatCode>
                <c:ptCount val="6"/>
                <c:pt idx="0">
                  <c:v>2012</c:v>
                </c:pt>
                <c:pt idx="1">
                  <c:v>2020</c:v>
                </c:pt>
                <c:pt idx="2">
                  <c:v>2025</c:v>
                </c:pt>
                <c:pt idx="3">
                  <c:v>2030</c:v>
                </c:pt>
                <c:pt idx="4">
                  <c:v>2035</c:v>
                </c:pt>
                <c:pt idx="5">
                  <c:v>2040</c:v>
                </c:pt>
              </c:numCache>
            </c:numRef>
          </c:cat>
          <c:val>
            <c:numRef>
              <c:f>'Table A1'!$E$44:$J$44</c:f>
              <c:numCache>
                <c:formatCode>#,##0.0</c:formatCode>
                <c:ptCount val="6"/>
                <c:pt idx="0">
                  <c:v>238.44300000000001</c:v>
                </c:pt>
                <c:pt idx="1">
                  <c:v>253.93600000000001</c:v>
                </c:pt>
                <c:pt idx="2">
                  <c:v>260.60700000000008</c:v>
                </c:pt>
                <c:pt idx="3">
                  <c:v>267.23</c:v>
                </c:pt>
                <c:pt idx="4">
                  <c:v>274.32799999999992</c:v>
                </c:pt>
                <c:pt idx="5">
                  <c:v>282.11799999999999</c:v>
                </c:pt>
              </c:numCache>
            </c:numRef>
          </c:val>
        </c:ser>
        <c:ser>
          <c:idx val="1"/>
          <c:order val="1"/>
          <c:tx>
            <c:strRef>
              <c:f>'Table A1'!$A$45</c:f>
              <c:strCache>
                <c:ptCount val="1"/>
                <c:pt idx="0">
                  <c:v>Non-OECD</c:v>
                </c:pt>
              </c:strCache>
            </c:strRef>
          </c:tx>
          <c:spPr>
            <a:solidFill>
              <a:schemeClr val="accent1">
                <a:lumMod val="50000"/>
              </a:schemeClr>
            </a:solidFill>
            <a:ln>
              <a:noFill/>
            </a:ln>
            <a:effectLst/>
          </c:spPr>
          <c:invertIfNegative val="0"/>
          <c:cat>
            <c:numRef>
              <c:f>'Table A1'!$E$43:$J$43</c:f>
              <c:numCache>
                <c:formatCode>General</c:formatCode>
                <c:ptCount val="6"/>
                <c:pt idx="0">
                  <c:v>2012</c:v>
                </c:pt>
                <c:pt idx="1">
                  <c:v>2020</c:v>
                </c:pt>
                <c:pt idx="2">
                  <c:v>2025</c:v>
                </c:pt>
                <c:pt idx="3">
                  <c:v>2030</c:v>
                </c:pt>
                <c:pt idx="4">
                  <c:v>2035</c:v>
                </c:pt>
                <c:pt idx="5">
                  <c:v>2040</c:v>
                </c:pt>
              </c:numCache>
            </c:numRef>
          </c:cat>
          <c:val>
            <c:numRef>
              <c:f>'Table A1'!$E$45:$J$45</c:f>
              <c:numCache>
                <c:formatCode>#,##0.0</c:formatCode>
                <c:ptCount val="6"/>
                <c:pt idx="0">
                  <c:v>310.83300000000003</c:v>
                </c:pt>
                <c:pt idx="1">
                  <c:v>375.00799999999992</c:v>
                </c:pt>
                <c:pt idx="2">
                  <c:v>413.29500000000002</c:v>
                </c:pt>
                <c:pt idx="3">
                  <c:v>450.50299999999999</c:v>
                </c:pt>
                <c:pt idx="4">
                  <c:v>491.22399999999988</c:v>
                </c:pt>
                <c:pt idx="5">
                  <c:v>532.83499999999992</c:v>
                </c:pt>
              </c:numCache>
            </c:numRef>
          </c:val>
        </c:ser>
        <c:dLbls>
          <c:showLegendKey val="0"/>
          <c:showVal val="0"/>
          <c:showCatName val="0"/>
          <c:showSerName val="0"/>
          <c:showPercent val="0"/>
          <c:showBubbleSize val="0"/>
        </c:dLbls>
        <c:gapWidth val="150"/>
        <c:overlap val="100"/>
        <c:axId val="131873408"/>
        <c:axId val="131875200"/>
      </c:barChart>
      <c:catAx>
        <c:axId val="13187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31875200"/>
        <c:crosses val="autoZero"/>
        <c:auto val="1"/>
        <c:lblAlgn val="ctr"/>
        <c:lblOffset val="100"/>
        <c:noMultiLvlLbl val="0"/>
      </c:catAx>
      <c:valAx>
        <c:axId val="131875200"/>
        <c:scaling>
          <c:orientation val="minMax"/>
        </c:scaling>
        <c:delete val="0"/>
        <c:axPos val="l"/>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sz="1200"/>
                  <a:t>Quadrallion Btu</a:t>
                </a:r>
              </a:p>
            </c:rich>
          </c:tx>
          <c:layout/>
          <c:overlay val="0"/>
          <c:spPr>
            <a:noFill/>
            <a:ln>
              <a:noFill/>
            </a:ln>
            <a:effectLst/>
          </c:sp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318734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100" b="1">
          <a:solidFill>
            <a:schemeClr val="tx1"/>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sz="1100" b="1" i="0" u="none" strike="noStrike" kern="1200" cap="all" spc="50" baseline="0">
                <a:solidFill>
                  <a:schemeClr val="tx1"/>
                </a:solidFill>
                <a:latin typeface="+mn-lt"/>
                <a:ea typeface="+mn-ea"/>
                <a:cs typeface="+mn-cs"/>
              </a:defRPr>
            </a:pPr>
            <a:r>
              <a:rPr lang="en-US" sz="1200" dirty="0"/>
              <a:t>Energy Consumption By FUEL</a:t>
            </a:r>
          </a:p>
        </c:rich>
      </c:tx>
      <c:layout/>
      <c:overlay val="0"/>
      <c:spPr>
        <a:noFill/>
        <a:ln>
          <a:noFill/>
        </a:ln>
        <a:effectLst/>
      </c:spPr>
    </c:title>
    <c:autoTitleDeleted val="0"/>
    <c:plotArea>
      <c:layout/>
      <c:pieChart>
        <c:varyColors val="1"/>
        <c:ser>
          <c:idx val="0"/>
          <c:order val="0"/>
          <c:spPr>
            <a:solidFill>
              <a:schemeClr val="accent1">
                <a:lumMod val="50000"/>
              </a:schemeClr>
            </a:solidFill>
          </c:spPr>
          <c:dPt>
            <c:idx val="0"/>
            <c:bubble3D val="0"/>
            <c:spPr>
              <a:solidFill>
                <a:srgbClr val="FF9900"/>
              </a:solidFill>
              <a:ln>
                <a:noFill/>
              </a:ln>
              <a:effectLst/>
              <a:scene3d>
                <a:camera prst="orthographicFront"/>
                <a:lightRig rig="brightRoom" dir="t"/>
              </a:scene3d>
              <a:sp3d prstMaterial="flat">
                <a:bevelT w="50800" h="101600" prst="angle"/>
                <a:contourClr>
                  <a:srgbClr val="000000"/>
                </a:contourClr>
              </a:sp3d>
            </c:spPr>
          </c:dPt>
          <c:dPt>
            <c:idx val="1"/>
            <c:bubble3D val="0"/>
            <c:spPr>
              <a:solidFill>
                <a:schemeClr val="accent1">
                  <a:lumMod val="50000"/>
                </a:schemeClr>
              </a:solidFill>
              <a:ln>
                <a:noFill/>
              </a:ln>
              <a:effectLst/>
              <a:scene3d>
                <a:camera prst="orthographicFront"/>
                <a:lightRig rig="brightRoom" dir="t"/>
              </a:scene3d>
              <a:sp3d prstMaterial="flat">
                <a:bevelT w="50800" h="101600" prst="angle"/>
                <a:contourClr>
                  <a:srgbClr val="000000"/>
                </a:contourClr>
              </a:sp3d>
            </c:spPr>
          </c:dPt>
          <c:dLbls>
            <c:dLbl>
              <c:idx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dLblPos val="inEnd"/>
              <c:showLegendKey val="0"/>
              <c:showVal val="0"/>
              <c:showCatName val="0"/>
              <c:showSerName val="0"/>
              <c:showPercent val="1"/>
              <c:showBubbleSize val="0"/>
            </c:dLbl>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mn-lt"/>
                    <a:ea typeface="+mn-ea"/>
                    <a:cs typeface="+mn-cs"/>
                  </a:defRPr>
                </a:pPr>
                <a:endParaRPr lang="en-US"/>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'Table A2 (2)'!$L$45:$L$46</c:f>
              <c:strCache>
                <c:ptCount val="2"/>
                <c:pt idx="0">
                  <c:v>Fossil Fuel</c:v>
                </c:pt>
                <c:pt idx="1">
                  <c:v>Non-Fossil Fuel</c:v>
                </c:pt>
              </c:strCache>
            </c:strRef>
          </c:cat>
          <c:val>
            <c:numRef>
              <c:f>'Table A2 (2)'!$M$45:$M$46</c:f>
              <c:numCache>
                <c:formatCode>0.0</c:formatCode>
                <c:ptCount val="2"/>
                <c:pt idx="0">
                  <c:v>637.61599999999999</c:v>
                </c:pt>
                <c:pt idx="1">
                  <c:v>177.33699999999999</c:v>
                </c:pt>
              </c:numCache>
            </c:numRef>
          </c:val>
        </c:ser>
        <c:dLbls>
          <c:dLblPos val="inEnd"/>
          <c:showLegendKey val="0"/>
          <c:showVal val="0"/>
          <c:showCatName val="0"/>
          <c:showSerName val="0"/>
          <c:showPercent val="1"/>
          <c:showBubbleSize val="0"/>
          <c:showLeaderLines val="1"/>
        </c:dLbls>
        <c:firstSliceAng val="0"/>
      </c:pieChart>
      <c:spPr>
        <a:noFill/>
        <a:ln>
          <a:noFill/>
        </a:ln>
        <a:effectLst/>
      </c:spPr>
    </c:plotArea>
    <c:legend>
      <c:legendPos val="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tx1"/>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16-11-19T19:15:07.721" idx="1">
    <p:pos x="10" y="10"/>
    <p:text>These two combinations (on gas policy and paris agreement; and the natural gas description) do not look good together. I am not able to find any other suitable picture which can depicts this slide in a better way. Please advise.</p:text>
    <p:extLst>
      <p:ext uri="{C676402C-5697-4E1C-873F-D02D1690AC5C}">
        <p15:threadingInfo xmlns:p15="http://schemas.microsoft.com/office/powerpoint/2012/main" timeZoneBias="-48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mn-cs"/>
              </a:defRPr>
            </a:lvl1pPr>
          </a:lstStyle>
          <a:p>
            <a:pPr>
              <a:defRPr/>
            </a:pPr>
            <a:endParaRPr lang="ru-R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cs typeface="+mn-cs"/>
              </a:defRPr>
            </a:lvl1pPr>
          </a:lstStyle>
          <a:p>
            <a:pPr>
              <a:defRPr/>
            </a:pPr>
            <a:fld id="{B35A0892-430E-40A6-A5F1-FCBA7F49EFBE}" type="datetimeFigureOut">
              <a:rPr lang="ru-RU"/>
              <a:pPr>
                <a:defRPr/>
              </a:pPr>
              <a:t>22.11.2016</a:t>
            </a:fld>
            <a:endParaRPr lang="ru-R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cs typeface="+mn-cs"/>
              </a:defRPr>
            </a:lvl1pPr>
          </a:lstStyle>
          <a:p>
            <a:pPr>
              <a:defRPr/>
            </a:pPr>
            <a:endParaRPr lang="ru-R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cs typeface="+mn-cs"/>
              </a:defRPr>
            </a:lvl1pPr>
          </a:lstStyle>
          <a:p>
            <a:pPr>
              <a:defRPr/>
            </a:pPr>
            <a:fld id="{6C9033E1-F5B8-4D9D-AB61-135A5A83AD49}" type="slidenum">
              <a:rPr lang="ru-RU"/>
              <a:pPr>
                <a:defRPr/>
              </a:pPr>
              <a:t>‹#›</a:t>
            </a:fld>
            <a:endParaRPr lang="ru-RU"/>
          </a:p>
        </p:txBody>
      </p:sp>
    </p:spTree>
    <p:extLst>
      <p:ext uri="{BB962C8B-B14F-4D97-AF65-F5344CB8AC3E}">
        <p14:creationId xmlns:p14="http://schemas.microsoft.com/office/powerpoint/2010/main" val="401222281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E35B40-5592-0A47-9B13-D6A7D8D64435}" type="datetimeFigureOut">
              <a:rPr lang="en-US" smtClean="0"/>
              <a:t>11/22/2016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6502D1-1AF4-0E48-901C-8197BAC1B514}" type="slidenum">
              <a:rPr lang="en-US" smtClean="0"/>
              <a:t>‹#›</a:t>
            </a:fld>
            <a:endParaRPr lang="en-US"/>
          </a:p>
        </p:txBody>
      </p:sp>
    </p:spTree>
    <p:extLst>
      <p:ext uri="{BB962C8B-B14F-4D97-AF65-F5344CB8AC3E}">
        <p14:creationId xmlns:p14="http://schemas.microsoft.com/office/powerpoint/2010/main" val="308315446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1" kern="1200" dirty="0" smtClean="0">
                <a:solidFill>
                  <a:schemeClr val="tx1"/>
                </a:solidFill>
                <a:effectLst/>
                <a:latin typeface="+mn-lt"/>
                <a:ea typeface="+mn-ea"/>
                <a:cs typeface="+mn-cs"/>
              </a:rPr>
              <a:t>OPENING SLIDE (SLIDE</a:t>
            </a:r>
            <a:r>
              <a:rPr lang="en-US" sz="1200" b="1" kern="1200" baseline="0" dirty="0" smtClean="0">
                <a:solidFill>
                  <a:schemeClr val="tx1"/>
                </a:solidFill>
                <a:effectLst/>
                <a:latin typeface="+mn-lt"/>
                <a:ea typeface="+mn-ea"/>
                <a:cs typeface="+mn-cs"/>
              </a:rPr>
              <a:t> 0)</a:t>
            </a:r>
            <a:endParaRPr lang="en-US" sz="1200" b="1" kern="1200" dirty="0" smtClean="0">
              <a:solidFill>
                <a:schemeClr val="tx1"/>
              </a:solidFill>
              <a:effectLst/>
              <a:latin typeface="+mn-lt"/>
              <a:ea typeface="+mn-ea"/>
              <a:cs typeface="+mn-cs"/>
            </a:endParaRPr>
          </a:p>
          <a:p>
            <a:pPr algn="just"/>
            <a:endParaRPr lang="en-US" sz="1200" b="1" kern="1200" dirty="0" smtClean="0">
              <a:solidFill>
                <a:schemeClr val="tx1"/>
              </a:solidFill>
              <a:effectLst/>
              <a:latin typeface="+mn-lt"/>
              <a:ea typeface="+mn-ea"/>
              <a:cs typeface="+mn-cs"/>
            </a:endParaRPr>
          </a:p>
          <a:p>
            <a:pPr algn="just"/>
            <a:r>
              <a:rPr lang="en-US" sz="1200" b="1" kern="1200" dirty="0" smtClean="0">
                <a:solidFill>
                  <a:schemeClr val="tx1"/>
                </a:solidFill>
                <a:effectLst/>
                <a:latin typeface="+mn-lt"/>
                <a:ea typeface="+mn-ea"/>
                <a:cs typeface="+mn-cs"/>
              </a:rPr>
              <a:t>LNG Producer-Consumer Conference 2016</a:t>
            </a:r>
            <a:endParaRPr lang="en-US" dirty="0" smtClean="0">
              <a:effectLst/>
            </a:endParaRPr>
          </a:p>
          <a:p>
            <a:pPr algn="just"/>
            <a:r>
              <a:rPr lang="en-US" sz="1200" b="1" kern="1200" dirty="0" smtClean="0">
                <a:solidFill>
                  <a:schemeClr val="tx1"/>
                </a:solidFill>
                <a:effectLst/>
                <a:latin typeface="+mn-lt"/>
                <a:ea typeface="+mn-ea"/>
                <a:cs typeface="+mn-cs"/>
              </a:rPr>
              <a:t>Key Note Speech for Session 3: Emerging LNG Markets in Asia</a:t>
            </a:r>
            <a:endParaRPr lang="en-US" dirty="0" smtClean="0">
              <a:effectLst/>
            </a:endParaRPr>
          </a:p>
          <a:p>
            <a:pPr algn="just"/>
            <a:r>
              <a:rPr lang="en-US" sz="1200" b="1" kern="1200" dirty="0" smtClean="0">
                <a:solidFill>
                  <a:schemeClr val="tx1"/>
                </a:solidFill>
                <a:effectLst/>
                <a:latin typeface="+mn-lt"/>
                <a:ea typeface="+mn-ea"/>
                <a:cs typeface="+mn-cs"/>
              </a:rPr>
              <a:t>24</a:t>
            </a:r>
            <a:r>
              <a:rPr lang="en-US" sz="1200" b="1" kern="1200" baseline="30000" dirty="0" smtClean="0">
                <a:solidFill>
                  <a:schemeClr val="tx1"/>
                </a:solidFill>
                <a:effectLst/>
                <a:latin typeface="+mn-lt"/>
                <a:ea typeface="+mn-ea"/>
                <a:cs typeface="+mn-cs"/>
              </a:rPr>
              <a:t>th</a:t>
            </a:r>
            <a:r>
              <a:rPr lang="en-US" sz="1200" b="1" kern="1200" dirty="0" smtClean="0">
                <a:solidFill>
                  <a:schemeClr val="tx1"/>
                </a:solidFill>
                <a:effectLst/>
                <a:latin typeface="+mn-lt"/>
                <a:ea typeface="+mn-ea"/>
                <a:cs typeface="+mn-cs"/>
              </a:rPr>
              <a:t> November 2016, Tokyo, Japan</a:t>
            </a:r>
            <a:endParaRPr lang="en-US" dirty="0" smtClean="0">
              <a:effectLst/>
            </a:endParaRPr>
          </a:p>
          <a:p>
            <a:pPr algn="just"/>
            <a:r>
              <a:rPr lang="en-US" sz="1200" b="1" kern="1200" dirty="0" smtClean="0">
                <a:solidFill>
                  <a:schemeClr val="tx1"/>
                </a:solidFill>
                <a:effectLst/>
                <a:latin typeface="+mn-lt"/>
                <a:ea typeface="+mn-ea"/>
                <a:cs typeface="+mn-cs"/>
              </a:rPr>
              <a:t> </a:t>
            </a:r>
            <a:endParaRPr lang="en-US" dirty="0" smtClean="0">
              <a:effectLst/>
            </a:endParaRPr>
          </a:p>
          <a:p>
            <a:pPr algn="just"/>
            <a:r>
              <a:rPr lang="en-US" sz="1200" i="1" kern="1200" dirty="0" smtClean="0">
                <a:solidFill>
                  <a:schemeClr val="tx1"/>
                </a:solidFill>
                <a:effectLst/>
                <a:latin typeface="+mn-lt"/>
                <a:ea typeface="+mn-ea"/>
                <a:cs typeface="+mn-cs"/>
              </a:rPr>
              <a:t>Session 3: Asian countries, including Southeast Asia, are expected to be the major driver of developing LNG market. Asian Ministers and representatives are invited to discuss the roles to be played by LNG in their energy policies, and their outlook of LNG demand and the challenges in bringing in LNG. </a:t>
            </a:r>
            <a:endParaRPr lang="en-US" sz="1200" kern="1200" dirty="0" smtClean="0">
              <a:solidFill>
                <a:schemeClr val="tx1"/>
              </a:solidFill>
              <a:effectLst/>
              <a:latin typeface="+mn-lt"/>
              <a:ea typeface="+mn-ea"/>
              <a:cs typeface="+mn-cs"/>
            </a:endParaRPr>
          </a:p>
          <a:p>
            <a:pPr algn="just"/>
            <a:endParaRPr lang="en-US" sz="1200" i="1" kern="1200" dirty="0" smtClean="0">
              <a:solidFill>
                <a:schemeClr val="tx1"/>
              </a:solidFill>
              <a:effectLst/>
              <a:latin typeface="+mn-lt"/>
              <a:ea typeface="+mn-ea"/>
              <a:cs typeface="+mn-cs"/>
            </a:endParaRPr>
          </a:p>
          <a:p>
            <a:pPr algn="just"/>
            <a:r>
              <a:rPr lang="en-US" sz="1200" i="1" kern="1200" dirty="0" smtClean="0">
                <a:solidFill>
                  <a:schemeClr val="tx1"/>
                </a:solidFill>
                <a:effectLst/>
                <a:latin typeface="+mn-lt"/>
                <a:ea typeface="+mn-ea"/>
                <a:cs typeface="+mn-cs"/>
              </a:rPr>
              <a:t>[YB </a:t>
            </a:r>
            <a:r>
              <a:rPr lang="en-US" sz="1200" i="1" kern="1200" dirty="0" err="1" smtClean="0">
                <a:solidFill>
                  <a:schemeClr val="tx1"/>
                </a:solidFill>
                <a:effectLst/>
                <a:latin typeface="+mn-lt"/>
                <a:ea typeface="+mn-ea"/>
                <a:cs typeface="+mn-cs"/>
              </a:rPr>
              <a:t>Pehin’s</a:t>
            </a:r>
            <a:r>
              <a:rPr lang="en-US" sz="1200" i="1" kern="1200" dirty="0" smtClean="0">
                <a:solidFill>
                  <a:schemeClr val="tx1"/>
                </a:solidFill>
                <a:effectLst/>
                <a:latin typeface="+mn-lt"/>
                <a:ea typeface="+mn-ea"/>
                <a:cs typeface="+mn-cs"/>
              </a:rPr>
              <a:t> time: 7 mins]</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E6502D1-1AF4-0E48-901C-8197BAC1B514}" type="slidenum">
              <a:rPr lang="en-US" smtClean="0"/>
              <a:t>0</a:t>
            </a:fld>
            <a:endParaRPr lang="en-US"/>
          </a:p>
        </p:txBody>
      </p:sp>
    </p:spTree>
    <p:extLst>
      <p:ext uri="{BB962C8B-B14F-4D97-AF65-F5344CB8AC3E}">
        <p14:creationId xmlns:p14="http://schemas.microsoft.com/office/powerpoint/2010/main" val="1834936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0000"/>
              </a:lnSpc>
            </a:pPr>
            <a:r>
              <a:rPr lang="en-US" sz="1400" b="1" kern="1200" dirty="0" smtClean="0">
                <a:solidFill>
                  <a:schemeClr val="tx1"/>
                </a:solidFill>
                <a:effectLst/>
                <a:latin typeface="Arial" panose="020B0604020202020204" pitchFamily="34" charset="0"/>
                <a:ea typeface="+mn-ea"/>
                <a:cs typeface="Arial" panose="020B0604020202020204" pitchFamily="34" charset="0"/>
              </a:rPr>
              <a:t>SLIDE</a:t>
            </a:r>
            <a:r>
              <a:rPr lang="en-US" sz="1400" b="1" kern="1200" baseline="0" dirty="0" smtClean="0">
                <a:solidFill>
                  <a:schemeClr val="tx1"/>
                </a:solidFill>
                <a:effectLst/>
                <a:latin typeface="Arial" panose="020B0604020202020204" pitchFamily="34" charset="0"/>
                <a:ea typeface="+mn-ea"/>
                <a:cs typeface="Arial" panose="020B0604020202020204" pitchFamily="34" charset="0"/>
              </a:rPr>
              <a:t> 1</a:t>
            </a:r>
            <a:endParaRPr lang="en-US" sz="1400" kern="1200" baseline="0" dirty="0" smtClean="0">
              <a:solidFill>
                <a:schemeClr val="tx1"/>
              </a:solidFill>
              <a:effectLst/>
              <a:latin typeface="Arial" panose="020B0604020202020204" pitchFamily="34" charset="0"/>
              <a:ea typeface="+mn-ea"/>
              <a:cs typeface="Arial" panose="020B0604020202020204" pitchFamily="34" charset="0"/>
            </a:endParaRPr>
          </a:p>
          <a:p>
            <a:pPr algn="just">
              <a:lnSpc>
                <a:spcPct val="100000"/>
              </a:lnSpc>
            </a:pPr>
            <a:endParaRPr lang="en-US" sz="1400" kern="1200" dirty="0" smtClean="0">
              <a:solidFill>
                <a:schemeClr val="tx1"/>
              </a:solidFill>
              <a:effectLst/>
              <a:latin typeface="Arial" panose="020B0604020202020204" pitchFamily="34" charset="0"/>
              <a:ea typeface="+mn-ea"/>
              <a:cs typeface="Arial" panose="020B0604020202020204" pitchFamily="34" charset="0"/>
            </a:endParaRPr>
          </a:p>
          <a:p>
            <a:pPr algn="just">
              <a:lnSpc>
                <a:spcPct val="100000"/>
              </a:lnSpc>
            </a:pPr>
            <a:r>
              <a:rPr lang="en-US" sz="1400" kern="1200" dirty="0" smtClean="0">
                <a:solidFill>
                  <a:schemeClr val="tx1"/>
                </a:solidFill>
                <a:effectLst/>
                <a:latin typeface="Arial" panose="020B0604020202020204" pitchFamily="34" charset="0"/>
                <a:ea typeface="+mn-ea"/>
                <a:cs typeface="Arial" panose="020B0604020202020204" pitchFamily="34" charset="0"/>
              </a:rPr>
              <a:t>Thank you Chair,</a:t>
            </a:r>
          </a:p>
          <a:p>
            <a:pPr algn="just">
              <a:lnSpc>
                <a:spcPct val="100000"/>
              </a:lnSpc>
            </a:pPr>
            <a:endParaRPr lang="en-US" sz="1400" kern="1200" dirty="0" smtClean="0">
              <a:solidFill>
                <a:schemeClr val="tx1"/>
              </a:solidFill>
              <a:effectLst/>
              <a:latin typeface="Arial" panose="020B0604020202020204" pitchFamily="34" charset="0"/>
              <a:ea typeface="+mn-ea"/>
              <a:cs typeface="Arial" panose="020B0604020202020204" pitchFamily="34" charset="0"/>
            </a:endParaRPr>
          </a:p>
          <a:p>
            <a:pPr algn="just">
              <a:lnSpc>
                <a:spcPct val="100000"/>
              </a:lnSpc>
            </a:pPr>
            <a:r>
              <a:rPr lang="en-US" sz="1400" kern="1200" dirty="0" smtClean="0">
                <a:solidFill>
                  <a:schemeClr val="tx1"/>
                </a:solidFill>
                <a:effectLst/>
                <a:latin typeface="Arial" panose="020B0604020202020204" pitchFamily="34" charset="0"/>
                <a:ea typeface="+mn-ea"/>
                <a:cs typeface="Arial" panose="020B0604020202020204" pitchFamily="34" charset="0"/>
              </a:rPr>
              <a:t>Colleague Ministers, Distinguished Delegates, Ladies and Gentlemen, I wish to first of all thank His Excellency </a:t>
            </a:r>
            <a:r>
              <a:rPr lang="en-US" sz="1400" kern="1200" dirty="0" err="1" smtClean="0">
                <a:solidFill>
                  <a:schemeClr val="tx1"/>
                </a:solidFill>
                <a:effectLst/>
                <a:latin typeface="Arial" panose="020B0604020202020204" pitchFamily="34" charset="0"/>
                <a:ea typeface="+mn-ea"/>
                <a:cs typeface="Arial" panose="020B0604020202020204" pitchFamily="34" charset="0"/>
              </a:rPr>
              <a:t>Mr</a:t>
            </a:r>
            <a:r>
              <a:rPr lang="en-US" sz="1400" kern="1200" dirty="0" smtClean="0">
                <a:solidFill>
                  <a:schemeClr val="tx1"/>
                </a:solidFill>
                <a:effectLst/>
                <a:latin typeface="Arial" panose="020B0604020202020204" pitchFamily="34" charset="0"/>
                <a:ea typeface="+mn-ea"/>
                <a:cs typeface="Arial" panose="020B0604020202020204" pitchFamily="34" charset="0"/>
              </a:rPr>
              <a:t> Hiroshige </a:t>
            </a:r>
            <a:r>
              <a:rPr lang="en-US" sz="1400" kern="1200" dirty="0" err="1" smtClean="0">
                <a:solidFill>
                  <a:schemeClr val="tx1"/>
                </a:solidFill>
                <a:effectLst/>
                <a:latin typeface="Arial" panose="020B0604020202020204" pitchFamily="34" charset="0"/>
                <a:ea typeface="+mn-ea"/>
                <a:cs typeface="Arial" panose="020B0604020202020204" pitchFamily="34" charset="0"/>
              </a:rPr>
              <a:t>Seko</a:t>
            </a:r>
            <a:r>
              <a:rPr lang="en-US" sz="1400" kern="1200" dirty="0" smtClean="0">
                <a:solidFill>
                  <a:schemeClr val="tx1"/>
                </a:solidFill>
                <a:effectLst/>
                <a:latin typeface="Arial" panose="020B0604020202020204" pitchFamily="34" charset="0"/>
                <a:ea typeface="+mn-ea"/>
                <a:cs typeface="Arial" panose="020B0604020202020204" pitchFamily="34" charset="0"/>
              </a:rPr>
              <a:t>, the Minister of Economy, Trade and Industry, Japan, the government and people of Japan for the warm and generous hospitality accorded to us here, and congratulations on the successful hosting of this Conference.</a:t>
            </a:r>
          </a:p>
        </p:txBody>
      </p:sp>
      <p:sp>
        <p:nvSpPr>
          <p:cNvPr id="4" name="Slide Number Placeholder 3"/>
          <p:cNvSpPr>
            <a:spLocks noGrp="1"/>
          </p:cNvSpPr>
          <p:nvPr>
            <p:ph type="sldNum" sz="quarter" idx="10"/>
          </p:nvPr>
        </p:nvSpPr>
        <p:spPr/>
        <p:txBody>
          <a:bodyPr/>
          <a:lstStyle/>
          <a:p>
            <a:fld id="{EE6502D1-1AF4-0E48-901C-8197BAC1B514}" type="slidenum">
              <a:rPr lang="en-US" smtClean="0"/>
              <a:t>1</a:t>
            </a:fld>
            <a:endParaRPr lang="en-US"/>
          </a:p>
        </p:txBody>
      </p:sp>
    </p:spTree>
    <p:extLst>
      <p:ext uri="{BB962C8B-B14F-4D97-AF65-F5344CB8AC3E}">
        <p14:creationId xmlns:p14="http://schemas.microsoft.com/office/powerpoint/2010/main" val="21581101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1" kern="1200" dirty="0" smtClean="0">
                <a:solidFill>
                  <a:schemeClr val="tx1"/>
                </a:solidFill>
                <a:effectLst/>
                <a:latin typeface="+mn-lt"/>
                <a:ea typeface="+mn-ea"/>
                <a:cs typeface="+mn-cs"/>
              </a:rPr>
              <a:t>SLID</a:t>
            </a:r>
            <a:r>
              <a:rPr lang="en-US" sz="1200" b="1" kern="1200" baseline="0" dirty="0" smtClean="0">
                <a:solidFill>
                  <a:schemeClr val="tx1"/>
                </a:solidFill>
                <a:effectLst/>
                <a:latin typeface="+mn-lt"/>
                <a:ea typeface="+mn-ea"/>
                <a:cs typeface="+mn-cs"/>
              </a:rPr>
              <a:t>E 2</a:t>
            </a:r>
          </a:p>
          <a:p>
            <a:pPr algn="just"/>
            <a:endParaRPr lang="en-US" sz="1200"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Ladies and Gentlemen,</a:t>
            </a:r>
          </a:p>
          <a:p>
            <a:pPr algn="just"/>
            <a:endParaRPr lang="en-US" sz="1200" kern="1200" dirty="0" smtClean="0">
              <a:solidFill>
                <a:schemeClr val="tx1"/>
              </a:solidFill>
              <a:effectLst/>
              <a:latin typeface="+mn-lt"/>
              <a:ea typeface="+mn-ea"/>
              <a:cs typeface="+mn-cs"/>
            </a:endParaRPr>
          </a:p>
          <a:p>
            <a:pPr algn="just"/>
            <a:r>
              <a:rPr lang="en-US" sz="1200" b="1" kern="1200" dirty="0" smtClean="0">
                <a:solidFill>
                  <a:schemeClr val="tx1"/>
                </a:solidFill>
                <a:effectLst/>
                <a:latin typeface="+mn-lt"/>
                <a:ea typeface="+mn-ea"/>
                <a:cs typeface="+mn-cs"/>
              </a:rPr>
              <a:t>{Supply - Demand Outlook}</a:t>
            </a:r>
          </a:p>
          <a:p>
            <a:pPr algn="just"/>
            <a:endParaRPr lang="en-US" sz="1200"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The </a:t>
            </a:r>
            <a:r>
              <a:rPr lang="en-US" sz="1200" i="1" kern="1200" dirty="0" smtClean="0">
                <a:solidFill>
                  <a:schemeClr val="tx1"/>
                </a:solidFill>
                <a:effectLst/>
                <a:latin typeface="+mn-lt"/>
                <a:ea typeface="+mn-ea"/>
                <a:cs typeface="+mn-cs"/>
              </a:rPr>
              <a:t>International Energy Outlook 2016</a:t>
            </a:r>
            <a:r>
              <a:rPr lang="en-US" sz="1200" kern="1200" dirty="0" smtClean="0">
                <a:solidFill>
                  <a:schemeClr val="tx1"/>
                </a:solidFill>
                <a:effectLst/>
                <a:latin typeface="+mn-lt"/>
                <a:ea typeface="+mn-ea"/>
                <a:cs typeface="+mn-cs"/>
              </a:rPr>
              <a:t> (IEO2016) reference case by U.S. Energy Information Administration (EIA), shows a worldwide energy consumption increase of 48% from 2012 to 2040 mostly from non-OECD countries including China and India. In terms of fuel types, though renewables and nuclear shows the fastest growth, fossil fuels will still continue to account for 78% energy use. In terms of natural gas consumption, 73% of total world energy gas consumption increase will be from two sectors i.e. from industrial use with an increase by average of 1.7% per year and from electric power generation of 2.2% per year. </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According to the Medium-Term Market Report 2016 by International Energy Agency (IEA), from 2015-2021 the liquefaction capacity additions will be mainly from USA and Australia while on the LNG import side, the main regions will be from China, India, other developing Asia and EU. </a:t>
            </a:r>
          </a:p>
        </p:txBody>
      </p:sp>
      <p:sp>
        <p:nvSpPr>
          <p:cNvPr id="4" name="Slide Number Placeholder 3"/>
          <p:cNvSpPr>
            <a:spLocks noGrp="1"/>
          </p:cNvSpPr>
          <p:nvPr>
            <p:ph type="sldNum" sz="quarter" idx="10"/>
          </p:nvPr>
        </p:nvSpPr>
        <p:spPr/>
        <p:txBody>
          <a:bodyPr/>
          <a:lstStyle/>
          <a:p>
            <a:fld id="{EE6502D1-1AF4-0E48-901C-8197BAC1B514}" type="slidenum">
              <a:rPr lang="en-US" smtClean="0"/>
              <a:t>2</a:t>
            </a:fld>
            <a:endParaRPr lang="en-US"/>
          </a:p>
        </p:txBody>
      </p:sp>
    </p:spTree>
    <p:extLst>
      <p:ext uri="{BB962C8B-B14F-4D97-AF65-F5344CB8AC3E}">
        <p14:creationId xmlns:p14="http://schemas.microsoft.com/office/powerpoint/2010/main" val="8764943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1" kern="1200" dirty="0" smtClean="0">
                <a:solidFill>
                  <a:schemeClr val="tx1"/>
                </a:solidFill>
                <a:effectLst/>
                <a:latin typeface="+mn-lt"/>
                <a:ea typeface="+mn-ea"/>
                <a:cs typeface="+mn-cs"/>
              </a:rPr>
              <a:t>SLIDE</a:t>
            </a:r>
            <a:r>
              <a:rPr lang="en-US" sz="1200" b="1" kern="1200" baseline="0" dirty="0" smtClean="0">
                <a:solidFill>
                  <a:schemeClr val="tx1"/>
                </a:solidFill>
                <a:effectLst/>
                <a:latin typeface="+mn-lt"/>
                <a:ea typeface="+mn-ea"/>
                <a:cs typeface="+mn-cs"/>
              </a:rPr>
              <a:t> 3</a:t>
            </a:r>
            <a:endParaRPr lang="en-US" sz="1200" b="1" kern="1200" dirty="0" smtClean="0">
              <a:solidFill>
                <a:schemeClr val="tx1"/>
              </a:solidFill>
              <a:effectLst/>
              <a:latin typeface="+mn-lt"/>
              <a:ea typeface="+mn-ea"/>
              <a:cs typeface="+mn-cs"/>
            </a:endParaRPr>
          </a:p>
          <a:p>
            <a:pPr algn="just"/>
            <a:endParaRPr lang="en-US" sz="1200" b="1" kern="1200" dirty="0" smtClean="0">
              <a:solidFill>
                <a:schemeClr val="tx1"/>
              </a:solidFill>
              <a:effectLst/>
              <a:latin typeface="+mn-lt"/>
              <a:ea typeface="+mn-ea"/>
              <a:cs typeface="+mn-cs"/>
            </a:endParaRPr>
          </a:p>
          <a:p>
            <a:pPr algn="just"/>
            <a:r>
              <a:rPr lang="en-US" sz="1200" b="1" kern="1200" dirty="0" smtClean="0">
                <a:solidFill>
                  <a:schemeClr val="tx1"/>
                </a:solidFill>
                <a:effectLst/>
                <a:latin typeface="+mn-lt"/>
                <a:ea typeface="+mn-ea"/>
                <a:cs typeface="+mn-cs"/>
              </a:rPr>
              <a:t>{Gas in policy &amp; Paris Agreement}</a:t>
            </a:r>
            <a:endParaRPr lang="en-US" sz="1200" kern="1200" dirty="0" smtClean="0">
              <a:solidFill>
                <a:schemeClr val="tx1"/>
              </a:solidFill>
              <a:effectLst/>
              <a:latin typeface="+mn-lt"/>
              <a:ea typeface="+mn-ea"/>
              <a:cs typeface="+mn-cs"/>
            </a:endParaRPr>
          </a:p>
          <a:p>
            <a:pPr algn="just"/>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The forecast shows that gas </a:t>
            </a:r>
            <a:r>
              <a:rPr lang="en-US" sz="1200" kern="1200" dirty="0" err="1" smtClean="0">
                <a:solidFill>
                  <a:schemeClr val="tx1"/>
                </a:solidFill>
                <a:effectLst/>
                <a:latin typeface="+mn-lt"/>
                <a:ea typeface="+mn-ea"/>
                <a:cs typeface="+mn-cs"/>
              </a:rPr>
              <a:t>utilisation</a:t>
            </a:r>
            <a:r>
              <a:rPr lang="en-US" sz="1200" kern="1200" dirty="0" smtClean="0">
                <a:solidFill>
                  <a:schemeClr val="tx1"/>
                </a:solidFill>
                <a:effectLst/>
                <a:latin typeface="+mn-lt"/>
                <a:ea typeface="+mn-ea"/>
                <a:cs typeface="+mn-cs"/>
              </a:rPr>
              <a:t> coupled with plans for LNG expansion will still continue to play a part in the world energy scenario. This move is supported by countries policies to deliver a low carbon economy and address climate change. The Paris Agreement that was recently entered into force on 4 November 2016 reinforces this message and brings it to back into the main international agenda. This agreement, which Brunei Darussalam has ratified on 21 September 2016 will provide transparency and accountability thus sending the right message across all, be it policy makers or business entity, that any decisions made must account the climate change agenda. </a:t>
            </a:r>
          </a:p>
          <a:p>
            <a:pPr algn="just"/>
            <a:r>
              <a:rPr lang="en-US" sz="1200" kern="1200" dirty="0" smtClean="0">
                <a:solidFill>
                  <a:schemeClr val="tx1"/>
                </a:solidFill>
                <a:effectLst/>
                <a:latin typeface="+mn-lt"/>
                <a:ea typeface="+mn-ea"/>
                <a:cs typeface="+mn-cs"/>
              </a:rPr>
              <a:t> </a:t>
            </a:r>
          </a:p>
          <a:p>
            <a:pPr algn="just"/>
            <a:r>
              <a:rPr lang="en-US" sz="1200" kern="1200" dirty="0" smtClean="0">
                <a:solidFill>
                  <a:schemeClr val="tx1"/>
                </a:solidFill>
                <a:effectLst/>
                <a:latin typeface="+mn-lt"/>
                <a:ea typeface="+mn-ea"/>
                <a:cs typeface="+mn-cs"/>
              </a:rPr>
              <a:t>With this in mind, natural gas will still continue to be in demand. As the lowest carbon dioxide emitter among the fossil fuels i.e. over 30% less carbon dioxide than diesel and 37% less than heavy fuel oil, it will continue to play an important role in the energy mix as an enabler for countries to fulfill their environmental commitments to reduce emissions. Apart from this, natural gas is also able to address air pollution as it produces the lowest nitrogen oxides, sulfur dioxide and fine particulate matter among the fossil fuel. From the presentation by IEA during the National Energy Administration of China (NEA)-IGU G20 Natural Gas Day held last June 2016, air pollution is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largest human health risk. In the longer term, carbon capture and storage technology and having it retrofitted to natural gas power plants after 2030 will also be an enabler to allow near zero emissions. Being well established and readily available now, this will compliment the drive in renewables and energy efficiencies initiatives. </a:t>
            </a:r>
          </a:p>
        </p:txBody>
      </p:sp>
      <p:sp>
        <p:nvSpPr>
          <p:cNvPr id="4" name="Slide Number Placeholder 3"/>
          <p:cNvSpPr>
            <a:spLocks noGrp="1"/>
          </p:cNvSpPr>
          <p:nvPr>
            <p:ph type="sldNum" sz="quarter" idx="10"/>
          </p:nvPr>
        </p:nvSpPr>
        <p:spPr/>
        <p:txBody>
          <a:bodyPr/>
          <a:lstStyle/>
          <a:p>
            <a:fld id="{EE6502D1-1AF4-0E48-901C-8197BAC1B514}" type="slidenum">
              <a:rPr lang="en-US" smtClean="0"/>
              <a:t>3</a:t>
            </a:fld>
            <a:endParaRPr lang="en-US"/>
          </a:p>
        </p:txBody>
      </p:sp>
    </p:spTree>
    <p:extLst>
      <p:ext uri="{BB962C8B-B14F-4D97-AF65-F5344CB8AC3E}">
        <p14:creationId xmlns:p14="http://schemas.microsoft.com/office/powerpoint/2010/main" val="810505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1" kern="1200" dirty="0" smtClean="0">
                <a:solidFill>
                  <a:schemeClr val="tx1"/>
                </a:solidFill>
                <a:effectLst/>
                <a:latin typeface="+mn-lt"/>
                <a:ea typeface="+mn-ea"/>
                <a:cs typeface="+mn-cs"/>
              </a:rPr>
              <a:t>SLIDE 4</a:t>
            </a:r>
          </a:p>
          <a:p>
            <a:pPr algn="just"/>
            <a:endParaRPr lang="en-US" sz="1200" b="1" kern="1200" dirty="0" smtClean="0">
              <a:solidFill>
                <a:schemeClr val="tx1"/>
              </a:solidFill>
              <a:effectLst/>
              <a:latin typeface="+mn-lt"/>
              <a:ea typeface="+mn-ea"/>
              <a:cs typeface="+mn-cs"/>
            </a:endParaRPr>
          </a:p>
          <a:p>
            <a:pPr algn="just"/>
            <a:r>
              <a:rPr lang="en-US" sz="1200" b="1" kern="1200" dirty="0" smtClean="0">
                <a:solidFill>
                  <a:schemeClr val="tx1"/>
                </a:solidFill>
                <a:effectLst/>
                <a:latin typeface="+mn-lt"/>
                <a:ea typeface="+mn-ea"/>
                <a:cs typeface="+mn-cs"/>
              </a:rPr>
              <a:t>{Emerging market}</a:t>
            </a:r>
            <a:endParaRPr lang="en-US" sz="1200" kern="1200" dirty="0" smtClean="0">
              <a:solidFill>
                <a:schemeClr val="tx1"/>
              </a:solidFill>
              <a:effectLst/>
              <a:latin typeface="+mn-lt"/>
              <a:ea typeface="+mn-ea"/>
              <a:cs typeface="+mn-cs"/>
            </a:endParaRPr>
          </a:p>
          <a:p>
            <a:pPr algn="just"/>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As stated earlier, LNG demand will mainly be coming from this region. The amount from established importers will still continue to rise from 238 million metric </a:t>
            </a:r>
            <a:r>
              <a:rPr lang="en-US" sz="1200" kern="1200" dirty="0" err="1" smtClean="0">
                <a:solidFill>
                  <a:schemeClr val="tx1"/>
                </a:solidFill>
                <a:effectLst/>
                <a:latin typeface="+mn-lt"/>
                <a:ea typeface="+mn-ea"/>
                <a:cs typeface="+mn-cs"/>
              </a:rPr>
              <a:t>tonne</a:t>
            </a:r>
            <a:r>
              <a:rPr lang="en-US" sz="1200" kern="1200" dirty="0" smtClean="0">
                <a:solidFill>
                  <a:schemeClr val="tx1"/>
                </a:solidFill>
                <a:effectLst/>
                <a:latin typeface="+mn-lt"/>
                <a:ea typeface="+mn-ea"/>
                <a:cs typeface="+mn-cs"/>
              </a:rPr>
              <a:t> per annum (</a:t>
            </a:r>
            <a:r>
              <a:rPr lang="en-US" sz="1200" kern="1200" dirty="0" err="1" smtClean="0">
                <a:solidFill>
                  <a:schemeClr val="tx1"/>
                </a:solidFill>
                <a:effectLst/>
                <a:latin typeface="+mn-lt"/>
                <a:ea typeface="+mn-ea"/>
                <a:cs typeface="+mn-cs"/>
              </a:rPr>
              <a:t>mmtpa</a:t>
            </a:r>
            <a:r>
              <a:rPr lang="en-US" sz="1200" kern="1200" dirty="0" smtClean="0">
                <a:solidFill>
                  <a:schemeClr val="tx1"/>
                </a:solidFill>
                <a:effectLst/>
                <a:latin typeface="+mn-lt"/>
                <a:ea typeface="+mn-ea"/>
                <a:cs typeface="+mn-cs"/>
              </a:rPr>
              <a:t>) to 384 </a:t>
            </a:r>
            <a:r>
              <a:rPr lang="en-US" sz="1200" kern="1200" dirty="0" err="1" smtClean="0">
                <a:solidFill>
                  <a:schemeClr val="tx1"/>
                </a:solidFill>
                <a:effectLst/>
                <a:latin typeface="+mn-lt"/>
                <a:ea typeface="+mn-ea"/>
                <a:cs typeface="+mn-cs"/>
              </a:rPr>
              <a:t>mmtpa</a:t>
            </a:r>
            <a:r>
              <a:rPr lang="en-US" sz="1200" kern="1200" dirty="0" smtClean="0">
                <a:solidFill>
                  <a:schemeClr val="tx1"/>
                </a:solidFill>
                <a:effectLst/>
                <a:latin typeface="+mn-lt"/>
                <a:ea typeface="+mn-ea"/>
                <a:cs typeface="+mn-cs"/>
              </a:rPr>
              <a:t> in 2025. In terms of where the other potential future of LNG market will come from, Wood Mackenzie report has indicated that more than 60 additional countries from the 36 countries in 2015 could potentially start importing LNG by 2025 with volumes up to 37 </a:t>
            </a:r>
            <a:r>
              <a:rPr lang="en-US" sz="1200" kern="1200" dirty="0" err="1" smtClean="0">
                <a:solidFill>
                  <a:schemeClr val="tx1"/>
                </a:solidFill>
                <a:effectLst/>
                <a:latin typeface="+mn-lt"/>
                <a:ea typeface="+mn-ea"/>
                <a:cs typeface="+mn-cs"/>
              </a:rPr>
              <a:t>mmtpa</a:t>
            </a:r>
            <a:r>
              <a:rPr lang="en-US" sz="1200" kern="1200" dirty="0" smtClean="0">
                <a:solidFill>
                  <a:schemeClr val="tx1"/>
                </a:solidFill>
                <a:effectLst/>
                <a:latin typeface="+mn-lt"/>
                <a:ea typeface="+mn-ea"/>
                <a:cs typeface="+mn-cs"/>
              </a:rPr>
              <a:t>. This is made possible through </a:t>
            </a:r>
            <a:r>
              <a:rPr lang="en-US" sz="1200" kern="1200" dirty="0" err="1" smtClean="0">
                <a:solidFill>
                  <a:schemeClr val="tx1"/>
                </a:solidFill>
                <a:effectLst/>
                <a:latin typeface="+mn-lt"/>
                <a:ea typeface="+mn-ea"/>
                <a:cs typeface="+mn-cs"/>
              </a:rPr>
              <a:t>utilising</a:t>
            </a:r>
            <a:r>
              <a:rPr lang="en-US" sz="1200" kern="1200" dirty="0" smtClean="0">
                <a:solidFill>
                  <a:schemeClr val="tx1"/>
                </a:solidFill>
                <a:effectLst/>
                <a:latin typeface="+mn-lt"/>
                <a:ea typeface="+mn-ea"/>
                <a:cs typeface="+mn-cs"/>
              </a:rPr>
              <a:t> floating storage and regasification units (FSRUs) or floating storage units (FSUs) which is a lower cost option and provides better flexibility. We have seen how in 2015, FSRU have allowed Jorden, Egypt, Pakistan and Dubai to take in LNG for the first time. Such technology advances have opened up new players and shows that there are solutions available to reach new LNG entrants. This plays an important role in itself to support climate change agenda.</a:t>
            </a:r>
          </a:p>
        </p:txBody>
      </p:sp>
      <p:sp>
        <p:nvSpPr>
          <p:cNvPr id="4" name="Slide Number Placeholder 3"/>
          <p:cNvSpPr>
            <a:spLocks noGrp="1"/>
          </p:cNvSpPr>
          <p:nvPr>
            <p:ph type="sldNum" sz="quarter" idx="10"/>
          </p:nvPr>
        </p:nvSpPr>
        <p:spPr/>
        <p:txBody>
          <a:bodyPr/>
          <a:lstStyle/>
          <a:p>
            <a:fld id="{EE6502D1-1AF4-0E48-901C-8197BAC1B514}" type="slidenum">
              <a:rPr lang="en-US" smtClean="0"/>
              <a:t>4</a:t>
            </a:fld>
            <a:endParaRPr lang="en-US"/>
          </a:p>
        </p:txBody>
      </p:sp>
    </p:spTree>
    <p:extLst>
      <p:ext uri="{BB962C8B-B14F-4D97-AF65-F5344CB8AC3E}">
        <p14:creationId xmlns:p14="http://schemas.microsoft.com/office/powerpoint/2010/main" val="1692625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b="1" kern="1200" dirty="0" smtClean="0">
                <a:solidFill>
                  <a:schemeClr val="tx1"/>
                </a:solidFill>
                <a:effectLst/>
                <a:latin typeface="+mn-lt"/>
                <a:ea typeface="+mn-ea"/>
                <a:cs typeface="+mn-cs"/>
              </a:rPr>
              <a:t>SLIDE 5</a:t>
            </a:r>
          </a:p>
          <a:p>
            <a:pPr algn="just"/>
            <a:endParaRPr lang="en-US" sz="1200" b="1" kern="1200" dirty="0" smtClean="0">
              <a:solidFill>
                <a:schemeClr val="tx1"/>
              </a:solidFill>
              <a:effectLst/>
              <a:latin typeface="+mn-lt"/>
              <a:ea typeface="+mn-ea"/>
              <a:cs typeface="+mn-cs"/>
            </a:endParaRPr>
          </a:p>
          <a:p>
            <a:pPr algn="just"/>
            <a:r>
              <a:rPr lang="en-US" sz="1200" b="1" kern="1200" dirty="0" smtClean="0">
                <a:solidFill>
                  <a:schemeClr val="tx1"/>
                </a:solidFill>
                <a:effectLst/>
                <a:latin typeface="+mn-lt"/>
                <a:ea typeface="+mn-ea"/>
                <a:cs typeface="+mn-cs"/>
              </a:rPr>
              <a:t>{Brunei Darussalam context}</a:t>
            </a:r>
            <a:endParaRPr lang="en-US" sz="1200" kern="1200" dirty="0" smtClean="0">
              <a:solidFill>
                <a:schemeClr val="tx1"/>
              </a:solidFill>
              <a:effectLst/>
              <a:latin typeface="+mn-lt"/>
              <a:ea typeface="+mn-ea"/>
              <a:cs typeface="+mn-cs"/>
            </a:endParaRPr>
          </a:p>
          <a:p>
            <a:pPr algn="just"/>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For Brunei Darussalam, we are no stranger to the LNG industry.  The Brunei LNG plant is the first to be built in the Western Pacific in 1972 and to date has been able to meet its contractual cargoes to its buyers. In order to ensure there is continued and reliable LNG supply, Brunei LNG has undertaken rejuvenation works since 2004 and this has resulted in the plant being able to produce LNG for the next sixty years. Brunei Darussalam welcomes the recent developments in the LNG industry and support Japan’s efforts towards </a:t>
            </a:r>
            <a:r>
              <a:rPr lang="en-US" sz="1200" kern="1200" dirty="0" err="1" smtClean="0">
                <a:solidFill>
                  <a:schemeClr val="tx1"/>
                </a:solidFill>
                <a:effectLst/>
                <a:latin typeface="+mn-lt"/>
                <a:ea typeface="+mn-ea"/>
                <a:cs typeface="+mn-cs"/>
              </a:rPr>
              <a:t>realising</a:t>
            </a:r>
            <a:r>
              <a:rPr lang="en-US" sz="1200" kern="1200" dirty="0" smtClean="0">
                <a:solidFill>
                  <a:schemeClr val="tx1"/>
                </a:solidFill>
                <a:effectLst/>
                <a:latin typeface="+mn-lt"/>
                <a:ea typeface="+mn-ea"/>
                <a:cs typeface="+mn-cs"/>
              </a:rPr>
              <a:t> a sustainable Asian LNG hub. As an LNG producer, Brunei is constantly looking at potential opportunities. </a:t>
            </a:r>
          </a:p>
          <a:p>
            <a:pPr algn="just"/>
            <a:endParaRPr lang="en-US" sz="1200" kern="1200" dirty="0" smtClean="0">
              <a:solidFill>
                <a:schemeClr val="tx1"/>
              </a:solidFill>
              <a:effectLst/>
              <a:latin typeface="+mn-lt"/>
              <a:ea typeface="+mn-ea"/>
              <a:cs typeface="+mn-cs"/>
            </a:endParaRPr>
          </a:p>
          <a:p>
            <a:pPr algn="just"/>
            <a:r>
              <a:rPr lang="en-US" sz="1200" kern="1200" dirty="0" smtClean="0">
                <a:solidFill>
                  <a:schemeClr val="tx1"/>
                </a:solidFill>
                <a:effectLst/>
                <a:latin typeface="+mn-lt"/>
                <a:ea typeface="+mn-ea"/>
                <a:cs typeface="+mn-cs"/>
              </a:rPr>
              <a:t>This LNG Producer-Consumer Conference allows both parties to have a better understanding of each other challenges that will come along with any negotiations. I believe all of you share this and I hope we can make full use of the opportunities that this conference presents. With that, I conclude my speech. Thank you.</a:t>
            </a:r>
          </a:p>
        </p:txBody>
      </p:sp>
      <p:sp>
        <p:nvSpPr>
          <p:cNvPr id="4" name="Slide Number Placeholder 3"/>
          <p:cNvSpPr>
            <a:spLocks noGrp="1"/>
          </p:cNvSpPr>
          <p:nvPr>
            <p:ph type="sldNum" sz="quarter" idx="10"/>
          </p:nvPr>
        </p:nvSpPr>
        <p:spPr/>
        <p:txBody>
          <a:bodyPr/>
          <a:lstStyle/>
          <a:p>
            <a:fld id="{EE6502D1-1AF4-0E48-901C-8197BAC1B514}" type="slidenum">
              <a:rPr lang="en-US" smtClean="0"/>
              <a:t>5</a:t>
            </a:fld>
            <a:endParaRPr lang="en-US"/>
          </a:p>
        </p:txBody>
      </p:sp>
    </p:spTree>
    <p:extLst>
      <p:ext uri="{BB962C8B-B14F-4D97-AF65-F5344CB8AC3E}">
        <p14:creationId xmlns:p14="http://schemas.microsoft.com/office/powerpoint/2010/main" val="50615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6502D1-1AF4-0E48-901C-8197BAC1B514}" type="slidenum">
              <a:rPr lang="en-US" smtClean="0"/>
              <a:t>6</a:t>
            </a:fld>
            <a:endParaRPr lang="en-US"/>
          </a:p>
        </p:txBody>
      </p:sp>
    </p:spTree>
    <p:extLst>
      <p:ext uri="{BB962C8B-B14F-4D97-AF65-F5344CB8AC3E}">
        <p14:creationId xmlns:p14="http://schemas.microsoft.com/office/powerpoint/2010/main" val="35547329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14348" y="1000108"/>
            <a:ext cx="7958166" cy="1470025"/>
          </a:xfrm>
        </p:spPr>
        <p:txBody>
          <a:bodyPr/>
          <a:lstStyle>
            <a:lvl1pPr>
              <a:defRPr>
                <a:effectLst>
                  <a:outerShdw blurRad="38100" dist="38100" dir="2700000" algn="tl">
                    <a:srgbClr val="000000">
                      <a:alpha val="43137"/>
                    </a:srgbClr>
                  </a:outerShdw>
                </a:effectLst>
              </a:defRPr>
            </a:lvl1pPr>
          </a:lstStyle>
          <a:p>
            <a:r>
              <a:rPr lang="en-US" smtClean="0"/>
              <a:t>Click to edit Master title style</a:t>
            </a:r>
            <a:endParaRPr lang="ru-RU" dirty="0"/>
          </a:p>
        </p:txBody>
      </p:sp>
      <p:sp>
        <p:nvSpPr>
          <p:cNvPr id="3" name="Subtitle 2"/>
          <p:cNvSpPr>
            <a:spLocks noGrp="1"/>
          </p:cNvSpPr>
          <p:nvPr>
            <p:ph type="subTitle" idx="1"/>
          </p:nvPr>
        </p:nvSpPr>
        <p:spPr>
          <a:xfrm>
            <a:off x="1357290" y="2500306"/>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ru-RU"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D25CC61F-1D82-4C43-B699-4305E6E55FBC}" type="datetime1">
              <a:rPr lang="en-US" smtClean="0"/>
              <a:t>11/22/2016</a:t>
            </a:fld>
            <a:endParaRPr lang="ru-R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ru-R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8003A0D9-A2DE-4ACB-985E-3340D53FA1DF}" type="slidenum">
              <a:rPr lang="ru-RU"/>
              <a:pPr>
                <a:defRPr/>
              </a:pPr>
              <a:t>‹#›</a:t>
            </a:fld>
            <a:endParaRPr lang="ru-RU"/>
          </a:p>
        </p:txBody>
      </p:sp>
    </p:spTree>
    <p:extLst>
      <p:ext uri="{BB962C8B-B14F-4D97-AF65-F5344CB8AC3E}">
        <p14:creationId xmlns:p14="http://schemas.microsoft.com/office/powerpoint/2010/main" val="21871147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5369A27E-FE6E-1948-BC99-DE0ED2DF9155}" type="datetime1">
              <a:rPr lang="en-US" smtClean="0"/>
              <a:t>11/22/2016</a:t>
            </a:fld>
            <a:endParaRPr lang="ru-R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ru-R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F817B0F2-A1C7-4B49-B7CE-302ED990ABDA}" type="slidenum">
              <a:rPr lang="ru-RU"/>
              <a:pPr>
                <a:defRPr/>
              </a:pPr>
              <a:t>‹#›</a:t>
            </a:fld>
            <a:endParaRPr lang="ru-RU"/>
          </a:p>
        </p:txBody>
      </p:sp>
    </p:spTree>
    <p:extLst>
      <p:ext uri="{BB962C8B-B14F-4D97-AF65-F5344CB8AC3E}">
        <p14:creationId xmlns:p14="http://schemas.microsoft.com/office/powerpoint/2010/main" val="1335269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ru-RU"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F6A1D78E-2D55-3346-8992-2EAB53DFB07D}" type="datetime1">
              <a:rPr lang="en-US" smtClean="0"/>
              <a:t>11/22/2016</a:t>
            </a:fld>
            <a:endParaRPr lang="ru-R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ru-R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F64BF016-EB1C-4C03-B117-0D6D01237F9C}" type="slidenum">
              <a:rPr lang="ru-RU"/>
              <a:pPr>
                <a:defRPr/>
              </a:pPr>
              <a:t>‹#›</a:t>
            </a:fld>
            <a:endParaRPr lang="ru-RU"/>
          </a:p>
        </p:txBody>
      </p:sp>
    </p:spTree>
    <p:extLst>
      <p:ext uri="{BB962C8B-B14F-4D97-AF65-F5344CB8AC3E}">
        <p14:creationId xmlns:p14="http://schemas.microsoft.com/office/powerpoint/2010/main" val="1930174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CD8035BB-D371-2B4B-8F44-A3FD4EBBF64A}" type="datetime1">
              <a:rPr lang="en-US" smtClean="0"/>
              <a:t>11/22/2016</a:t>
            </a:fld>
            <a:endParaRPr lang="ru-RU"/>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ru-RU"/>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78F0255F-9598-4D06-B229-80DE7793FF0C}" type="slidenum">
              <a:rPr lang="ru-RU"/>
              <a:pPr>
                <a:defRPr/>
              </a:pPr>
              <a:t>‹#›</a:t>
            </a:fld>
            <a:endParaRPr lang="ru-RU"/>
          </a:p>
        </p:txBody>
      </p:sp>
    </p:spTree>
    <p:extLst>
      <p:ext uri="{BB962C8B-B14F-4D97-AF65-F5344CB8AC3E}">
        <p14:creationId xmlns:p14="http://schemas.microsoft.com/office/powerpoint/2010/main" val="4174102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ru-R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FE67C54F-8D3E-7D49-AD75-99837597B6F7}" type="datetime1">
              <a:rPr lang="en-US" smtClean="0"/>
              <a:t>11/22/2016</a:t>
            </a:fld>
            <a:endParaRPr lang="ru-RU"/>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ru-RU"/>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9078D65D-7121-4B4A-87AF-1CC87F635F6F}" type="slidenum">
              <a:rPr lang="ru-RU"/>
              <a:pPr>
                <a:defRPr/>
              </a:pPr>
              <a:t>‹#›</a:t>
            </a:fld>
            <a:endParaRPr lang="ru-RU"/>
          </a:p>
        </p:txBody>
      </p:sp>
    </p:spTree>
    <p:extLst>
      <p:ext uri="{BB962C8B-B14F-4D97-AF65-F5344CB8AC3E}">
        <p14:creationId xmlns:p14="http://schemas.microsoft.com/office/powerpoint/2010/main" val="3367429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Date Placeholder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BDF61077-7013-474A-B0EE-6990FF1748BC}" type="datetime1">
              <a:rPr lang="en-US" smtClean="0"/>
              <a:t>11/22/2016</a:t>
            </a:fld>
            <a:endParaRPr lang="ru-RU"/>
          </a:p>
        </p:txBody>
      </p:sp>
      <p:sp>
        <p:nvSpPr>
          <p:cNvPr id="4" name="Footer Placeholder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ru-RU"/>
          </a:p>
        </p:txBody>
      </p:sp>
      <p:sp>
        <p:nvSpPr>
          <p:cNvPr id="5" name="Slide Number Placeholder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700D4507-BA88-40B9-BDD0-DD778EC33DCC}" type="slidenum">
              <a:rPr lang="ru-RU"/>
              <a:pPr>
                <a:defRPr/>
              </a:pPr>
              <a:t>‹#›</a:t>
            </a:fld>
            <a:endParaRPr lang="ru-RU"/>
          </a:p>
        </p:txBody>
      </p:sp>
    </p:spTree>
    <p:extLst>
      <p:ext uri="{BB962C8B-B14F-4D97-AF65-F5344CB8AC3E}">
        <p14:creationId xmlns:p14="http://schemas.microsoft.com/office/powerpoint/2010/main" val="3363999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3EA580D7-6424-C149-8162-003ABACB5A5F}" type="datetime1">
              <a:rPr lang="en-US" smtClean="0"/>
              <a:t>11/22/2016</a:t>
            </a:fld>
            <a:endParaRPr lang="ru-RU"/>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ru-RU"/>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02CCD630-AA37-434D-89CB-8AAE8B935B99}" type="slidenum">
              <a:rPr lang="ru-RU"/>
              <a:pPr>
                <a:defRPr/>
              </a:pPr>
              <a:t>‹#›</a:t>
            </a:fld>
            <a:endParaRPr lang="ru-RU"/>
          </a:p>
        </p:txBody>
      </p:sp>
    </p:spTree>
    <p:extLst>
      <p:ext uri="{BB962C8B-B14F-4D97-AF65-F5344CB8AC3E}">
        <p14:creationId xmlns:p14="http://schemas.microsoft.com/office/powerpoint/2010/main" val="36520358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ru-R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BF8EFCF9-E068-F14A-8B5E-A412E8F705F2}" type="datetime1">
              <a:rPr lang="en-US" smtClean="0"/>
              <a:t>11/22/2016</a:t>
            </a:fld>
            <a:endParaRPr lang="ru-RU"/>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ru-RU"/>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50A7877E-C566-4ABF-AFC0-FD95A0CCCF93}" type="slidenum">
              <a:rPr lang="ru-RU"/>
              <a:pPr>
                <a:defRPr/>
              </a:pPr>
              <a:t>‹#›</a:t>
            </a:fld>
            <a:endParaRPr lang="ru-RU"/>
          </a:p>
        </p:txBody>
      </p:sp>
    </p:spTree>
    <p:extLst>
      <p:ext uri="{BB962C8B-B14F-4D97-AF65-F5344CB8AC3E}">
        <p14:creationId xmlns:p14="http://schemas.microsoft.com/office/powerpoint/2010/main" val="329752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85918" y="142852"/>
            <a:ext cx="5486400" cy="566738"/>
          </a:xfrm>
        </p:spPr>
        <p:txBody>
          <a:bodyPr anchor="b"/>
          <a:lstStyle>
            <a:lvl1pPr algn="l">
              <a:defRPr sz="2000" b="1"/>
            </a:lvl1pPr>
          </a:lstStyle>
          <a:p>
            <a:r>
              <a:rPr lang="en-US" smtClean="0"/>
              <a:t>Click to edit Master title style</a:t>
            </a:r>
            <a:endParaRPr lang="ru-RU"/>
          </a:p>
        </p:txBody>
      </p:sp>
      <p:sp>
        <p:nvSpPr>
          <p:cNvPr id="3" name="Picture Placeholder 2"/>
          <p:cNvSpPr>
            <a:spLocks noGrp="1"/>
          </p:cNvSpPr>
          <p:nvPr>
            <p:ph type="pic" idx="1"/>
          </p:nvPr>
        </p:nvSpPr>
        <p:spPr>
          <a:xfrm>
            <a:off x="1792288" y="1428735"/>
            <a:ext cx="5486400" cy="3298839"/>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ru-RU" noProof="0" smtClean="0"/>
          </a:p>
        </p:txBody>
      </p:sp>
      <p:sp>
        <p:nvSpPr>
          <p:cNvPr id="4" name="Text Placeholder 3"/>
          <p:cNvSpPr>
            <a:spLocks noGrp="1"/>
          </p:cNvSpPr>
          <p:nvPr>
            <p:ph type="body" sz="half" idx="2"/>
          </p:nvPr>
        </p:nvSpPr>
        <p:spPr>
          <a:xfrm>
            <a:off x="1785918" y="64291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4938E4A8-0D94-A84D-BFEB-DEE7981E878E}" type="datetime1">
              <a:rPr lang="en-US" smtClean="0"/>
              <a:t>11/22/2016</a:t>
            </a:fld>
            <a:endParaRPr lang="ru-RU"/>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ru-RU"/>
          </a:p>
        </p:txBody>
      </p:sp>
      <p:sp>
        <p:nvSpPr>
          <p:cNvPr id="7" name="Slide Number Placeholder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1BED54AE-1CA3-467E-84A4-6276CD30B6E1}" type="slidenum">
              <a:rPr lang="ru-RU"/>
              <a:pPr>
                <a:defRPr/>
              </a:pPr>
              <a:t>‹#›</a:t>
            </a:fld>
            <a:endParaRPr lang="ru-RU"/>
          </a:p>
        </p:txBody>
      </p:sp>
    </p:spTree>
    <p:extLst>
      <p:ext uri="{BB962C8B-B14F-4D97-AF65-F5344CB8AC3E}">
        <p14:creationId xmlns:p14="http://schemas.microsoft.com/office/powerpoint/2010/main" val="3935628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ru-R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E54BB91A-C0FC-514B-96F1-7EB088589C97}" type="datetime1">
              <a:rPr lang="en-US" smtClean="0"/>
              <a:t>11/22/2016</a:t>
            </a:fld>
            <a:endParaRPr lang="ru-R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ru-RU"/>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A70B60D5-5891-4C28-85DE-242B5CD09051}" type="slidenum">
              <a:rPr lang="ru-RU"/>
              <a:pPr>
                <a:defRPr/>
              </a:pPr>
              <a:t>‹#›</a:t>
            </a:fld>
            <a:endParaRPr lang="ru-RU"/>
          </a:p>
        </p:txBody>
      </p:sp>
    </p:spTree>
    <p:extLst>
      <p:ext uri="{BB962C8B-B14F-4D97-AF65-F5344CB8AC3E}">
        <p14:creationId xmlns:p14="http://schemas.microsoft.com/office/powerpoint/2010/main" val="11868442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00174"/>
            <a:ext cx="2057400" cy="4786346"/>
          </a:xfrm>
        </p:spPr>
        <p:txBody>
          <a:bodyPr vert="eaVert"/>
          <a:lstStyle/>
          <a:p>
            <a:r>
              <a:rPr lang="en-US" smtClean="0"/>
              <a:t>Click to edit Master title style</a:t>
            </a:r>
            <a:endParaRPr lang="ru-RU"/>
          </a:p>
        </p:txBody>
      </p:sp>
      <p:sp>
        <p:nvSpPr>
          <p:cNvPr id="3" name="Vertical Text Placeholder 2"/>
          <p:cNvSpPr>
            <a:spLocks noGrp="1"/>
          </p:cNvSpPr>
          <p:nvPr>
            <p:ph type="body" orient="vert" idx="1"/>
          </p:nvPr>
        </p:nvSpPr>
        <p:spPr>
          <a:xfrm>
            <a:off x="457200" y="1500174"/>
            <a:ext cx="6019800" cy="478634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Tree>
    <p:extLst>
      <p:ext uri="{BB962C8B-B14F-4D97-AF65-F5344CB8AC3E}">
        <p14:creationId xmlns:p14="http://schemas.microsoft.com/office/powerpoint/2010/main" val="1757679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49517"/>
            <a:ext cx="7772400" cy="1470025"/>
          </a:xfrm>
          <a:prstGeom prst="rect">
            <a:avLst/>
          </a:prstGeom>
        </p:spPr>
        <p:txBody>
          <a:bodyPr/>
          <a:lstStyle>
            <a:lvl1pPr>
              <a:defRPr b="1">
                <a:latin typeface="Arial" pitchFamily="34" charset="0"/>
                <a:cs typeface="Arial" pitchFamily="34" charset="0"/>
              </a:defRPr>
            </a:lvl1pPr>
          </a:lstStyle>
          <a:p>
            <a:r>
              <a:rPr lang="en-US" dirty="0" smtClean="0"/>
              <a:t>Click to edit Master title style</a:t>
            </a:r>
            <a:endParaRPr lang="ru-RU" dirty="0"/>
          </a:p>
        </p:txBody>
      </p:sp>
      <p:sp>
        <p:nvSpPr>
          <p:cNvPr id="3" name="Subtitle 2"/>
          <p:cNvSpPr>
            <a:spLocks noGrp="1"/>
          </p:cNvSpPr>
          <p:nvPr>
            <p:ph type="subTitle" idx="1"/>
          </p:nvPr>
        </p:nvSpPr>
        <p:spPr>
          <a:xfrm>
            <a:off x="1285852" y="3857628"/>
            <a:ext cx="6400800" cy="1752600"/>
          </a:xfrm>
          <a:prstGeom prst="rect">
            <a:avLst/>
          </a:prstGeom>
        </p:spPr>
        <p:txBody>
          <a:bodyPr/>
          <a:lstStyle>
            <a:lvl1pPr marL="0" indent="0" algn="ctr">
              <a:buNone/>
              <a:defRPr>
                <a:solidFill>
                  <a:schemeClr val="tx1">
                    <a:tint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ru-RU"/>
          </a:p>
        </p:txBody>
      </p:sp>
    </p:spTree>
    <p:extLst>
      <p:ext uri="{BB962C8B-B14F-4D97-AF65-F5344CB8AC3E}">
        <p14:creationId xmlns:p14="http://schemas.microsoft.com/office/powerpoint/2010/main" val="3244497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4000" b="1">
                <a:latin typeface="Arial" pitchFamily="34" charset="0"/>
                <a:cs typeface="Arial" pitchFamily="34" charset="0"/>
              </a:defRPr>
            </a:lvl1pPr>
          </a:lstStyle>
          <a:p>
            <a:r>
              <a:rPr lang="en-US" dirty="0" smtClean="0"/>
              <a:t>Click to edit Master title style</a:t>
            </a:r>
            <a:endParaRPr lang="ru-RU" dirty="0"/>
          </a:p>
        </p:txBody>
      </p:sp>
      <p:sp>
        <p:nvSpPr>
          <p:cNvPr id="3" name="Content Placeholder 2"/>
          <p:cNvSpPr>
            <a:spLocks noGrp="1"/>
          </p:cNvSpPr>
          <p:nvPr>
            <p:ph idx="1"/>
          </p:nvPr>
        </p:nvSpPr>
        <p:spPr>
          <a:xfrm>
            <a:off x="457200" y="1600200"/>
            <a:ext cx="8229600" cy="4525963"/>
          </a:xfrm>
          <a:prstGeom prst="rect">
            <a:avLst/>
          </a:prstGeom>
        </p:spPr>
        <p:txBody>
          <a:bodyPr/>
          <a:lstStyle>
            <a:lvl1pPr>
              <a:buFont typeface="Wingdings" pitchFamily="2" charset="2"/>
              <a:buChar char="q"/>
              <a:defRPr>
                <a:latin typeface="Arial" pitchFamily="34" charset="0"/>
                <a:cs typeface="Arial" pitchFamily="34" charset="0"/>
              </a:defRPr>
            </a:lvl1pPr>
            <a:lvl2pPr>
              <a:buFont typeface="Wingdings" pitchFamily="2" charset="2"/>
              <a:buChar char="q"/>
              <a:defRPr>
                <a:latin typeface="Arial" pitchFamily="34" charset="0"/>
                <a:cs typeface="Arial" pitchFamily="34" charset="0"/>
              </a:defRPr>
            </a:lvl2pPr>
            <a:lvl3pPr>
              <a:buFont typeface="Wingdings" pitchFamily="2" charset="2"/>
              <a:buChar char="q"/>
              <a:defRPr>
                <a:latin typeface="Arial" pitchFamily="34" charset="0"/>
                <a:cs typeface="Arial" pitchFamily="34" charset="0"/>
              </a:defRPr>
            </a:lvl3pPr>
            <a:lvl4pPr>
              <a:buFont typeface="Wingdings" pitchFamily="2" charset="2"/>
              <a:buChar char="q"/>
              <a:defRPr>
                <a:latin typeface="Arial" pitchFamily="34" charset="0"/>
                <a:cs typeface="Arial" pitchFamily="34" charset="0"/>
              </a:defRPr>
            </a:lvl4pPr>
            <a:lvl5pPr>
              <a:buFont typeface="Wingdings" pitchFamily="2" charset="2"/>
              <a:buChar char="q"/>
              <a:defRPr>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Tree>
    <p:extLst>
      <p:ext uri="{BB962C8B-B14F-4D97-AF65-F5344CB8AC3E}">
        <p14:creationId xmlns:p14="http://schemas.microsoft.com/office/powerpoint/2010/main" val="2706205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Arial" pitchFamily="34" charset="0"/>
                <a:cs typeface="Arial" pitchFamily="34" charset="0"/>
              </a:defRPr>
            </a:lvl1pPr>
          </a:lstStyle>
          <a:p>
            <a:r>
              <a:rPr lang="en-US" smtClean="0"/>
              <a:t>Click to edit Master title style</a:t>
            </a:r>
            <a:endParaRPr lang="ru-RU"/>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3426300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4000" b="1">
                <a:latin typeface="Arial" pitchFamily="34" charset="0"/>
                <a:cs typeface="Arial" pitchFamily="34" charset="0"/>
              </a:defRPr>
            </a:lvl1pPr>
          </a:lstStyle>
          <a:p>
            <a:r>
              <a:rPr lang="en-US" dirty="0" smtClean="0"/>
              <a:t>Click to edit Master title style</a:t>
            </a:r>
            <a:endParaRPr lang="ru-RU"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buFont typeface="Wingdings" pitchFamily="2" charset="2"/>
              <a:buChar char="q"/>
              <a:defRPr sz="2800">
                <a:latin typeface="Arial" pitchFamily="34" charset="0"/>
                <a:cs typeface="Arial" pitchFamily="34" charset="0"/>
              </a:defRPr>
            </a:lvl1pPr>
            <a:lvl2pPr>
              <a:buFont typeface="Wingdings" pitchFamily="2" charset="2"/>
              <a:buChar char="q"/>
              <a:defRPr sz="2400">
                <a:latin typeface="Arial" pitchFamily="34" charset="0"/>
                <a:cs typeface="Arial" pitchFamily="34" charset="0"/>
              </a:defRPr>
            </a:lvl2pPr>
            <a:lvl3pPr>
              <a:buFont typeface="Wingdings" pitchFamily="2" charset="2"/>
              <a:buChar char="q"/>
              <a:defRPr sz="2000">
                <a:latin typeface="Arial" pitchFamily="34" charset="0"/>
                <a:cs typeface="Arial" pitchFamily="34" charset="0"/>
              </a:defRPr>
            </a:lvl3pPr>
            <a:lvl4pPr>
              <a:buFont typeface="Wingdings" pitchFamily="2" charset="2"/>
              <a:buChar char="q"/>
              <a:defRPr sz="1800">
                <a:latin typeface="Arial" pitchFamily="34" charset="0"/>
                <a:cs typeface="Arial" pitchFamily="34" charset="0"/>
              </a:defRPr>
            </a:lvl4pPr>
            <a:lvl5pPr>
              <a:buFont typeface="Wingdings" pitchFamily="2" charset="2"/>
              <a:buChar char="q"/>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ru-RU" dirty="0"/>
          </a:p>
        </p:txBody>
      </p:sp>
      <p:sp>
        <p:nvSpPr>
          <p:cNvPr id="4" name="Content Placeholder 3"/>
          <p:cNvSpPr>
            <a:spLocks noGrp="1"/>
          </p:cNvSpPr>
          <p:nvPr>
            <p:ph sz="half" idx="2"/>
          </p:nvPr>
        </p:nvSpPr>
        <p:spPr>
          <a:xfrm>
            <a:off x="4648200" y="1600200"/>
            <a:ext cx="4038600" cy="4525963"/>
          </a:xfrm>
          <a:prstGeom prst="rect">
            <a:avLst/>
          </a:prstGeom>
        </p:spPr>
        <p:txBody>
          <a:bodyPr/>
          <a:lstStyle>
            <a:lvl1pPr>
              <a:buFont typeface="Wingdings" pitchFamily="2" charset="2"/>
              <a:buChar char="q"/>
              <a:defRPr sz="2800">
                <a:latin typeface="Arial" pitchFamily="34" charset="0"/>
                <a:cs typeface="Arial" pitchFamily="34" charset="0"/>
              </a:defRPr>
            </a:lvl1pPr>
            <a:lvl2pPr>
              <a:buFont typeface="Wingdings" pitchFamily="2" charset="2"/>
              <a:buChar char="q"/>
              <a:defRPr sz="2400">
                <a:latin typeface="Arial" pitchFamily="34" charset="0"/>
                <a:cs typeface="Arial" pitchFamily="34" charset="0"/>
              </a:defRPr>
            </a:lvl2pPr>
            <a:lvl3pPr>
              <a:buFont typeface="Wingdings" pitchFamily="2" charset="2"/>
              <a:buChar char="q"/>
              <a:defRPr sz="2000">
                <a:latin typeface="Arial" pitchFamily="34" charset="0"/>
                <a:cs typeface="Arial" pitchFamily="34" charset="0"/>
              </a:defRPr>
            </a:lvl3pPr>
            <a:lvl4pPr>
              <a:buFont typeface="Wingdings" pitchFamily="2" charset="2"/>
              <a:buChar char="q"/>
              <a:defRPr sz="1800">
                <a:latin typeface="Arial" pitchFamily="34" charset="0"/>
                <a:cs typeface="Arial" pitchFamily="34" charset="0"/>
              </a:defRPr>
            </a:lvl4pPr>
            <a:lvl5pPr>
              <a:buFont typeface="Wingdings" pitchFamily="2" charset="2"/>
              <a:buChar char="q"/>
              <a:defRPr sz="18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ru-RU" dirty="0"/>
          </a:p>
        </p:txBody>
      </p:sp>
    </p:spTree>
    <p:extLst>
      <p:ext uri="{BB962C8B-B14F-4D97-AF65-F5344CB8AC3E}">
        <p14:creationId xmlns:p14="http://schemas.microsoft.com/office/powerpoint/2010/main" val="1641501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4000" b="1">
                <a:latin typeface="Arial" pitchFamily="34" charset="0"/>
                <a:cs typeface="Arial" pitchFamily="34" charset="0"/>
              </a:defRPr>
            </a:lvl1pPr>
          </a:lstStyle>
          <a:p>
            <a:r>
              <a:rPr lang="en-US" dirty="0" smtClean="0"/>
              <a:t>Click to edit Master title style</a:t>
            </a:r>
            <a:endParaRPr lang="ru-RU"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buFont typeface="Wingdings" pitchFamily="2" charset="2"/>
              <a:buChar char="q"/>
              <a:defRPr sz="2400">
                <a:latin typeface="Arial" pitchFamily="34" charset="0"/>
                <a:cs typeface="Arial" pitchFamily="34" charset="0"/>
              </a:defRPr>
            </a:lvl1pPr>
            <a:lvl2pPr>
              <a:buFont typeface="Wingdings" pitchFamily="2" charset="2"/>
              <a:buChar char="q"/>
              <a:defRPr sz="2000">
                <a:latin typeface="Arial" pitchFamily="34" charset="0"/>
                <a:cs typeface="Arial" pitchFamily="34" charset="0"/>
              </a:defRPr>
            </a:lvl2pPr>
            <a:lvl3pPr>
              <a:buFont typeface="Wingdings" pitchFamily="2" charset="2"/>
              <a:buChar char="q"/>
              <a:defRPr sz="1800">
                <a:latin typeface="Arial" pitchFamily="34" charset="0"/>
                <a:cs typeface="Arial" pitchFamily="34" charset="0"/>
              </a:defRPr>
            </a:lvl3pPr>
            <a:lvl4pPr>
              <a:buFont typeface="Wingdings" pitchFamily="2" charset="2"/>
              <a:buChar char="q"/>
              <a:defRPr sz="1600">
                <a:latin typeface="Arial" pitchFamily="34" charset="0"/>
                <a:cs typeface="Arial" pitchFamily="34" charset="0"/>
              </a:defRPr>
            </a:lvl4pPr>
            <a:lvl5pPr>
              <a:buFont typeface="Wingdings" pitchFamily="2" charset="2"/>
              <a:buChar char="q"/>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ru-RU" dirty="0"/>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buFont typeface="Wingdings" pitchFamily="2" charset="2"/>
              <a:buChar char="q"/>
              <a:defRPr sz="2400">
                <a:latin typeface="Arial" pitchFamily="34" charset="0"/>
                <a:cs typeface="Arial" pitchFamily="34" charset="0"/>
              </a:defRPr>
            </a:lvl1pPr>
            <a:lvl2pPr>
              <a:buFont typeface="Wingdings" pitchFamily="2" charset="2"/>
              <a:buChar char="q"/>
              <a:defRPr sz="2000">
                <a:latin typeface="Arial" pitchFamily="34" charset="0"/>
                <a:cs typeface="Arial" pitchFamily="34" charset="0"/>
              </a:defRPr>
            </a:lvl2pPr>
            <a:lvl3pPr>
              <a:buFont typeface="Wingdings" pitchFamily="2" charset="2"/>
              <a:buChar char="q"/>
              <a:defRPr sz="1800">
                <a:latin typeface="Arial" pitchFamily="34" charset="0"/>
                <a:cs typeface="Arial" pitchFamily="34" charset="0"/>
              </a:defRPr>
            </a:lvl3pPr>
            <a:lvl4pPr>
              <a:buFont typeface="Wingdings" pitchFamily="2" charset="2"/>
              <a:buChar char="q"/>
              <a:defRPr sz="1600">
                <a:latin typeface="Arial" pitchFamily="34" charset="0"/>
                <a:cs typeface="Arial" pitchFamily="34" charset="0"/>
              </a:defRPr>
            </a:lvl4pPr>
            <a:lvl5pPr>
              <a:buFont typeface="Wingdings" pitchFamily="2" charset="2"/>
              <a:buChar char="q"/>
              <a:defRPr sz="1600">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Tree>
    <p:extLst>
      <p:ext uri="{BB962C8B-B14F-4D97-AF65-F5344CB8AC3E}">
        <p14:creationId xmlns:p14="http://schemas.microsoft.com/office/powerpoint/2010/main" val="4292894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4000" b="1">
                <a:latin typeface="Arial" pitchFamily="34" charset="0"/>
                <a:cs typeface="Arial" pitchFamily="34" charset="0"/>
              </a:defRPr>
            </a:lvl1pPr>
          </a:lstStyle>
          <a:p>
            <a:r>
              <a:rPr lang="en-US" dirty="0" smtClean="0"/>
              <a:t>Click to edit Master title style</a:t>
            </a:r>
            <a:endParaRPr lang="ru-RU" dirty="0"/>
          </a:p>
        </p:txBody>
      </p:sp>
    </p:spTree>
    <p:extLst>
      <p:ext uri="{BB962C8B-B14F-4D97-AF65-F5344CB8AC3E}">
        <p14:creationId xmlns:p14="http://schemas.microsoft.com/office/powerpoint/2010/main" val="41593030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cs typeface="+mn-cs"/>
              </a:defRPr>
            </a:lvl1pPr>
          </a:lstStyle>
          <a:p>
            <a:pPr>
              <a:defRPr/>
            </a:pPr>
            <a:fld id="{AD6FCC40-E046-AA4C-8AE2-B83F936CDB5C}" type="datetime1">
              <a:rPr lang="en-US" smtClean="0"/>
              <a:t>11/22/2016</a:t>
            </a:fld>
            <a:endParaRPr lang="ru-RU"/>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cs typeface="+mn-cs"/>
              </a:defRPr>
            </a:lvl1pPr>
          </a:lstStyle>
          <a:p>
            <a:pPr>
              <a:defRPr/>
            </a:pPr>
            <a:endParaRPr lang="ru-RU"/>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cs typeface="+mn-cs"/>
              </a:defRPr>
            </a:lvl1pPr>
          </a:lstStyle>
          <a:p>
            <a:pPr>
              <a:defRPr/>
            </a:pPr>
            <a:fld id="{78B1F7C6-23E4-4988-A07A-E56BCAA0BF96}" type="slidenum">
              <a:rPr lang="ru-RU"/>
              <a:pPr>
                <a:defRPr/>
              </a:pPr>
              <a:t>‹#›</a:t>
            </a:fld>
            <a:endParaRPr lang="ru-RU"/>
          </a:p>
        </p:txBody>
      </p:sp>
    </p:spTree>
    <p:extLst>
      <p:ext uri="{BB962C8B-B14F-4D97-AF65-F5344CB8AC3E}">
        <p14:creationId xmlns:p14="http://schemas.microsoft.com/office/powerpoint/2010/main" val="1614271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8596" y="1357298"/>
            <a:ext cx="3008313" cy="1006496"/>
          </a:xfrm>
          <a:prstGeom prst="rect">
            <a:avLst/>
          </a:prstGeom>
        </p:spPr>
        <p:txBody>
          <a:bodyPr anchor="b"/>
          <a:lstStyle>
            <a:lvl1pPr algn="l">
              <a:defRPr sz="2000" b="1">
                <a:latin typeface="Arial" pitchFamily="34" charset="0"/>
                <a:cs typeface="Arial" pitchFamily="34" charset="0"/>
              </a:defRPr>
            </a:lvl1pPr>
          </a:lstStyle>
          <a:p>
            <a:r>
              <a:rPr lang="en-US" smtClean="0"/>
              <a:t>Click to edit Master title style</a:t>
            </a:r>
            <a:endParaRPr lang="ru-RU"/>
          </a:p>
        </p:txBody>
      </p:sp>
      <p:sp>
        <p:nvSpPr>
          <p:cNvPr id="3" name="Content Placeholder 2"/>
          <p:cNvSpPr>
            <a:spLocks noGrp="1"/>
          </p:cNvSpPr>
          <p:nvPr>
            <p:ph idx="1"/>
          </p:nvPr>
        </p:nvSpPr>
        <p:spPr>
          <a:xfrm>
            <a:off x="3575050" y="1857364"/>
            <a:ext cx="5111750" cy="4714908"/>
          </a:xfrm>
          <a:prstGeom prst="rect">
            <a:avLst/>
          </a:prstGeom>
        </p:spPr>
        <p:txBody>
          <a:bodyPr/>
          <a:lstStyle>
            <a:lvl1pPr>
              <a:defRPr sz="3200">
                <a:latin typeface="Arial" pitchFamily="34" charset="0"/>
                <a:cs typeface="Arial" pitchFamily="34" charset="0"/>
              </a:defRPr>
            </a:lvl1pPr>
            <a:lvl2pPr>
              <a:defRPr sz="2800">
                <a:latin typeface="Arial" pitchFamily="34" charset="0"/>
                <a:cs typeface="Arial" pitchFamily="34" charset="0"/>
              </a:defRPr>
            </a:lvl2pPr>
            <a:lvl3pPr>
              <a:defRPr sz="2400">
                <a:latin typeface="Arial" pitchFamily="34" charset="0"/>
                <a:cs typeface="Arial" pitchFamily="34" charset="0"/>
              </a:defRPr>
            </a:lvl3pPr>
            <a:lvl4pPr>
              <a:defRPr sz="2000">
                <a:latin typeface="Arial" pitchFamily="34" charset="0"/>
                <a:cs typeface="Arial" pitchFamily="34" charset="0"/>
              </a:defRPr>
            </a:lvl4pPr>
            <a:lvl5pPr>
              <a:defRPr sz="2000">
                <a:latin typeface="Arial" pitchFamily="34" charset="0"/>
                <a:cs typeface="Arial"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ru-RU" dirty="0"/>
          </a:p>
        </p:txBody>
      </p:sp>
      <p:sp>
        <p:nvSpPr>
          <p:cNvPr id="4" name="Text Placeholder 3"/>
          <p:cNvSpPr>
            <a:spLocks noGrp="1"/>
          </p:cNvSpPr>
          <p:nvPr>
            <p:ph type="body" sz="half" idx="2"/>
          </p:nvPr>
        </p:nvSpPr>
        <p:spPr>
          <a:xfrm>
            <a:off x="457200" y="2357430"/>
            <a:ext cx="3008313" cy="4214842"/>
          </a:xfrm>
          <a:prstGeom prst="rect">
            <a:avLst/>
          </a:prstGeo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704668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14480" y="214290"/>
            <a:ext cx="5486400" cy="566738"/>
          </a:xfrm>
          <a:prstGeom prst="rect">
            <a:avLst/>
          </a:prstGeom>
        </p:spPr>
        <p:txBody>
          <a:bodyPr anchor="b"/>
          <a:lstStyle>
            <a:lvl1pPr algn="l">
              <a:defRPr sz="2800" b="1">
                <a:latin typeface="Arial" pitchFamily="34" charset="0"/>
                <a:cs typeface="Arial" pitchFamily="34" charset="0"/>
              </a:defRPr>
            </a:lvl1pPr>
          </a:lstStyle>
          <a:p>
            <a:r>
              <a:rPr lang="en-US" smtClean="0"/>
              <a:t>Click to edit Master title style</a:t>
            </a:r>
            <a:endParaRPr lang="ru-RU"/>
          </a:p>
        </p:txBody>
      </p:sp>
      <p:sp>
        <p:nvSpPr>
          <p:cNvPr id="3" name="Picture Placeholder 2"/>
          <p:cNvSpPr>
            <a:spLocks noGrp="1"/>
          </p:cNvSpPr>
          <p:nvPr>
            <p:ph type="pic" idx="1"/>
          </p:nvPr>
        </p:nvSpPr>
        <p:spPr>
          <a:xfrm>
            <a:off x="1714480" y="2428868"/>
            <a:ext cx="5486400" cy="3584591"/>
          </a:xfrm>
          <a:prstGeom prst="rect">
            <a:avLst/>
          </a:prstGeom>
        </p:spPr>
        <p:txBody>
          <a:bodyPr/>
          <a:lstStyle>
            <a:lvl1pPr marL="0" indent="0">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Text Placeholder 3"/>
          <p:cNvSpPr>
            <a:spLocks noGrp="1"/>
          </p:cNvSpPr>
          <p:nvPr>
            <p:ph type="body" sz="half" idx="2"/>
          </p:nvPr>
        </p:nvSpPr>
        <p:spPr>
          <a:xfrm>
            <a:off x="1714480" y="1571612"/>
            <a:ext cx="5486400" cy="804862"/>
          </a:xfrm>
          <a:prstGeom prst="rect">
            <a:avLst/>
          </a:prstGeo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598775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sz="4000" b="1">
                <a:latin typeface="Arial" pitchFamily="34" charset="0"/>
                <a:cs typeface="Arial" pitchFamily="34" charset="0"/>
              </a:defRPr>
            </a:lvl1pPr>
          </a:lstStyle>
          <a:p>
            <a:r>
              <a:rPr lang="en-US" dirty="0" smtClean="0"/>
              <a:t>Click to edit Master title style</a:t>
            </a:r>
            <a:endParaRPr lang="ru-RU" dirty="0"/>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Tree>
    <p:extLst>
      <p:ext uri="{BB962C8B-B14F-4D97-AF65-F5344CB8AC3E}">
        <p14:creationId xmlns:p14="http://schemas.microsoft.com/office/powerpoint/2010/main" val="3975966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43050"/>
            <a:ext cx="2057400" cy="5137145"/>
          </a:xfrm>
          <a:prstGeom prst="rect">
            <a:avLst/>
          </a:prstGeom>
        </p:spPr>
        <p:txBody>
          <a:bodyPr vert="eaVert"/>
          <a:lstStyle>
            <a:lvl1pPr>
              <a:defRPr sz="4000" b="1">
                <a:latin typeface="Arial" pitchFamily="34" charset="0"/>
                <a:cs typeface="Arial" pitchFamily="34" charset="0"/>
              </a:defRPr>
            </a:lvl1pPr>
          </a:lstStyle>
          <a:p>
            <a:r>
              <a:rPr lang="en-US" smtClean="0"/>
              <a:t>Click to edit Master title style</a:t>
            </a:r>
            <a:endParaRPr lang="ru-RU"/>
          </a:p>
        </p:txBody>
      </p:sp>
      <p:sp>
        <p:nvSpPr>
          <p:cNvPr id="3" name="Vertical Text Placeholder 2"/>
          <p:cNvSpPr>
            <a:spLocks noGrp="1"/>
          </p:cNvSpPr>
          <p:nvPr>
            <p:ph type="body" orient="vert" idx="1"/>
          </p:nvPr>
        </p:nvSpPr>
        <p:spPr>
          <a:xfrm>
            <a:off x="457200" y="1643050"/>
            <a:ext cx="6019800" cy="5137145"/>
          </a:xfrm>
          <a:prstGeom prst="rect">
            <a:avLst/>
          </a:prstGeom>
        </p:spPr>
        <p:txBody>
          <a:bodyPr vert="eaVert"/>
          <a:lstStyle>
            <a:lvl1pPr>
              <a:buFont typeface="Wingdings" pitchFamily="2" charset="2"/>
              <a:buChar char="q"/>
              <a:defRPr>
                <a:latin typeface="Arial" pitchFamily="34" charset="0"/>
                <a:cs typeface="Arial" pitchFamily="34" charset="0"/>
              </a:defRPr>
            </a:lvl1pPr>
            <a:lvl2pPr>
              <a:buFont typeface="Wingdings" pitchFamily="2" charset="2"/>
              <a:buChar char="q"/>
              <a:defRPr>
                <a:latin typeface="Arial" pitchFamily="34" charset="0"/>
                <a:cs typeface="Arial" pitchFamily="34" charset="0"/>
              </a:defRPr>
            </a:lvl2pPr>
            <a:lvl3pPr>
              <a:buFont typeface="Wingdings" pitchFamily="2" charset="2"/>
              <a:buChar char="q"/>
              <a:defRPr>
                <a:latin typeface="Arial" pitchFamily="34" charset="0"/>
                <a:cs typeface="Arial" pitchFamily="34" charset="0"/>
              </a:defRPr>
            </a:lvl3pPr>
            <a:lvl4pPr>
              <a:buFont typeface="Wingdings" pitchFamily="2" charset="2"/>
              <a:buChar char="q"/>
              <a:defRPr>
                <a:latin typeface="Arial" pitchFamily="34" charset="0"/>
                <a:cs typeface="Arial" pitchFamily="34" charset="0"/>
              </a:defRPr>
            </a:lvl4pPr>
            <a:lvl5pPr>
              <a:buFont typeface="Wingdings" pitchFamily="2" charset="2"/>
              <a:buChar char="q"/>
              <a:defRPr>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Tree>
    <p:extLst>
      <p:ext uri="{BB962C8B-B14F-4D97-AF65-F5344CB8AC3E}">
        <p14:creationId xmlns:p14="http://schemas.microsoft.com/office/powerpoint/2010/main" val="695645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14480" y="2130425"/>
            <a:ext cx="7072362" cy="1470025"/>
          </a:xfrm>
        </p:spPr>
        <p:txBody>
          <a:bodyPr/>
          <a:lstStyle>
            <a:lvl1pPr algn="ctr">
              <a:defRPr/>
            </a:lvl1pPr>
          </a:lstStyle>
          <a:p>
            <a:r>
              <a:rPr lang="en-US" dirty="0" smtClean="0"/>
              <a:t>Click to edit Master title style</a:t>
            </a:r>
            <a:endParaRPr lang="ru-RU" dirty="0"/>
          </a:p>
        </p:txBody>
      </p:sp>
      <p:sp>
        <p:nvSpPr>
          <p:cNvPr id="3" name="Subtitle 2"/>
          <p:cNvSpPr>
            <a:spLocks noGrp="1"/>
          </p:cNvSpPr>
          <p:nvPr>
            <p:ph type="subTitle" idx="1"/>
          </p:nvPr>
        </p:nvSpPr>
        <p:spPr>
          <a:xfrm>
            <a:off x="1714480" y="3886200"/>
            <a:ext cx="7072362"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ru-RU" dirty="0"/>
          </a:p>
        </p:txBody>
      </p:sp>
    </p:spTree>
    <p:extLst>
      <p:ext uri="{BB962C8B-B14F-4D97-AF65-F5344CB8AC3E}">
        <p14:creationId xmlns:p14="http://schemas.microsoft.com/office/powerpoint/2010/main" val="28814198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dirty="0" smtClean="0"/>
              <a:t>Click to edit Master title style</a:t>
            </a:r>
            <a:endParaRPr lang="ru-RU" dirty="0"/>
          </a:p>
        </p:txBody>
      </p:sp>
      <p:sp>
        <p:nvSpPr>
          <p:cNvPr id="3" name="Content Placeholder 2"/>
          <p:cNvSpPr>
            <a:spLocks noGrp="1"/>
          </p:cNvSpPr>
          <p:nvPr>
            <p:ph idx="1"/>
          </p:nvPr>
        </p:nvSpPr>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ru-RU" dirty="0"/>
          </a:p>
        </p:txBody>
      </p:sp>
    </p:spTree>
    <p:extLst>
      <p:ext uri="{BB962C8B-B14F-4D97-AF65-F5344CB8AC3E}">
        <p14:creationId xmlns:p14="http://schemas.microsoft.com/office/powerpoint/2010/main" val="23763644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14480" y="4429121"/>
            <a:ext cx="7286676" cy="1362075"/>
          </a:xfrm>
        </p:spPr>
        <p:txBody>
          <a:bodyPr anchor="t"/>
          <a:lstStyle>
            <a:lvl1pPr algn="l">
              <a:defRPr sz="4000" b="1" cap="all">
                <a:latin typeface="Arial" pitchFamily="34" charset="0"/>
                <a:cs typeface="Arial" pitchFamily="34" charset="0"/>
              </a:defRPr>
            </a:lvl1pPr>
          </a:lstStyle>
          <a:p>
            <a:r>
              <a:rPr lang="en-US" smtClean="0"/>
              <a:t>Click to edit Master title style</a:t>
            </a:r>
            <a:endParaRPr lang="ru-RU"/>
          </a:p>
        </p:txBody>
      </p:sp>
      <p:sp>
        <p:nvSpPr>
          <p:cNvPr id="3" name="Text Placeholder 2"/>
          <p:cNvSpPr>
            <a:spLocks noGrp="1"/>
          </p:cNvSpPr>
          <p:nvPr>
            <p:ph type="body" idx="1"/>
          </p:nvPr>
        </p:nvSpPr>
        <p:spPr>
          <a:xfrm>
            <a:off x="1714480" y="2928934"/>
            <a:ext cx="7286676" cy="1500187"/>
          </a:xfrm>
        </p:spPr>
        <p:txBody>
          <a:bodyPr anchor="b"/>
          <a:lstStyle>
            <a:lvl1pPr marL="0" indent="0">
              <a:buNone/>
              <a:defRPr sz="2000">
                <a:solidFill>
                  <a:schemeClr val="tx1">
                    <a:tint val="75000"/>
                  </a:schemeClr>
                </a:solidFill>
                <a:latin typeface="Arial" pitchFamily="34" charset="0"/>
                <a:cs typeface="Arial"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294329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14480" y="274638"/>
            <a:ext cx="7286676" cy="1143000"/>
          </a:xfrm>
        </p:spPr>
        <p:txBody>
          <a:bodyPr/>
          <a:lstStyle/>
          <a:p>
            <a:r>
              <a:rPr lang="en-US" dirty="0" smtClean="0"/>
              <a:t>Click to edit Master title style</a:t>
            </a:r>
            <a:endParaRPr lang="ru-RU" dirty="0"/>
          </a:p>
        </p:txBody>
      </p:sp>
      <p:sp>
        <p:nvSpPr>
          <p:cNvPr id="3" name="Content Placeholder 2"/>
          <p:cNvSpPr>
            <a:spLocks noGrp="1"/>
          </p:cNvSpPr>
          <p:nvPr>
            <p:ph sz="half" idx="1"/>
          </p:nvPr>
        </p:nvSpPr>
        <p:spPr>
          <a:xfrm>
            <a:off x="1714480" y="1600200"/>
            <a:ext cx="35719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ru-RU" dirty="0"/>
          </a:p>
        </p:txBody>
      </p:sp>
      <p:sp>
        <p:nvSpPr>
          <p:cNvPr id="4" name="Content Placeholder 3"/>
          <p:cNvSpPr>
            <a:spLocks noGrp="1"/>
          </p:cNvSpPr>
          <p:nvPr>
            <p:ph sz="half" idx="2"/>
          </p:nvPr>
        </p:nvSpPr>
        <p:spPr>
          <a:xfrm>
            <a:off x="5429256" y="1600200"/>
            <a:ext cx="35719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ru-RU" dirty="0"/>
          </a:p>
        </p:txBody>
      </p:sp>
    </p:spTree>
    <p:extLst>
      <p:ext uri="{BB962C8B-B14F-4D97-AF65-F5344CB8AC3E}">
        <p14:creationId xmlns:p14="http://schemas.microsoft.com/office/powerpoint/2010/main" val="40092252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itchFamily="34" charset="0"/>
                <a:cs typeface="Arial" pitchFamily="34" charset="0"/>
              </a:defRPr>
            </a:lvl1pPr>
          </a:lstStyle>
          <a:p>
            <a:r>
              <a:rPr lang="en-US" dirty="0" smtClean="0"/>
              <a:t>Click to edit Master title style</a:t>
            </a:r>
            <a:endParaRPr lang="ru-RU" dirty="0"/>
          </a:p>
        </p:txBody>
      </p:sp>
      <p:sp>
        <p:nvSpPr>
          <p:cNvPr id="3" name="Text Placeholder 2"/>
          <p:cNvSpPr>
            <a:spLocks noGrp="1"/>
          </p:cNvSpPr>
          <p:nvPr>
            <p:ph type="body" idx="1"/>
          </p:nvPr>
        </p:nvSpPr>
        <p:spPr>
          <a:xfrm>
            <a:off x="1743084" y="1535113"/>
            <a:ext cx="3497288" cy="639762"/>
          </a:xfrm>
        </p:spPr>
        <p:txBody>
          <a:bodyPr anchor="b"/>
          <a:lstStyle>
            <a:lvl1pPr marL="0" indent="0">
              <a:buNone/>
              <a:defRPr sz="2000" b="1">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743084" y="2174875"/>
            <a:ext cx="3497288" cy="3951288"/>
          </a:xfrm>
        </p:spPr>
        <p:txBody>
          <a:bodyPr/>
          <a:lstStyle>
            <a:lvl1pPr>
              <a:defRPr sz="20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400">
                <a:latin typeface="Arial" pitchFamily="34" charset="0"/>
                <a:cs typeface="Arial" pitchFamily="34" charset="0"/>
              </a:defRPr>
            </a:lvl4pPr>
            <a:lvl5pPr>
              <a:defRPr sz="1400">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5" name="Text Placeholder 4"/>
          <p:cNvSpPr>
            <a:spLocks noGrp="1"/>
          </p:cNvSpPr>
          <p:nvPr>
            <p:ph type="body" sz="quarter" idx="3"/>
          </p:nvPr>
        </p:nvSpPr>
        <p:spPr>
          <a:xfrm>
            <a:off x="5429256" y="1535113"/>
            <a:ext cx="3498662" cy="639762"/>
          </a:xfrm>
        </p:spPr>
        <p:txBody>
          <a:bodyPr anchor="b"/>
          <a:lstStyle>
            <a:lvl1pPr marL="0" indent="0">
              <a:buNone/>
              <a:defRPr sz="2000" b="1">
                <a:latin typeface="Arial" pitchFamily="34" charset="0"/>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429256" y="2174875"/>
            <a:ext cx="3498662" cy="3951288"/>
          </a:xfrm>
        </p:spPr>
        <p:txBody>
          <a:bodyPr/>
          <a:lstStyle>
            <a:lvl1pPr>
              <a:defRPr sz="2000">
                <a:latin typeface="Arial" pitchFamily="34" charset="0"/>
                <a:cs typeface="Arial" pitchFamily="34" charset="0"/>
              </a:defRPr>
            </a:lvl1pPr>
            <a:lvl2pPr>
              <a:defRPr sz="1800">
                <a:latin typeface="Arial" pitchFamily="34" charset="0"/>
                <a:cs typeface="Arial" pitchFamily="34" charset="0"/>
              </a:defRPr>
            </a:lvl2pPr>
            <a:lvl3pPr>
              <a:defRPr sz="1600">
                <a:latin typeface="Arial" pitchFamily="34" charset="0"/>
                <a:cs typeface="Arial" pitchFamily="34" charset="0"/>
              </a:defRPr>
            </a:lvl3pPr>
            <a:lvl4pPr>
              <a:defRPr sz="1400">
                <a:latin typeface="Arial" pitchFamily="34" charset="0"/>
                <a:cs typeface="Arial" pitchFamily="34" charset="0"/>
              </a:defRPr>
            </a:lvl4pPr>
            <a:lvl5pPr>
              <a:defRPr sz="1400">
                <a:latin typeface="Arial" pitchFamily="34" charset="0"/>
                <a:cs typeface="Arial" pitchFamily="34" charset="0"/>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Tree>
    <p:extLst>
      <p:ext uri="{BB962C8B-B14F-4D97-AF65-F5344CB8AC3E}">
        <p14:creationId xmlns:p14="http://schemas.microsoft.com/office/powerpoint/2010/main" val="4266208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ru-RU" dirty="0"/>
          </a:p>
        </p:txBody>
      </p:sp>
    </p:spTree>
    <p:extLst>
      <p:ext uri="{BB962C8B-B14F-4D97-AF65-F5344CB8AC3E}">
        <p14:creationId xmlns:p14="http://schemas.microsoft.com/office/powerpoint/2010/main" val="5407462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6623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ounded Rectangle 4"/>
          <p:cNvSpPr/>
          <p:nvPr/>
        </p:nvSpPr>
        <p:spPr>
          <a:xfrm>
            <a:off x="428625" y="285750"/>
            <a:ext cx="3071813" cy="5857875"/>
          </a:xfrm>
          <a:prstGeom prst="roundRect">
            <a:avLst>
              <a:gd name="adj" fmla="val 7406"/>
            </a:avLst>
          </a:prstGeom>
          <a:gradFill>
            <a:gsLst>
              <a:gs pos="0">
                <a:schemeClr val="bg1">
                  <a:alpha val="67000"/>
                </a:schemeClr>
              </a:gs>
              <a:gs pos="100000">
                <a:schemeClr val="bg1">
                  <a:alpha val="6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latin typeface="Arial" pitchFamily="34" charset="0"/>
              <a:cs typeface="Arial" pitchFamily="34" charset="0"/>
            </a:endParaRPr>
          </a:p>
        </p:txBody>
      </p:sp>
      <p:sp>
        <p:nvSpPr>
          <p:cNvPr id="2" name="Title 1"/>
          <p:cNvSpPr>
            <a:spLocks noGrp="1"/>
          </p:cNvSpPr>
          <p:nvPr>
            <p:ph type="title"/>
          </p:nvPr>
        </p:nvSpPr>
        <p:spPr>
          <a:xfrm>
            <a:off x="457200" y="273050"/>
            <a:ext cx="3008313" cy="1162050"/>
          </a:xfrm>
        </p:spPr>
        <p:txBody>
          <a:bodyPr anchor="b"/>
          <a:lstStyle>
            <a:lvl1pPr algn="l">
              <a:defRPr sz="2000" b="1">
                <a:latin typeface="Arial" pitchFamily="34" charset="0"/>
                <a:cs typeface="Arial" pitchFamily="34" charset="0"/>
              </a:defRPr>
            </a:lvl1pPr>
          </a:lstStyle>
          <a:p>
            <a:r>
              <a:rPr lang="en-US" dirty="0" smtClean="0"/>
              <a:t>Click to edit Master title style</a:t>
            </a:r>
            <a:endParaRPr lang="ru-RU" dirty="0"/>
          </a:p>
        </p:txBody>
      </p:sp>
      <p:sp>
        <p:nvSpPr>
          <p:cNvPr id="3" name="Content Placeholder 2"/>
          <p:cNvSpPr>
            <a:spLocks noGrp="1"/>
          </p:cNvSpPr>
          <p:nvPr>
            <p:ph idx="1"/>
          </p:nvPr>
        </p:nvSpPr>
        <p:spPr>
          <a:xfrm>
            <a:off x="3575050" y="273050"/>
            <a:ext cx="5111750" cy="5853113"/>
          </a:xfrm>
        </p:spPr>
        <p:txBody>
          <a:bodyPr/>
          <a:lstStyle>
            <a:lvl1pPr>
              <a:defRPr sz="3200">
                <a:latin typeface="Arial" pitchFamily="34" charset="0"/>
                <a:cs typeface="Arial" pitchFamily="34" charset="0"/>
              </a:defRPr>
            </a:lvl1pPr>
            <a:lvl2pPr>
              <a:defRPr sz="2800">
                <a:latin typeface="Arial" pitchFamily="34" charset="0"/>
                <a:cs typeface="Arial" pitchFamily="34" charset="0"/>
              </a:defRPr>
            </a:lvl2pPr>
            <a:lvl3pPr>
              <a:defRPr sz="2400">
                <a:latin typeface="Arial" pitchFamily="34" charset="0"/>
                <a:cs typeface="Arial" pitchFamily="34" charset="0"/>
              </a:defRPr>
            </a:lvl3pPr>
            <a:lvl4pPr>
              <a:defRPr sz="2000">
                <a:latin typeface="Arial" pitchFamily="34" charset="0"/>
                <a:cs typeface="Arial" pitchFamily="34" charset="0"/>
              </a:defRPr>
            </a:lvl4pPr>
            <a:lvl5pPr>
              <a:defRPr sz="2000">
                <a:latin typeface="Arial" pitchFamily="34" charset="0"/>
                <a:cs typeface="Arial" pitchFamily="34" charset="0"/>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209854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smtClean="0"/>
              <a:t>Click to edit Master title style</a:t>
            </a:r>
            <a:endParaRPr lang="ru-RU"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42799244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ru-RU"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ru-RU" dirty="0"/>
          </a:p>
        </p:txBody>
      </p:sp>
    </p:spTree>
    <p:extLst>
      <p:ext uri="{BB962C8B-B14F-4D97-AF65-F5344CB8AC3E}">
        <p14:creationId xmlns:p14="http://schemas.microsoft.com/office/powerpoint/2010/main" val="3610320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dirty="0" smtClean="0"/>
              <a:t>Click to edit Master title style</a:t>
            </a:r>
            <a:endParaRPr lang="ru-RU"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ru-RU" dirty="0"/>
          </a:p>
        </p:txBody>
      </p:sp>
    </p:spTree>
    <p:extLst>
      <p:ext uri="{BB962C8B-B14F-4D97-AF65-F5344CB8AC3E}">
        <p14:creationId xmlns:p14="http://schemas.microsoft.com/office/powerpoint/2010/main" val="3255326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chemeClr val="tx1"/>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C35B37D7-6373-1C44-9914-84DC958FE13F}" type="datetime1">
              <a:rPr lang="en-US" smtClean="0"/>
              <a:t>11/22/2016</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FAB73BC-B049-4115-A692-8D63A059BFB8}" type="slidenum">
              <a:rPr lang="en-US" smtClean="0"/>
              <a:pPr/>
              <a:t>‹#›</a:t>
            </a:fld>
            <a:endParaRPr lang="en-US" dirty="0"/>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70987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8C5F0AA-00A0-C24D-98A4-73CE0C81A2C1}" type="datetime1">
              <a:rPr lang="en-US" smtClean="0"/>
              <a:t>11/22/2016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8E3F4F-51B2-42EE-AFA2-40C4572185CC}" type="slidenum">
              <a:rPr lang="en-US" smtClean="0"/>
              <a:t>‹#›</a:t>
            </a:fld>
            <a:endParaRPr lang="en-US" dirty="0"/>
          </a:p>
        </p:txBody>
      </p:sp>
    </p:spTree>
    <p:extLst>
      <p:ext uri="{BB962C8B-B14F-4D97-AF65-F5344CB8AC3E}">
        <p14:creationId xmlns:p14="http://schemas.microsoft.com/office/powerpoint/2010/main" val="30984370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tx1"/>
                </a:solidFill>
              </a:defRPr>
            </a:lvl1pPr>
          </a:lstStyle>
          <a:p>
            <a:fld id="{D0F25CEB-8AB4-724C-9081-272B832077E6}" type="datetime1">
              <a:rPr lang="en-US" smtClean="0"/>
              <a:t>11/22/2016</a:t>
            </a:fld>
            <a:endParaRPr lang="en-US"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4FAB73BC-B049-4115-A692-8D63A059BFB8}" type="slidenum">
              <a:rPr lang="en-US" smtClean="0"/>
              <a:pPr/>
              <a:t>‹#›</a:t>
            </a:fld>
            <a:endParaRPr lang="en-US" dirty="0"/>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229470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D03A512-80BD-D746-B95E-A53F55C6C8DF}" type="datetime1">
              <a:rPr lang="en-US" smtClean="0"/>
              <a:t>11/22/2016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8558259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7FFF6FE-CD2D-B349-9737-72BCE064FEBC}" type="datetime1">
              <a:rPr lang="en-US" smtClean="0"/>
              <a:t>11/22/2016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8047677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2E88184-73A6-5F44-A035-D6628E690748}" type="datetime1">
              <a:rPr lang="en-US" smtClean="0"/>
              <a:t>11/22/2016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443880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98696EF2-A321-804E-B744-410988F060CB}" type="datetime1">
              <a:rPr lang="en-US" smtClean="0"/>
              <a:t>11/22/2016</a:t>
            </a:fld>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78B1F7C6-23E4-4988-A07A-E56BCAA0BF96}" type="slidenum">
              <a:rPr lang="ru-RU" smtClean="0"/>
              <a:pPr>
                <a:defRPr/>
              </a:pPr>
              <a:t>‹#›</a:t>
            </a:fld>
            <a:endParaRPr lang="ru-RU"/>
          </a:p>
        </p:txBody>
      </p:sp>
    </p:spTree>
    <p:extLst>
      <p:ext uri="{BB962C8B-B14F-4D97-AF65-F5344CB8AC3E}">
        <p14:creationId xmlns:p14="http://schemas.microsoft.com/office/powerpoint/2010/main" val="22531283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smtClean="0"/>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C1AC09-1EBE-334C-A41A-1F3A72969BD0}" type="datetime1">
              <a:rPr lang="en-US" smtClean="0"/>
              <a:t>11/22/2016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840165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982E5B-BAE9-D141-BBB5-95AC8B0EBA13}" type="datetime1">
              <a:rPr lang="en-US" smtClean="0"/>
              <a:t>11/22/2016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983336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B81217-01E2-6D47-AC85-9F8DDDE03C35}" type="datetime1">
              <a:rPr lang="en-US" smtClean="0"/>
              <a:t>11/22/2016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9029107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6FACB2D-B662-BC4C-900A-6EB6ACF7D9E7}" type="datetime1">
              <a:rPr lang="en-US" smtClean="0"/>
              <a:t>11/22/2016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563436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l="-10000" r="-10000"/>
          </a:stretch>
        </a:blipFill>
        <a:effectLst/>
      </p:bgPr>
    </p:bg>
    <p:spTree>
      <p:nvGrpSpPr>
        <p:cNvPr id="1" name=""/>
        <p:cNvGrpSpPr/>
        <p:nvPr/>
      </p:nvGrpSpPr>
      <p:grpSpPr>
        <a:xfrm>
          <a:off x="0" y="0"/>
          <a:ext cx="0" cy="0"/>
          <a:chOff x="0" y="0"/>
          <a:chExt cx="0" cy="0"/>
        </a:xfrm>
      </p:grpSpPr>
      <p:sp>
        <p:nvSpPr>
          <p:cNvPr id="7" name="Rounded Rectangle 6"/>
          <p:cNvSpPr/>
          <p:nvPr/>
        </p:nvSpPr>
        <p:spPr>
          <a:xfrm>
            <a:off x="214313" y="1428750"/>
            <a:ext cx="8786812" cy="4929188"/>
          </a:xfrm>
          <a:prstGeom prst="roundRect">
            <a:avLst>
              <a:gd name="adj" fmla="val 2913"/>
            </a:avLst>
          </a:prstGeom>
          <a:gradFill>
            <a:gsLst>
              <a:gs pos="0">
                <a:schemeClr val="bg1"/>
              </a:gs>
              <a:gs pos="100000">
                <a:schemeClr val="bg1">
                  <a:alpha val="69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latin typeface="Arial" pitchFamily="34" charset="0"/>
              <a:cs typeface="Arial" pitchFamily="34" charset="0"/>
            </a:endParaRPr>
          </a:p>
        </p:txBody>
      </p:sp>
      <p:sp>
        <p:nvSpPr>
          <p:cNvPr id="1027"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ru-RU" smtClean="0"/>
          </a:p>
        </p:txBody>
      </p:sp>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smtClean="0"/>
          </a:p>
        </p:txBody>
      </p:sp>
    </p:spTree>
  </p:cSld>
  <p:clrMap bg1="lt1" tx1="dk1" bg2="lt2" tx2="dk2" accent1="accent1" accent2="accent2" accent3="accent3" accent4="accent4" accent5="accent5" accent6="accent6" hlink="hlink" folHlink="folHlink"/>
  <p:sldLayoutIdLst>
    <p:sldLayoutId id="2147485781" r:id="rId1"/>
    <p:sldLayoutId id="2147485782" r:id="rId2"/>
    <p:sldLayoutId id="2147485783" r:id="rId3"/>
    <p:sldLayoutId id="2147485784" r:id="rId4"/>
    <p:sldLayoutId id="2147485785" r:id="rId5"/>
    <p:sldLayoutId id="2147485786" r:id="rId6"/>
    <p:sldLayoutId id="2147485787" r:id="rId7"/>
    <p:sldLayoutId id="2147485788" r:id="rId8"/>
    <p:sldLayoutId id="2147485789" r:id="rId9"/>
    <p:sldLayoutId id="2147485790" r:id="rId10"/>
    <p:sldLayoutId id="2147485753" r:id="rId11"/>
  </p:sldLayoutIdLst>
  <p:timing>
    <p:tnLst>
      <p:par>
        <p:cTn id="1" dur="indefinite" restart="never" nodeType="tmRoot"/>
      </p:par>
    </p:tnLst>
  </p:timing>
  <p:hf hdr="0" ftr="0" dt="0"/>
  <p:txStyles>
    <p:titleStyle>
      <a:lvl1pPr algn="l" rtl="0" eaLnBrk="1" fontAlgn="base" hangingPunct="1">
        <a:spcBef>
          <a:spcPct val="0"/>
        </a:spcBef>
        <a:spcAft>
          <a:spcPct val="0"/>
        </a:spcAft>
        <a:defRPr sz="4000" b="1" kern="1200">
          <a:solidFill>
            <a:schemeClr val="tx1"/>
          </a:solidFill>
          <a:latin typeface="Arial" pitchFamily="34" charset="0"/>
          <a:ea typeface="+mj-ea"/>
          <a:cs typeface="Arial" pitchFamily="34" charset="0"/>
        </a:defRPr>
      </a:lvl1pPr>
      <a:lvl2pPr algn="l" rtl="0" eaLnBrk="1" fontAlgn="base" hangingPunct="1">
        <a:spcBef>
          <a:spcPct val="0"/>
        </a:spcBef>
        <a:spcAft>
          <a:spcPct val="0"/>
        </a:spcAft>
        <a:defRPr sz="4000" b="1">
          <a:solidFill>
            <a:schemeClr val="tx1"/>
          </a:solidFill>
          <a:latin typeface="Arial" pitchFamily="34" charset="0"/>
          <a:cs typeface="Arial" pitchFamily="34" charset="0"/>
        </a:defRPr>
      </a:lvl2pPr>
      <a:lvl3pPr algn="l" rtl="0" eaLnBrk="1" fontAlgn="base" hangingPunct="1">
        <a:spcBef>
          <a:spcPct val="0"/>
        </a:spcBef>
        <a:spcAft>
          <a:spcPct val="0"/>
        </a:spcAft>
        <a:defRPr sz="4000" b="1">
          <a:solidFill>
            <a:schemeClr val="tx1"/>
          </a:solidFill>
          <a:latin typeface="Arial" pitchFamily="34" charset="0"/>
          <a:cs typeface="Arial" pitchFamily="34" charset="0"/>
        </a:defRPr>
      </a:lvl3pPr>
      <a:lvl4pPr algn="l" rtl="0" eaLnBrk="1" fontAlgn="base" hangingPunct="1">
        <a:spcBef>
          <a:spcPct val="0"/>
        </a:spcBef>
        <a:spcAft>
          <a:spcPct val="0"/>
        </a:spcAft>
        <a:defRPr sz="4000" b="1">
          <a:solidFill>
            <a:schemeClr val="tx1"/>
          </a:solidFill>
          <a:latin typeface="Arial" pitchFamily="34" charset="0"/>
          <a:cs typeface="Arial" pitchFamily="34" charset="0"/>
        </a:defRPr>
      </a:lvl4pPr>
      <a:lvl5pPr algn="l" rtl="0" eaLnBrk="1" fontAlgn="base" hangingPunct="1">
        <a:spcBef>
          <a:spcPct val="0"/>
        </a:spcBef>
        <a:spcAft>
          <a:spcPct val="0"/>
        </a:spcAft>
        <a:defRPr sz="4000" b="1">
          <a:solidFill>
            <a:schemeClr val="tx1"/>
          </a:solidFill>
          <a:latin typeface="Arial" pitchFamily="34" charset="0"/>
          <a:cs typeface="Arial"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Wingdings" pitchFamily="2" charset="2"/>
        <a:buChar char="q"/>
        <a:defRPr sz="3200" kern="1200">
          <a:solidFill>
            <a:schemeClr val="tx1"/>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Wingdings" pitchFamily="2" charset="2"/>
        <a:buChar char="q"/>
        <a:defRPr sz="2800" kern="1200">
          <a:solidFill>
            <a:schemeClr val="tx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Wingdings" pitchFamily="2" charset="2"/>
        <a:buChar char="q"/>
        <a:defRPr sz="2400" kern="1200">
          <a:solidFill>
            <a:schemeClr val="tx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Wingdings" pitchFamily="2" charset="2"/>
        <a:buChar char="q"/>
        <a:defRPr sz="2000" kern="1200">
          <a:solidFill>
            <a:schemeClr val="tx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Wingdings" pitchFamily="2" charset="2"/>
        <a:buChar char="q"/>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l="-10000" r="-10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5754" r:id="rId1"/>
    <p:sldLayoutId id="2147485755" r:id="rId2"/>
    <p:sldLayoutId id="2147485756" r:id="rId3"/>
    <p:sldLayoutId id="2147485757" r:id="rId4"/>
    <p:sldLayoutId id="2147485758" r:id="rId5"/>
    <p:sldLayoutId id="2147485759" r:id="rId6"/>
    <p:sldLayoutId id="2147485791" r:id="rId7"/>
    <p:sldLayoutId id="2147485760" r:id="rId8"/>
    <p:sldLayoutId id="2147485761" r:id="rId9"/>
    <p:sldLayoutId id="2147485762" r:id="rId10"/>
    <p:sldLayoutId id="2147485763" r:id="rId11"/>
  </p:sldLayoutIdLst>
  <p:timing>
    <p:tnLst>
      <p:par>
        <p:cTn id="1" dur="indefinite" restart="never" nodeType="tmRoot"/>
      </p:par>
    </p:tnLst>
  </p:timing>
  <p:hf hdr="0" ftr="0" dt="0"/>
  <p:txStyles>
    <p:titleStyle>
      <a:lvl1pPr algn="ctr" rtl="0" eaLnBrk="0" fontAlgn="base" hangingPunct="0">
        <a:spcBef>
          <a:spcPct val="0"/>
        </a:spcBef>
        <a:spcAft>
          <a:spcPct val="0"/>
        </a:spcAft>
        <a:defRPr sz="4400" kern="1200">
          <a:solidFill>
            <a:schemeClr val="tx1"/>
          </a:solidFill>
          <a:latin typeface="Krungthep"/>
          <a:ea typeface="+mj-ea"/>
          <a:cs typeface="+mj-cs"/>
        </a:defRPr>
      </a:lvl1pPr>
      <a:lvl2pPr algn="ctr" rtl="0" eaLnBrk="0" fontAlgn="base" hangingPunct="0">
        <a:spcBef>
          <a:spcPct val="0"/>
        </a:spcBef>
        <a:spcAft>
          <a:spcPct val="0"/>
        </a:spcAft>
        <a:defRPr sz="4400">
          <a:solidFill>
            <a:schemeClr val="tx1"/>
          </a:solidFill>
          <a:latin typeface="Krungthep"/>
        </a:defRPr>
      </a:lvl2pPr>
      <a:lvl3pPr algn="ctr" rtl="0" eaLnBrk="0" fontAlgn="base" hangingPunct="0">
        <a:spcBef>
          <a:spcPct val="0"/>
        </a:spcBef>
        <a:spcAft>
          <a:spcPct val="0"/>
        </a:spcAft>
        <a:defRPr sz="4400">
          <a:solidFill>
            <a:schemeClr val="tx1"/>
          </a:solidFill>
          <a:latin typeface="Krungthep"/>
        </a:defRPr>
      </a:lvl3pPr>
      <a:lvl4pPr algn="ctr" rtl="0" eaLnBrk="0" fontAlgn="base" hangingPunct="0">
        <a:spcBef>
          <a:spcPct val="0"/>
        </a:spcBef>
        <a:spcAft>
          <a:spcPct val="0"/>
        </a:spcAft>
        <a:defRPr sz="4400">
          <a:solidFill>
            <a:schemeClr val="tx1"/>
          </a:solidFill>
          <a:latin typeface="Krungthep"/>
        </a:defRPr>
      </a:lvl4pPr>
      <a:lvl5pPr algn="ctr" rtl="0" eaLnBrk="0" fontAlgn="base" hangingPunct="0">
        <a:spcBef>
          <a:spcPct val="0"/>
        </a:spcBef>
        <a:spcAft>
          <a:spcPct val="0"/>
        </a:spcAft>
        <a:defRPr sz="4400">
          <a:solidFill>
            <a:schemeClr val="tx1"/>
          </a:solidFill>
          <a:latin typeface="Krungthep"/>
        </a:defRPr>
      </a:lvl5pPr>
      <a:lvl6pPr marL="457200" algn="ctr" rtl="0" fontAlgn="base">
        <a:spcBef>
          <a:spcPct val="0"/>
        </a:spcBef>
        <a:spcAft>
          <a:spcPct val="0"/>
        </a:spcAft>
        <a:defRPr sz="4400">
          <a:solidFill>
            <a:schemeClr val="tx1"/>
          </a:solidFill>
          <a:latin typeface="Krungthep"/>
        </a:defRPr>
      </a:lvl6pPr>
      <a:lvl7pPr marL="914400" algn="ctr" rtl="0" fontAlgn="base">
        <a:spcBef>
          <a:spcPct val="0"/>
        </a:spcBef>
        <a:spcAft>
          <a:spcPct val="0"/>
        </a:spcAft>
        <a:defRPr sz="4400">
          <a:solidFill>
            <a:schemeClr val="tx1"/>
          </a:solidFill>
          <a:latin typeface="Krungthep"/>
        </a:defRPr>
      </a:lvl7pPr>
      <a:lvl8pPr marL="1371600" algn="ctr" rtl="0" fontAlgn="base">
        <a:spcBef>
          <a:spcPct val="0"/>
        </a:spcBef>
        <a:spcAft>
          <a:spcPct val="0"/>
        </a:spcAft>
        <a:defRPr sz="4400">
          <a:solidFill>
            <a:schemeClr val="tx1"/>
          </a:solidFill>
          <a:latin typeface="Krungthep"/>
        </a:defRPr>
      </a:lvl8pPr>
      <a:lvl9pPr marL="1828800" algn="ctr" rtl="0" fontAlgn="base">
        <a:spcBef>
          <a:spcPct val="0"/>
        </a:spcBef>
        <a:spcAft>
          <a:spcPct val="0"/>
        </a:spcAft>
        <a:defRPr sz="4400">
          <a:solidFill>
            <a:schemeClr val="tx1"/>
          </a:solidFill>
          <a:latin typeface="Krungthep"/>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lum/>
          </a:blip>
          <a:srcRect/>
          <a:stretch>
            <a:fillRect l="-10000" r="-10000"/>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1714500" y="274638"/>
            <a:ext cx="72151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ru-RU" smtClean="0"/>
          </a:p>
        </p:txBody>
      </p:sp>
      <p:sp>
        <p:nvSpPr>
          <p:cNvPr id="2051" name="Text Placeholder 2"/>
          <p:cNvSpPr>
            <a:spLocks noGrp="1"/>
          </p:cNvSpPr>
          <p:nvPr>
            <p:ph type="body" idx="1"/>
          </p:nvPr>
        </p:nvSpPr>
        <p:spPr bwMode="auto">
          <a:xfrm>
            <a:off x="1714500" y="1643063"/>
            <a:ext cx="7215188"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ru-RU" smtClean="0"/>
          </a:p>
        </p:txBody>
      </p:sp>
      <p:sp>
        <p:nvSpPr>
          <p:cNvPr id="2" name="TextBox 1"/>
          <p:cNvSpPr txBox="1"/>
          <p:nvPr userDrawn="1"/>
        </p:nvSpPr>
        <p:spPr>
          <a:xfrm>
            <a:off x="0" y="5972145"/>
            <a:ext cx="1219200" cy="200055"/>
          </a:xfrm>
          <a:prstGeom prst="rect">
            <a:avLst/>
          </a:prstGeom>
          <a:noFill/>
        </p:spPr>
        <p:txBody>
          <a:bodyPr wrap="square" rtlCol="0">
            <a:spAutoFit/>
          </a:bodyPr>
          <a:lstStyle/>
          <a:p>
            <a:pPr algn="ctr"/>
            <a:r>
              <a:rPr lang="en-US" sz="700" b="1" i="0" dirty="0" smtClean="0">
                <a:solidFill>
                  <a:srgbClr val="FFFFFF"/>
                </a:solidFill>
                <a:latin typeface="Helvetica Neue"/>
                <a:cs typeface="Helvetica Neue"/>
              </a:rPr>
              <a:t>ENERGY</a:t>
            </a:r>
            <a:r>
              <a:rPr lang="en-US" sz="700" b="1" i="0" baseline="0" dirty="0" smtClean="0">
                <a:solidFill>
                  <a:srgbClr val="FFFFFF"/>
                </a:solidFill>
                <a:latin typeface="Helvetica Neue"/>
                <a:cs typeface="Helvetica Neue"/>
              </a:rPr>
              <a:t> DEPARTMENT</a:t>
            </a:r>
            <a:endParaRPr lang="en-US" sz="700" b="1" i="0" dirty="0">
              <a:solidFill>
                <a:srgbClr val="FFFFFF"/>
              </a:solidFill>
              <a:latin typeface="Helvetica Neue"/>
              <a:cs typeface="Helvetica Neue"/>
            </a:endParaRPr>
          </a:p>
        </p:txBody>
      </p:sp>
      <p:sp>
        <p:nvSpPr>
          <p:cNvPr id="11" name="TextBox 10"/>
          <p:cNvSpPr txBox="1"/>
          <p:nvPr userDrawn="1"/>
        </p:nvSpPr>
        <p:spPr>
          <a:xfrm>
            <a:off x="0" y="6139934"/>
            <a:ext cx="1219200" cy="184666"/>
          </a:xfrm>
          <a:prstGeom prst="rect">
            <a:avLst/>
          </a:prstGeom>
          <a:noFill/>
        </p:spPr>
        <p:txBody>
          <a:bodyPr wrap="square" rtlCol="0">
            <a:spAutoFit/>
          </a:bodyPr>
          <a:lstStyle/>
          <a:p>
            <a:pPr algn="ctr"/>
            <a:r>
              <a:rPr lang="en-US" sz="600" b="1" i="0" dirty="0" smtClean="0">
                <a:solidFill>
                  <a:srgbClr val="FFFF00"/>
                </a:solidFill>
                <a:latin typeface="Helvetica Neue"/>
                <a:cs typeface="Helvetica Neue"/>
              </a:rPr>
              <a:t>PRIME</a:t>
            </a:r>
            <a:r>
              <a:rPr lang="en-US" sz="600" b="1" i="0" baseline="0" dirty="0" smtClean="0">
                <a:solidFill>
                  <a:srgbClr val="FFFF00"/>
                </a:solidFill>
                <a:latin typeface="Helvetica Neue"/>
                <a:cs typeface="Helvetica Neue"/>
              </a:rPr>
              <a:t> MINISTER’S OFFICE</a:t>
            </a:r>
            <a:endParaRPr lang="en-US" sz="600" b="1" i="0" dirty="0">
              <a:solidFill>
                <a:srgbClr val="FFFF00"/>
              </a:solidFill>
              <a:latin typeface="Helvetica Neue"/>
              <a:cs typeface="Helvetica Neue"/>
            </a:endParaRPr>
          </a:p>
        </p:txBody>
      </p:sp>
      <p:sp>
        <p:nvSpPr>
          <p:cNvPr id="12" name="TextBox 11"/>
          <p:cNvSpPr txBox="1"/>
          <p:nvPr userDrawn="1"/>
        </p:nvSpPr>
        <p:spPr>
          <a:xfrm>
            <a:off x="0" y="6248400"/>
            <a:ext cx="1219200" cy="184666"/>
          </a:xfrm>
          <a:prstGeom prst="rect">
            <a:avLst/>
          </a:prstGeom>
          <a:noFill/>
        </p:spPr>
        <p:txBody>
          <a:bodyPr wrap="square" rtlCol="0">
            <a:spAutoFit/>
          </a:bodyPr>
          <a:lstStyle/>
          <a:p>
            <a:pPr algn="ctr"/>
            <a:r>
              <a:rPr lang="en-US" sz="600" b="1" i="0" dirty="0" smtClean="0">
                <a:solidFill>
                  <a:srgbClr val="FFFF00"/>
                </a:solidFill>
                <a:latin typeface="Helvetica Neue"/>
                <a:cs typeface="Helvetica Neue"/>
              </a:rPr>
              <a:t>BRUNEI DARUSSALAM</a:t>
            </a:r>
            <a:endParaRPr lang="en-US" sz="600" b="1" i="0" dirty="0">
              <a:solidFill>
                <a:srgbClr val="FFFF00"/>
              </a:solidFill>
              <a:latin typeface="Helvetica Neue"/>
              <a:cs typeface="Helvetica Neue"/>
            </a:endParaRPr>
          </a:p>
        </p:txBody>
      </p:sp>
    </p:spTree>
  </p:cSld>
  <p:clrMap bg1="lt1" tx1="dk1" bg2="lt2" tx2="dk2" accent1="accent1" accent2="accent2" accent3="accent3" accent4="accent4" accent5="accent5" accent6="accent6" hlink="hlink" folHlink="folHlink"/>
  <p:sldLayoutIdLst>
    <p:sldLayoutId id="2147485764" r:id="rId1"/>
    <p:sldLayoutId id="2147485765" r:id="rId2"/>
    <p:sldLayoutId id="2147485766" r:id="rId3"/>
    <p:sldLayoutId id="2147485767" r:id="rId4"/>
    <p:sldLayoutId id="2147485768" r:id="rId5"/>
    <p:sldLayoutId id="2147485769" r:id="rId6"/>
    <p:sldLayoutId id="2147485770" r:id="rId7"/>
    <p:sldLayoutId id="2147485792" r:id="rId8"/>
    <p:sldLayoutId id="2147485771" r:id="rId9"/>
    <p:sldLayoutId id="2147485772" r:id="rId10"/>
    <p:sldLayoutId id="2147485773"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2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3200" b="1">
          <a:solidFill>
            <a:schemeClr val="tx1"/>
          </a:solidFill>
          <a:latin typeface="Arial" pitchFamily="34" charset="0"/>
          <a:cs typeface="Arial" pitchFamily="34" charset="0"/>
        </a:defRPr>
      </a:lvl2pPr>
      <a:lvl3pPr algn="l" rtl="0" eaLnBrk="0" fontAlgn="base" hangingPunct="0">
        <a:spcBef>
          <a:spcPct val="0"/>
        </a:spcBef>
        <a:spcAft>
          <a:spcPct val="0"/>
        </a:spcAft>
        <a:defRPr sz="3200" b="1">
          <a:solidFill>
            <a:schemeClr val="tx1"/>
          </a:solidFill>
          <a:latin typeface="Arial" pitchFamily="34" charset="0"/>
          <a:cs typeface="Arial" pitchFamily="34" charset="0"/>
        </a:defRPr>
      </a:lvl3pPr>
      <a:lvl4pPr algn="l" rtl="0" eaLnBrk="0" fontAlgn="base" hangingPunct="0">
        <a:spcBef>
          <a:spcPct val="0"/>
        </a:spcBef>
        <a:spcAft>
          <a:spcPct val="0"/>
        </a:spcAft>
        <a:defRPr sz="3200" b="1">
          <a:solidFill>
            <a:schemeClr val="tx1"/>
          </a:solidFill>
          <a:latin typeface="Arial" pitchFamily="34" charset="0"/>
          <a:cs typeface="Arial" pitchFamily="34" charset="0"/>
        </a:defRPr>
      </a:lvl4pPr>
      <a:lvl5pPr algn="l" rtl="0" eaLnBrk="0" fontAlgn="base" hangingPunct="0">
        <a:spcBef>
          <a:spcPct val="0"/>
        </a:spcBef>
        <a:spcAft>
          <a:spcPct val="0"/>
        </a:spcAft>
        <a:defRPr sz="3200" b="1">
          <a:solidFill>
            <a:schemeClr val="tx1"/>
          </a:solidFill>
          <a:latin typeface="Arial" pitchFamily="34" charset="0"/>
          <a:cs typeface="Arial" pitchFamily="34" charset="0"/>
        </a:defRPr>
      </a:lvl5pPr>
      <a:lvl6pPr marL="457200" algn="l" rtl="0" fontAlgn="base">
        <a:spcBef>
          <a:spcPct val="0"/>
        </a:spcBef>
        <a:spcAft>
          <a:spcPct val="0"/>
        </a:spcAft>
        <a:defRPr sz="3200" b="1">
          <a:solidFill>
            <a:schemeClr val="tx1"/>
          </a:solidFill>
          <a:latin typeface="Krungthep"/>
        </a:defRPr>
      </a:lvl6pPr>
      <a:lvl7pPr marL="914400" algn="l" rtl="0" fontAlgn="base">
        <a:spcBef>
          <a:spcPct val="0"/>
        </a:spcBef>
        <a:spcAft>
          <a:spcPct val="0"/>
        </a:spcAft>
        <a:defRPr sz="3200" b="1">
          <a:solidFill>
            <a:schemeClr val="tx1"/>
          </a:solidFill>
          <a:latin typeface="Krungthep"/>
        </a:defRPr>
      </a:lvl7pPr>
      <a:lvl8pPr marL="1371600" algn="l" rtl="0" fontAlgn="base">
        <a:spcBef>
          <a:spcPct val="0"/>
        </a:spcBef>
        <a:spcAft>
          <a:spcPct val="0"/>
        </a:spcAft>
        <a:defRPr sz="3200" b="1">
          <a:solidFill>
            <a:schemeClr val="tx1"/>
          </a:solidFill>
          <a:latin typeface="Krungthep"/>
        </a:defRPr>
      </a:lvl8pPr>
      <a:lvl9pPr marL="1828800" algn="l" rtl="0" fontAlgn="base">
        <a:spcBef>
          <a:spcPct val="0"/>
        </a:spcBef>
        <a:spcAft>
          <a:spcPct val="0"/>
        </a:spcAft>
        <a:defRPr sz="3200" b="1">
          <a:solidFill>
            <a:schemeClr val="tx1"/>
          </a:solidFill>
          <a:latin typeface="Krungthep"/>
        </a:defRPr>
      </a:lvl9pPr>
    </p:titleStyle>
    <p:bodyStyle>
      <a:lvl1pPr marL="342900" indent="-342900" algn="l" rtl="0" eaLnBrk="0" fontAlgn="base" hangingPunct="0">
        <a:spcBef>
          <a:spcPct val="20000"/>
        </a:spcBef>
        <a:spcAft>
          <a:spcPct val="0"/>
        </a:spcAft>
        <a:buFont typeface="Wingdings" pitchFamily="2" charset="2"/>
        <a:buChar char="q"/>
        <a:defRPr sz="3200" b="1"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Wingdings" pitchFamily="2" charset="2"/>
        <a:buChar char="q"/>
        <a:defRPr sz="28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Wingdings" pitchFamily="2" charset="2"/>
        <a:buChar char="q"/>
        <a:defRPr sz="2400" b="1"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Wingdings" pitchFamily="2" charset="2"/>
        <a:buChar char="q"/>
        <a:defRPr sz="20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Wingdings" pitchFamily="2" charset="2"/>
        <a:buChar char="q"/>
        <a:defRPr sz="2000" b="1"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tx1"/>
                </a:solidFill>
              </a:defRPr>
            </a:lvl1pPr>
          </a:lstStyle>
          <a:p>
            <a:fld id="{2565280D-BFBE-4741-9E7E-5CA1D20D75DB}" type="datetime1">
              <a:rPr lang="en-US" smtClean="0"/>
              <a:t>11/22/2016</a:t>
            </a:fld>
            <a:endParaRPr lang="en-US" dirty="0"/>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tx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43561274"/>
      </p:ext>
    </p:extLst>
  </p:cSld>
  <p:clrMap bg1="lt1" tx1="dk1" bg2="lt2" tx2="dk2" accent1="accent1" accent2="accent2" accent3="accent3" accent4="accent4" accent5="accent5" accent6="accent6" hlink="hlink" folHlink="folHlink"/>
  <p:sldLayoutIdLst>
    <p:sldLayoutId id="2147485937" r:id="rId1"/>
    <p:sldLayoutId id="2147485938" r:id="rId2"/>
    <p:sldLayoutId id="2147485939" r:id="rId3"/>
    <p:sldLayoutId id="2147485940" r:id="rId4"/>
    <p:sldLayoutId id="2147485941" r:id="rId5"/>
    <p:sldLayoutId id="2147485942" r:id="rId6"/>
    <p:sldLayoutId id="2147485943" r:id="rId7"/>
    <p:sldLayoutId id="2147485944" r:id="rId8"/>
    <p:sldLayoutId id="2147485945" r:id="rId9"/>
    <p:sldLayoutId id="2147485946" r:id="rId10"/>
    <p:sldLayoutId id="2147485947" r:id="rId11"/>
  </p:sldLayoutIdLst>
  <p:hf hdr="0" ftr="0" dt="0"/>
  <p:txStyles>
    <p:titleStyle>
      <a:lvl1pPr algn="l" defTabSz="6858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tx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tx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tx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tx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tx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39.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9.xml"/><Relationship Id="rId4" Type="http://schemas.openxmlformats.org/officeDocument/2006/relationships/comments" Target="../comments/commen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9.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9.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itle 3"/>
          <p:cNvSpPr txBox="1">
            <a:spLocks/>
          </p:cNvSpPr>
          <p:nvPr/>
        </p:nvSpPr>
        <p:spPr bwMode="auto">
          <a:xfrm>
            <a:off x="9293" y="2667000"/>
            <a:ext cx="9144000" cy="104877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2500" b="1" dirty="0">
                <a:latin typeface="+mj-lt"/>
              </a:rPr>
              <a:t>LNG Producer-Consumer Conference 2016</a:t>
            </a:r>
            <a:endParaRPr lang="en-US" sz="2500" dirty="0">
              <a:effectLst/>
              <a:latin typeface="+mj-lt"/>
            </a:endParaRPr>
          </a:p>
        </p:txBody>
      </p:sp>
      <p:pic>
        <p:nvPicPr>
          <p:cNvPr id="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38587" y="228600"/>
            <a:ext cx="1243013" cy="1117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8" name="Rectangle 5"/>
          <p:cNvSpPr>
            <a:spLocks/>
          </p:cNvSpPr>
          <p:nvPr/>
        </p:nvSpPr>
        <p:spPr bwMode="auto">
          <a:xfrm>
            <a:off x="0" y="1371600"/>
            <a:ext cx="9144000" cy="1313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50800" tIns="50800" rIns="50800" bIns="50800" anchor="ctr"/>
          <a:lstStyle/>
          <a:p>
            <a:pPr algn="ctr"/>
            <a:r>
              <a:rPr lang="en-US" sz="2000" b="1" dirty="0" smtClean="0">
                <a:latin typeface="+mn-lt"/>
                <a:ea typeface="ＭＳ Ｐゴシック" charset="0"/>
                <a:cs typeface="ＭＳ Ｐゴシック" charset="0"/>
                <a:sym typeface="Helvetica Neue" charset="0"/>
              </a:rPr>
              <a:t>ENERGY AND INDUSTRY DEPARTMENT</a:t>
            </a:r>
          </a:p>
          <a:p>
            <a:pPr algn="ctr"/>
            <a:r>
              <a:rPr lang="en-US" sz="2000" b="1" dirty="0">
                <a:latin typeface="+mn-lt"/>
                <a:ea typeface="ＭＳ Ｐゴシック" charset="0"/>
                <a:cs typeface="ＭＳ Ｐゴシック" charset="0"/>
                <a:sym typeface="Helvetica Neue" charset="0"/>
              </a:rPr>
              <a:t>PRIME MINISTER</a:t>
            </a:r>
            <a:r>
              <a:rPr lang="ja-JP" altLang="en-US" sz="2000" b="1" dirty="0">
                <a:latin typeface="+mn-lt"/>
                <a:ea typeface="ＭＳ Ｐゴシック" charset="0"/>
                <a:cs typeface="ＭＳ Ｐゴシック" charset="0"/>
                <a:sym typeface="Helvetica Neue" charset="0"/>
              </a:rPr>
              <a:t>’</a:t>
            </a:r>
            <a:r>
              <a:rPr lang="en-US" altLang="ja-JP" sz="2000" b="1" dirty="0">
                <a:latin typeface="+mn-lt"/>
                <a:cs typeface="Helvetica Neue" charset="0"/>
                <a:sym typeface="Helvetica Neue" charset="0"/>
              </a:rPr>
              <a:t>S </a:t>
            </a:r>
            <a:r>
              <a:rPr lang="en-US" altLang="ja-JP" sz="2000" b="1" dirty="0" smtClean="0">
                <a:latin typeface="+mn-lt"/>
                <a:cs typeface="Helvetica Neue" charset="0"/>
                <a:sym typeface="Helvetica Neue" charset="0"/>
              </a:rPr>
              <a:t>OFFICE</a:t>
            </a:r>
          </a:p>
          <a:p>
            <a:pPr algn="ctr"/>
            <a:r>
              <a:rPr lang="en-US" altLang="ja-JP" sz="2000" b="1" dirty="0" smtClean="0">
                <a:latin typeface="+mn-lt"/>
                <a:cs typeface="Helvetica Neue" charset="0"/>
                <a:sym typeface="Helvetica Neue" charset="0"/>
              </a:rPr>
              <a:t>BRUNEI DARUSSALAM</a:t>
            </a:r>
            <a:endParaRPr lang="en-US" sz="2000" b="1" dirty="0">
              <a:latin typeface="+mn-lt"/>
              <a:cs typeface="Helvetica Neue" charset="0"/>
              <a:sym typeface="Helvetica Neue" charset="0"/>
            </a:endParaRPr>
          </a:p>
        </p:txBody>
      </p:sp>
      <p:sp>
        <p:nvSpPr>
          <p:cNvPr id="10" name="Rectangle 7"/>
          <p:cNvSpPr>
            <a:spLocks/>
          </p:cNvSpPr>
          <p:nvPr/>
        </p:nvSpPr>
        <p:spPr bwMode="auto">
          <a:xfrm>
            <a:off x="23815" y="3886200"/>
            <a:ext cx="9120185"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50800" tIns="50800" rIns="50800" bIns="50800" anchor="ctr"/>
          <a:lstStyle/>
          <a:p>
            <a:pPr algn="ctr"/>
            <a:r>
              <a:rPr lang="en-US" sz="2000" b="1" dirty="0">
                <a:latin typeface="+mj-lt"/>
                <a:ea typeface="ＭＳ Ｐゴシック" charset="0"/>
                <a:cs typeface="ＭＳ Ｐゴシック" charset="0"/>
                <a:sym typeface="Helvetica Neue" charset="0"/>
              </a:rPr>
              <a:t>By</a:t>
            </a:r>
          </a:p>
          <a:p>
            <a:pPr algn="ctr"/>
            <a:r>
              <a:rPr lang="en-US" sz="2000" b="1" dirty="0">
                <a:latin typeface="+mj-lt"/>
                <a:ea typeface="ＭＳ Ｐゴシック" charset="0"/>
                <a:cs typeface="ＭＳ Ｐゴシック" charset="0"/>
                <a:sym typeface="Helvetica Neue" charset="0"/>
              </a:rPr>
              <a:t>Minister of </a:t>
            </a:r>
            <a:r>
              <a:rPr lang="en-US" sz="2000" b="1" dirty="0" smtClean="0">
                <a:latin typeface="+mj-lt"/>
                <a:ea typeface="ＭＳ Ｐゴシック" charset="0"/>
                <a:cs typeface="ＭＳ Ｐゴシック" charset="0"/>
                <a:sym typeface="Helvetica Neue" charset="0"/>
              </a:rPr>
              <a:t>Energy and Industry at the Prime Minister’s Office</a:t>
            </a:r>
            <a:endParaRPr lang="en-US" sz="2000" b="1" dirty="0">
              <a:latin typeface="+mj-lt"/>
              <a:ea typeface="ＭＳ Ｐゴシック" charset="0"/>
              <a:cs typeface="ＭＳ Ｐゴシック" charset="0"/>
              <a:sym typeface="Helvetica Neue" charset="0"/>
            </a:endParaRPr>
          </a:p>
          <a:p>
            <a:pPr algn="ctr"/>
            <a:r>
              <a:rPr lang="en-US" sz="2000" b="1" dirty="0" err="1">
                <a:latin typeface="+mj-lt"/>
                <a:ea typeface="ＭＳ Ｐゴシック" charset="0"/>
                <a:cs typeface="ＭＳ Ｐゴシック" charset="0"/>
                <a:sym typeface="Helvetica Neue" charset="0"/>
              </a:rPr>
              <a:t>Pehin</a:t>
            </a:r>
            <a:r>
              <a:rPr lang="en-US" sz="2000" b="1" dirty="0">
                <a:latin typeface="+mj-lt"/>
                <a:ea typeface="ＭＳ Ｐゴシック" charset="0"/>
                <a:cs typeface="ＭＳ Ｐゴシック" charset="0"/>
                <a:sym typeface="Helvetica Neue" charset="0"/>
              </a:rPr>
              <a:t> </a:t>
            </a:r>
            <a:r>
              <a:rPr lang="en-US" sz="2000" b="1" dirty="0" err="1">
                <a:latin typeface="+mj-lt"/>
                <a:ea typeface="ＭＳ Ｐゴシック" charset="0"/>
                <a:cs typeface="ＭＳ Ｐゴシック" charset="0"/>
                <a:sym typeface="Helvetica Neue" charset="0"/>
              </a:rPr>
              <a:t>Datu</a:t>
            </a:r>
            <a:r>
              <a:rPr lang="en-US" sz="2000" b="1" dirty="0">
                <a:latin typeface="+mj-lt"/>
                <a:ea typeface="ＭＳ Ｐゴシック" charset="0"/>
                <a:cs typeface="ＭＳ Ｐゴシック" charset="0"/>
                <a:sym typeface="Helvetica Neue" charset="0"/>
              </a:rPr>
              <a:t> </a:t>
            </a:r>
            <a:r>
              <a:rPr lang="en-US" sz="2000" b="1" dirty="0" err="1">
                <a:latin typeface="+mj-lt"/>
                <a:ea typeface="ＭＳ Ｐゴシック" charset="0"/>
                <a:cs typeface="ＭＳ Ｐゴシック" charset="0"/>
                <a:sym typeface="Helvetica Neue" charset="0"/>
              </a:rPr>
              <a:t>Singamanteri</a:t>
            </a:r>
            <a:r>
              <a:rPr lang="en-US" sz="2000" b="1" dirty="0">
                <a:latin typeface="+mj-lt"/>
                <a:ea typeface="ＭＳ Ｐゴシック" charset="0"/>
                <a:cs typeface="ＭＳ Ｐゴシック" charset="0"/>
                <a:sym typeface="Helvetica Neue" charset="0"/>
              </a:rPr>
              <a:t> Colonel (</a:t>
            </a:r>
            <a:r>
              <a:rPr lang="en-US" sz="2000" b="1" dirty="0" err="1">
                <a:latin typeface="+mj-lt"/>
                <a:ea typeface="ＭＳ Ｐゴシック" charset="0"/>
                <a:cs typeface="ＭＳ Ｐゴシック" charset="0"/>
                <a:sym typeface="Helvetica Neue" charset="0"/>
              </a:rPr>
              <a:t>Rtd</a:t>
            </a:r>
            <a:r>
              <a:rPr lang="en-US" sz="2000" b="1" dirty="0">
                <a:latin typeface="+mj-lt"/>
                <a:ea typeface="ＭＳ Ｐゴシック" charset="0"/>
                <a:cs typeface="ＭＳ Ｐゴシック" charset="0"/>
                <a:sym typeface="Helvetica Neue" charset="0"/>
              </a:rPr>
              <a:t>.) </a:t>
            </a:r>
            <a:r>
              <a:rPr lang="en-US" sz="2000" b="1" dirty="0" err="1">
                <a:latin typeface="+mj-lt"/>
                <a:ea typeface="ＭＳ Ｐゴシック" charset="0"/>
                <a:cs typeface="ＭＳ Ｐゴシック" charset="0"/>
                <a:sym typeface="Helvetica Neue" charset="0"/>
              </a:rPr>
              <a:t>Dato</a:t>
            </a:r>
            <a:r>
              <a:rPr lang="en-US" sz="2000" b="1" dirty="0">
                <a:latin typeface="+mj-lt"/>
                <a:ea typeface="ＭＳ Ｐゴシック" charset="0"/>
                <a:cs typeface="ＭＳ Ｐゴシック" charset="0"/>
                <a:sym typeface="Helvetica Neue" charset="0"/>
              </a:rPr>
              <a:t> Seri </a:t>
            </a:r>
            <a:r>
              <a:rPr lang="en-US" sz="2000" b="1" dirty="0" err="1">
                <a:latin typeface="+mj-lt"/>
                <a:ea typeface="ＭＳ Ｐゴシック" charset="0"/>
                <a:cs typeface="ＭＳ Ｐゴシック" charset="0"/>
                <a:sym typeface="Helvetica Neue" charset="0"/>
              </a:rPr>
              <a:t>Setia</a:t>
            </a:r>
            <a:r>
              <a:rPr lang="en-US" sz="2000" b="1" dirty="0">
                <a:latin typeface="+mj-lt"/>
                <a:ea typeface="ＭＳ Ｐゴシック" charset="0"/>
                <a:cs typeface="ＭＳ Ｐゴシック" charset="0"/>
                <a:sym typeface="Helvetica Neue" charset="0"/>
              </a:rPr>
              <a:t> </a:t>
            </a:r>
          </a:p>
          <a:p>
            <a:pPr algn="ctr"/>
            <a:r>
              <a:rPr lang="en-US" sz="2000" b="1" dirty="0">
                <a:latin typeface="+mj-lt"/>
                <a:ea typeface="ＭＳ Ｐゴシック" charset="0"/>
                <a:cs typeface="ＭＳ Ｐゴシック" charset="0"/>
                <a:sym typeface="Helvetica Neue" charset="0"/>
              </a:rPr>
              <a:t>(Dr.) </a:t>
            </a:r>
            <a:r>
              <a:rPr lang="en-US" sz="2000" b="1" dirty="0" err="1">
                <a:latin typeface="+mj-lt"/>
                <a:ea typeface="ＭＳ Ｐゴシック" charset="0"/>
                <a:cs typeface="ＭＳ Ｐゴシック" charset="0"/>
                <a:sym typeface="Helvetica Neue" charset="0"/>
              </a:rPr>
              <a:t>Awang</a:t>
            </a:r>
            <a:r>
              <a:rPr lang="en-US" sz="2000" b="1" dirty="0">
                <a:latin typeface="+mj-lt"/>
                <a:ea typeface="ＭＳ Ｐゴシック" charset="0"/>
                <a:cs typeface="ＭＳ Ｐゴシック" charset="0"/>
                <a:sym typeface="Helvetica Neue" charset="0"/>
              </a:rPr>
              <a:t> Haji Mohammad </a:t>
            </a:r>
            <a:r>
              <a:rPr lang="en-US" sz="2000" b="1" dirty="0" err="1">
                <a:latin typeface="+mj-lt"/>
                <a:ea typeface="ＭＳ Ｐゴシック" charset="0"/>
                <a:cs typeface="ＭＳ Ｐゴシック" charset="0"/>
                <a:sym typeface="Helvetica Neue" charset="0"/>
              </a:rPr>
              <a:t>Yasmin</a:t>
            </a:r>
            <a:r>
              <a:rPr lang="en-US" sz="2000" b="1" dirty="0">
                <a:latin typeface="+mj-lt"/>
                <a:ea typeface="ＭＳ Ｐゴシック" charset="0"/>
                <a:cs typeface="ＭＳ Ｐゴシック" charset="0"/>
                <a:sym typeface="Helvetica Neue" charset="0"/>
              </a:rPr>
              <a:t> Bin Haji Umar</a:t>
            </a:r>
          </a:p>
        </p:txBody>
      </p:sp>
      <p:sp>
        <p:nvSpPr>
          <p:cNvPr id="11" name="Rectangle 8"/>
          <p:cNvSpPr>
            <a:spLocks/>
          </p:cNvSpPr>
          <p:nvPr/>
        </p:nvSpPr>
        <p:spPr bwMode="auto">
          <a:xfrm>
            <a:off x="-11907" y="5282714"/>
            <a:ext cx="9144000" cy="379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wrap="square" lIns="50800" tIns="50800" rIns="50800" bIns="50800" anchor="ctr">
            <a:spAutoFit/>
          </a:bodyPr>
          <a:lstStyle/>
          <a:p>
            <a:pPr algn="ctr"/>
            <a:r>
              <a:rPr lang="en-US" b="1" dirty="0">
                <a:latin typeface="+mj-lt"/>
                <a:ea typeface="ＭＳ Ｐゴシック" charset="0"/>
                <a:cs typeface="ＭＳ Ｐゴシック" charset="0"/>
                <a:sym typeface="Helvetica Neue" charset="0"/>
              </a:rPr>
              <a:t>Tokyo,  </a:t>
            </a:r>
            <a:r>
              <a:rPr lang="en-US" b="1" dirty="0" smtClean="0">
                <a:latin typeface="+mj-lt"/>
                <a:ea typeface="ＭＳ Ｐゴシック" charset="0"/>
                <a:cs typeface="ＭＳ Ｐゴシック" charset="0"/>
                <a:sym typeface="Helvetica Neue" charset="0"/>
              </a:rPr>
              <a:t>24 November 2016</a:t>
            </a:r>
            <a:endParaRPr lang="en-US" b="1" dirty="0">
              <a:latin typeface="+mj-lt"/>
              <a:ea typeface="ＭＳ Ｐゴシック" charset="0"/>
              <a:cs typeface="ＭＳ Ｐゴシック" charset="0"/>
              <a:sym typeface="Helvetica Neue"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3"/>
          <p:cNvSpPr>
            <a:spLocks noGrp="1"/>
          </p:cNvSpPr>
          <p:nvPr>
            <p:ph type="title"/>
          </p:nvPr>
        </p:nvSpPr>
        <p:spPr/>
        <p:txBody>
          <a:bodyPr/>
          <a:lstStyle/>
          <a:p>
            <a:r>
              <a:rPr lang="en-US" sz="5000" dirty="0" smtClean="0"/>
              <a:t>Session 3</a:t>
            </a:r>
          </a:p>
        </p:txBody>
      </p:sp>
      <p:sp>
        <p:nvSpPr>
          <p:cNvPr id="3" name="Text Placeholder 2"/>
          <p:cNvSpPr>
            <a:spLocks noGrp="1"/>
          </p:cNvSpPr>
          <p:nvPr>
            <p:ph type="body" idx="1"/>
          </p:nvPr>
        </p:nvSpPr>
        <p:spPr/>
        <p:txBody>
          <a:bodyPr>
            <a:normAutofit/>
          </a:bodyPr>
          <a:lstStyle/>
          <a:p>
            <a:r>
              <a:rPr lang="en-US" altLang="ja-JP" sz="3000" dirty="0" smtClean="0">
                <a:sym typeface="Helvetica Neue Light" charset="0"/>
              </a:rPr>
              <a:t>Emerging LNG Markets in Asia</a:t>
            </a:r>
            <a:endParaRPr lang="en-US" sz="3000" dirty="0">
              <a:sym typeface="Helvetica Neue Light" charset="0"/>
            </a:endParaRPr>
          </a:p>
        </p:txBody>
      </p:sp>
      <p:sp>
        <p:nvSpPr>
          <p:cNvPr id="2" name="Slide Number Placeholder 1"/>
          <p:cNvSpPr>
            <a:spLocks noGrp="1"/>
          </p:cNvSpPr>
          <p:nvPr>
            <p:ph type="sldNum" sz="quarter" idx="12"/>
          </p:nvPr>
        </p:nvSpPr>
        <p:spPr/>
        <p:txBody>
          <a:bodyPr/>
          <a:lstStyle/>
          <a:p>
            <a:fld id="{1BED54AE-1CA3-467E-84A4-6276CD30B6E1}" type="slidenum">
              <a:rPr lang="ru-RU" smtClean="0"/>
              <a:pPr/>
              <a:t>1</a:t>
            </a:fld>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152400"/>
            <a:ext cx="7406640" cy="985837"/>
          </a:xfrm>
        </p:spPr>
        <p:txBody>
          <a:bodyPr/>
          <a:lstStyle/>
          <a:p>
            <a:pPr algn="ctr"/>
            <a:r>
              <a:rPr lang="en-US" b="1" dirty="0" smtClean="0"/>
              <a:t>Energy Demand Outlook</a:t>
            </a:r>
            <a:endParaRPr lang="en-US" b="1"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a:t>
            </a:fld>
            <a:endParaRPr lang="en-US" dirty="0"/>
          </a:p>
        </p:txBody>
      </p:sp>
      <p:graphicFrame>
        <p:nvGraphicFramePr>
          <p:cNvPr id="4" name="Chart 3"/>
          <p:cNvGraphicFramePr>
            <a:graphicFrameLocks/>
          </p:cNvGraphicFramePr>
          <p:nvPr>
            <p:extLst>
              <p:ext uri="{D42A27DB-BD31-4B8C-83A1-F6EECF244321}">
                <p14:modId xmlns:p14="http://schemas.microsoft.com/office/powerpoint/2010/main" val="1752250852"/>
              </p:ext>
            </p:extLst>
          </p:nvPr>
        </p:nvGraphicFramePr>
        <p:xfrm>
          <a:off x="4382814" y="1138237"/>
          <a:ext cx="4495800" cy="25146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28600" y="1143868"/>
            <a:ext cx="4267200" cy="2554545"/>
          </a:xfrm>
          <a:prstGeom prst="rect">
            <a:avLst/>
          </a:prstGeom>
          <a:noFill/>
        </p:spPr>
        <p:txBody>
          <a:bodyPr wrap="square" rtlCol="0">
            <a:spAutoFit/>
          </a:bodyPr>
          <a:lstStyle/>
          <a:p>
            <a:pPr marL="285750" indent="-285750" algn="just">
              <a:buFont typeface="Arial" panose="020B0604020202020204" pitchFamily="34" charset="0"/>
              <a:buChar char="•"/>
            </a:pPr>
            <a:r>
              <a:rPr lang="en-US" sz="2000" dirty="0" smtClean="0">
                <a:latin typeface="+mn-lt"/>
              </a:rPr>
              <a:t>Global energy consumption 2012 </a:t>
            </a:r>
            <a:r>
              <a:rPr lang="en-US" sz="2000" dirty="0">
                <a:latin typeface="+mn-lt"/>
              </a:rPr>
              <a:t>-</a:t>
            </a:r>
            <a:r>
              <a:rPr lang="en-US" sz="2000" dirty="0" smtClean="0">
                <a:latin typeface="+mn-lt"/>
              </a:rPr>
              <a:t> 2040 expected to increase by 48%.</a:t>
            </a:r>
          </a:p>
          <a:p>
            <a:pPr marL="285750" indent="-285750" algn="just">
              <a:buFont typeface="Arial" panose="020B0604020202020204" pitchFamily="34" charset="0"/>
              <a:buChar char="•"/>
            </a:pPr>
            <a:r>
              <a:rPr lang="en-US" sz="2000" dirty="0" smtClean="0">
                <a:latin typeface="+mn-lt"/>
              </a:rPr>
              <a:t>In 2040:-</a:t>
            </a:r>
          </a:p>
          <a:p>
            <a:pPr marL="742950" lvl="1" indent="-285750" algn="just">
              <a:buFont typeface="Arial" panose="020B0604020202020204" pitchFamily="34" charset="0"/>
              <a:buChar char="•"/>
            </a:pPr>
            <a:r>
              <a:rPr lang="en-US" sz="2000" dirty="0" smtClean="0">
                <a:latin typeface="+mn-lt"/>
              </a:rPr>
              <a:t>78% of total energy consumed by fossil fuels.</a:t>
            </a:r>
          </a:p>
          <a:p>
            <a:pPr marL="742950" lvl="1" indent="-285750" algn="just">
              <a:buFont typeface="Arial" panose="020B0604020202020204" pitchFamily="34" charset="0"/>
              <a:buChar char="•"/>
            </a:pPr>
            <a:r>
              <a:rPr lang="en-US" sz="2000" dirty="0" smtClean="0">
                <a:latin typeface="+mn-lt"/>
              </a:rPr>
              <a:t>73</a:t>
            </a:r>
            <a:r>
              <a:rPr lang="en-US" sz="2000" dirty="0">
                <a:latin typeface="+mn-lt"/>
              </a:rPr>
              <a:t>% of </a:t>
            </a:r>
            <a:r>
              <a:rPr lang="en-US" sz="2000" dirty="0" smtClean="0">
                <a:latin typeface="+mn-lt"/>
              </a:rPr>
              <a:t>increasing </a:t>
            </a:r>
            <a:r>
              <a:rPr lang="en-US" sz="2000" dirty="0">
                <a:latin typeface="+mn-lt"/>
              </a:rPr>
              <a:t>global gas consumption </a:t>
            </a:r>
            <a:r>
              <a:rPr lang="en-US" sz="2000" dirty="0" smtClean="0">
                <a:latin typeface="+mn-lt"/>
              </a:rPr>
              <a:t>driven </a:t>
            </a:r>
            <a:r>
              <a:rPr lang="en-US" sz="2000" dirty="0">
                <a:latin typeface="+mn-lt"/>
              </a:rPr>
              <a:t>by </a:t>
            </a:r>
            <a:r>
              <a:rPr lang="en-US" sz="2000" dirty="0" smtClean="0">
                <a:latin typeface="+mn-lt"/>
              </a:rPr>
              <a:t>industrial &amp; </a:t>
            </a:r>
            <a:r>
              <a:rPr lang="en-US" sz="2000" dirty="0">
                <a:latin typeface="+mn-lt"/>
              </a:rPr>
              <a:t>electricity </a:t>
            </a:r>
            <a:r>
              <a:rPr lang="en-US" sz="2000" dirty="0" smtClean="0">
                <a:latin typeface="+mn-lt"/>
              </a:rPr>
              <a:t>generation.</a:t>
            </a:r>
            <a:endParaRPr lang="en-US" sz="2000" dirty="0">
              <a:latin typeface="+mn-lt"/>
            </a:endParaRPr>
          </a:p>
        </p:txBody>
      </p:sp>
      <p:sp>
        <p:nvSpPr>
          <p:cNvPr id="6" name="TextBox 5"/>
          <p:cNvSpPr txBox="1"/>
          <p:nvPr/>
        </p:nvSpPr>
        <p:spPr>
          <a:xfrm>
            <a:off x="5263192" y="3595686"/>
            <a:ext cx="2735044" cy="246221"/>
          </a:xfrm>
          <a:prstGeom prst="rect">
            <a:avLst/>
          </a:prstGeom>
          <a:noFill/>
        </p:spPr>
        <p:txBody>
          <a:bodyPr wrap="none" rtlCol="0">
            <a:spAutoFit/>
          </a:bodyPr>
          <a:lstStyle/>
          <a:p>
            <a:r>
              <a:rPr lang="en-US" sz="1000" i="1" dirty="0" smtClean="0">
                <a:latin typeface="+mn-lt"/>
              </a:rPr>
              <a:t>Source: International Energy Outlook 2016, the U.S EIA</a:t>
            </a:r>
            <a:endParaRPr lang="en-US" sz="1000" i="1" dirty="0">
              <a:latin typeface="+mn-lt"/>
            </a:endParaRPr>
          </a:p>
        </p:txBody>
      </p:sp>
      <p:graphicFrame>
        <p:nvGraphicFramePr>
          <p:cNvPr id="7" name="Chart 6"/>
          <p:cNvGraphicFramePr>
            <a:graphicFrameLocks/>
          </p:cNvGraphicFramePr>
          <p:nvPr>
            <p:extLst>
              <p:ext uri="{D42A27DB-BD31-4B8C-83A1-F6EECF244321}">
                <p14:modId xmlns:p14="http://schemas.microsoft.com/office/powerpoint/2010/main" val="3999213929"/>
              </p:ext>
            </p:extLst>
          </p:nvPr>
        </p:nvGraphicFramePr>
        <p:xfrm>
          <a:off x="189844" y="4135680"/>
          <a:ext cx="4396484" cy="249964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4648200" y="4416004"/>
            <a:ext cx="4259850" cy="1938992"/>
          </a:xfrm>
          <a:prstGeom prst="rect">
            <a:avLst/>
          </a:prstGeom>
          <a:noFill/>
        </p:spPr>
        <p:txBody>
          <a:bodyPr wrap="square" rtlCol="0">
            <a:spAutoFit/>
          </a:bodyPr>
          <a:lstStyle/>
          <a:p>
            <a:pPr marL="285750" indent="-285750" algn="just">
              <a:buFont typeface="Arial" panose="020B0604020202020204" pitchFamily="34" charset="0"/>
              <a:buChar char="•"/>
            </a:pPr>
            <a:r>
              <a:rPr lang="en-US" sz="2000" dirty="0" smtClean="0">
                <a:latin typeface="+mn-lt"/>
              </a:rPr>
              <a:t>In the medium-term 2015-2021, liquefaction capacity additions will be mainly from USA &amp; Australia.</a:t>
            </a:r>
          </a:p>
          <a:p>
            <a:pPr marL="285750" indent="-285750" algn="just">
              <a:buFont typeface="Arial" panose="020B0604020202020204" pitchFamily="34" charset="0"/>
              <a:buChar char="•"/>
            </a:pPr>
            <a:r>
              <a:rPr lang="en-US" sz="2000" dirty="0" smtClean="0">
                <a:latin typeface="+mn-lt"/>
              </a:rPr>
              <a:t>Demand mainly from Asia (China, India, other developing countries) </a:t>
            </a:r>
            <a:r>
              <a:rPr lang="en-US" sz="2000" dirty="0">
                <a:latin typeface="+mn-lt"/>
              </a:rPr>
              <a:t>&amp;</a:t>
            </a:r>
            <a:r>
              <a:rPr lang="en-US" sz="2000" dirty="0" smtClean="0">
                <a:latin typeface="+mn-lt"/>
              </a:rPr>
              <a:t> EU.</a:t>
            </a:r>
            <a:endParaRPr lang="en-US" sz="2000" dirty="0">
              <a:latin typeface="+mn-lt"/>
            </a:endParaRPr>
          </a:p>
        </p:txBody>
      </p:sp>
    </p:spTree>
    <p:extLst>
      <p:ext uri="{BB962C8B-B14F-4D97-AF65-F5344CB8AC3E}">
        <p14:creationId xmlns:p14="http://schemas.microsoft.com/office/powerpoint/2010/main" val="22204010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57250" y="152400"/>
            <a:ext cx="7406640" cy="990600"/>
          </a:xfrm>
        </p:spPr>
        <p:txBody>
          <a:bodyPr/>
          <a:lstStyle/>
          <a:p>
            <a:r>
              <a:rPr lang="en-US" b="1" smtClean="0"/>
              <a:t>Gas Policy and Paris Agreement</a:t>
            </a:r>
            <a:endParaRPr lang="en-US" b="1"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3</a:t>
            </a:fld>
            <a:endParaRPr lang="en-US" dirty="0"/>
          </a:p>
        </p:txBody>
      </p:sp>
      <p:sp>
        <p:nvSpPr>
          <p:cNvPr id="6" name="TextBox 5"/>
          <p:cNvSpPr txBox="1"/>
          <p:nvPr/>
        </p:nvSpPr>
        <p:spPr>
          <a:xfrm>
            <a:off x="304800" y="3352800"/>
            <a:ext cx="4240530" cy="2862322"/>
          </a:xfrm>
          <a:prstGeom prst="rect">
            <a:avLst/>
          </a:prstGeom>
          <a:noFill/>
        </p:spPr>
        <p:txBody>
          <a:bodyPr wrap="square" rtlCol="0">
            <a:spAutoFit/>
          </a:bodyPr>
          <a:lstStyle/>
          <a:p>
            <a:pPr marL="342900" indent="-342900" algn="just">
              <a:buFont typeface="Arial" panose="020B0604020202020204" pitchFamily="34" charset="0"/>
              <a:buChar char="•"/>
            </a:pPr>
            <a:r>
              <a:rPr lang="en-US" sz="2000" dirty="0" smtClean="0">
                <a:latin typeface="+mn-lt"/>
              </a:rPr>
              <a:t>Natural gas will </a:t>
            </a:r>
            <a:r>
              <a:rPr lang="en-US" sz="2000" dirty="0">
                <a:latin typeface="+mn-lt"/>
              </a:rPr>
              <a:t>continue to </a:t>
            </a:r>
            <a:r>
              <a:rPr lang="en-US" sz="2000" dirty="0" smtClean="0">
                <a:latin typeface="+mn-lt"/>
              </a:rPr>
              <a:t>be in demand:- emits </a:t>
            </a:r>
            <a:r>
              <a:rPr lang="en-US" sz="2000" dirty="0">
                <a:latin typeface="+mn-lt"/>
              </a:rPr>
              <a:t>lowest </a:t>
            </a:r>
            <a:r>
              <a:rPr lang="en-US" sz="2000" dirty="0" smtClean="0">
                <a:latin typeface="+mn-lt"/>
              </a:rPr>
              <a:t>CO</a:t>
            </a:r>
            <a:r>
              <a:rPr lang="en-US" sz="2000" baseline="-25000" dirty="0" smtClean="0">
                <a:latin typeface="+mn-lt"/>
              </a:rPr>
              <a:t>2</a:t>
            </a:r>
            <a:r>
              <a:rPr lang="en-US" sz="2000" dirty="0" smtClean="0">
                <a:latin typeface="+mn-lt"/>
              </a:rPr>
              <a:t> </a:t>
            </a:r>
            <a:r>
              <a:rPr lang="en-US" sz="2000" dirty="0">
                <a:latin typeface="+mn-lt"/>
              </a:rPr>
              <a:t>&amp;</a:t>
            </a:r>
            <a:r>
              <a:rPr lang="en-US" sz="2000" dirty="0" smtClean="0">
                <a:latin typeface="+mn-lt"/>
              </a:rPr>
              <a:t> </a:t>
            </a:r>
            <a:r>
              <a:rPr lang="en-US" sz="2000" dirty="0">
                <a:latin typeface="+mn-lt"/>
              </a:rPr>
              <a:t>produces lowest </a:t>
            </a:r>
            <a:r>
              <a:rPr lang="en-US" sz="2000" dirty="0" smtClean="0">
                <a:latin typeface="+mn-lt"/>
              </a:rPr>
              <a:t>NOx, SO</a:t>
            </a:r>
            <a:r>
              <a:rPr lang="en-US" sz="2000" dirty="0">
                <a:latin typeface="+mn-lt"/>
              </a:rPr>
              <a:t>.</a:t>
            </a:r>
            <a:r>
              <a:rPr lang="en-US" sz="2000" dirty="0" smtClean="0">
                <a:latin typeface="+mn-lt"/>
              </a:rPr>
              <a:t> Plays </a:t>
            </a:r>
            <a:r>
              <a:rPr lang="en-US" sz="2000" dirty="0">
                <a:latin typeface="+mn-lt"/>
              </a:rPr>
              <a:t>vital role </a:t>
            </a:r>
            <a:r>
              <a:rPr lang="en-US" sz="2000" dirty="0" smtClean="0">
                <a:latin typeface="+mn-lt"/>
              </a:rPr>
              <a:t>in reducing </a:t>
            </a:r>
            <a:r>
              <a:rPr lang="en-US" sz="2000" dirty="0">
                <a:latin typeface="+mn-lt"/>
              </a:rPr>
              <a:t>emissions</a:t>
            </a:r>
            <a:r>
              <a:rPr lang="en-US" sz="2000" dirty="0" smtClean="0">
                <a:latin typeface="+mn-lt"/>
              </a:rPr>
              <a:t>.</a:t>
            </a:r>
          </a:p>
          <a:p>
            <a:pPr marL="342900" indent="-342900" algn="just">
              <a:buFont typeface="Arial" panose="020B0604020202020204" pitchFamily="34" charset="0"/>
              <a:buChar char="•"/>
            </a:pPr>
            <a:endParaRPr lang="en-US" sz="2000" dirty="0">
              <a:latin typeface="+mn-lt"/>
            </a:endParaRPr>
          </a:p>
          <a:p>
            <a:pPr marL="342900" indent="-342900" algn="just">
              <a:buFont typeface="Arial" panose="020B0604020202020204" pitchFamily="34" charset="0"/>
              <a:buChar char="•"/>
            </a:pPr>
            <a:r>
              <a:rPr lang="en-US" sz="2000" dirty="0" smtClean="0">
                <a:latin typeface="+mn-lt"/>
              </a:rPr>
              <a:t>Complements drive in renewables &amp; energy efficiency initiatives.</a:t>
            </a:r>
          </a:p>
          <a:p>
            <a:pPr marL="342900" indent="-342900" algn="just">
              <a:buFont typeface="Arial" panose="020B0604020202020204" pitchFamily="34" charset="0"/>
              <a:buChar char="•"/>
            </a:pPr>
            <a:endParaRPr lang="en-US" sz="2000" dirty="0">
              <a:latin typeface="+mn-lt"/>
            </a:endParaRPr>
          </a:p>
          <a:p>
            <a:pPr algn="just"/>
            <a:endParaRPr lang="en-US" sz="2000" dirty="0">
              <a:latin typeface="+mn-lt"/>
            </a:endParaRPr>
          </a:p>
        </p:txBody>
      </p:sp>
      <p:sp>
        <p:nvSpPr>
          <p:cNvPr id="7" name="Rectangle 6"/>
          <p:cNvSpPr/>
          <p:nvPr/>
        </p:nvSpPr>
        <p:spPr>
          <a:xfrm>
            <a:off x="331470" y="1371600"/>
            <a:ext cx="4240530" cy="1938992"/>
          </a:xfrm>
          <a:prstGeom prst="rect">
            <a:avLst/>
          </a:prstGeom>
        </p:spPr>
        <p:txBody>
          <a:bodyPr wrap="square">
            <a:spAutoFit/>
          </a:bodyPr>
          <a:lstStyle/>
          <a:p>
            <a:pPr marL="285750" indent="-285750" algn="just">
              <a:buFont typeface="Arial" panose="020B0604020202020204" pitchFamily="34" charset="0"/>
              <a:buChar char="•"/>
            </a:pPr>
            <a:r>
              <a:rPr lang="en-US" sz="2000" dirty="0" smtClean="0">
                <a:latin typeface="+mj-lt"/>
              </a:rPr>
              <a:t>Gas </a:t>
            </a:r>
            <a:r>
              <a:rPr lang="en-US" sz="2000" dirty="0" err="1" smtClean="0">
                <a:latin typeface="+mj-lt"/>
              </a:rPr>
              <a:t>utilisation</a:t>
            </a:r>
            <a:r>
              <a:rPr lang="en-US" sz="2000" dirty="0" smtClean="0">
                <a:latin typeface="+mj-lt"/>
              </a:rPr>
              <a:t>:</a:t>
            </a:r>
            <a:r>
              <a:rPr lang="en-US" sz="2000" dirty="0">
                <a:latin typeface="+mj-lt"/>
              </a:rPr>
              <a:t>- Low carbon economy &amp;</a:t>
            </a:r>
            <a:r>
              <a:rPr lang="en-US" sz="2000" dirty="0" smtClean="0">
                <a:latin typeface="+mj-lt"/>
              </a:rPr>
              <a:t> </a:t>
            </a:r>
            <a:r>
              <a:rPr lang="en-US" sz="2000" dirty="0">
                <a:latin typeface="+mj-lt"/>
              </a:rPr>
              <a:t>address climate change </a:t>
            </a:r>
            <a:r>
              <a:rPr lang="en-US" sz="2000" dirty="0" smtClean="0">
                <a:latin typeface="+mj-lt"/>
              </a:rPr>
              <a:t>issue</a:t>
            </a:r>
          </a:p>
          <a:p>
            <a:pPr marL="285750" indent="-285750" algn="just">
              <a:buFont typeface="Arial" panose="020B0604020202020204" pitchFamily="34" charset="0"/>
              <a:buChar char="•"/>
            </a:pPr>
            <a:endParaRPr lang="en-US" sz="2000" dirty="0">
              <a:latin typeface="+mj-lt"/>
            </a:endParaRPr>
          </a:p>
          <a:p>
            <a:pPr marL="285750" indent="-285750" algn="just">
              <a:buFont typeface="Arial" panose="020B0604020202020204" pitchFamily="34" charset="0"/>
              <a:buChar char="•"/>
            </a:pPr>
            <a:r>
              <a:rPr lang="en-US" sz="2000" dirty="0" smtClean="0">
                <a:latin typeface="+mj-lt"/>
              </a:rPr>
              <a:t>Paris </a:t>
            </a:r>
            <a:r>
              <a:rPr lang="en-US" sz="2000" dirty="0">
                <a:latin typeface="+mj-lt"/>
              </a:rPr>
              <a:t>Agreement </a:t>
            </a:r>
            <a:r>
              <a:rPr lang="en-US" sz="2000" dirty="0" smtClean="0">
                <a:latin typeface="+mj-lt"/>
              </a:rPr>
              <a:t>entered </a:t>
            </a:r>
            <a:r>
              <a:rPr lang="en-US" sz="2000" dirty="0">
                <a:latin typeface="+mj-lt"/>
              </a:rPr>
              <a:t>into force on </a:t>
            </a:r>
            <a:r>
              <a:rPr lang="en-US" sz="2000" dirty="0" smtClean="0">
                <a:latin typeface="+mj-lt"/>
              </a:rPr>
              <a:t>4</a:t>
            </a:r>
            <a:r>
              <a:rPr lang="en-US" sz="2000" baseline="30000" dirty="0" smtClean="0">
                <a:latin typeface="+mj-lt"/>
              </a:rPr>
              <a:t>th</a:t>
            </a:r>
            <a:r>
              <a:rPr lang="en-US" sz="2000" dirty="0" smtClean="0">
                <a:latin typeface="+mj-lt"/>
              </a:rPr>
              <a:t> November 2016.</a:t>
            </a:r>
          </a:p>
          <a:p>
            <a:pPr algn="just"/>
            <a:endParaRPr lang="en-US" sz="2000" dirty="0" smtClean="0">
              <a:latin typeface="+mj-lt"/>
            </a:endParaRPr>
          </a:p>
        </p:txBody>
      </p:sp>
      <p:pic>
        <p:nvPicPr>
          <p:cNvPr id="9" name="Picture 8"/>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676400"/>
            <a:ext cx="3505200" cy="2743200"/>
          </a:xfrm>
          <a:prstGeom prst="rect">
            <a:avLst/>
          </a:prstGeom>
          <a:noFill/>
          <a:ln>
            <a:noFill/>
          </a:ln>
        </p:spPr>
      </p:pic>
    </p:spTree>
    <p:extLst>
      <p:ext uri="{BB962C8B-B14F-4D97-AF65-F5344CB8AC3E}">
        <p14:creationId xmlns:p14="http://schemas.microsoft.com/office/powerpoint/2010/main" val="34373496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57250" y="152401"/>
            <a:ext cx="7406640" cy="990599"/>
          </a:xfrm>
        </p:spPr>
        <p:txBody>
          <a:bodyPr/>
          <a:lstStyle/>
          <a:p>
            <a:pPr algn="ctr"/>
            <a:r>
              <a:rPr lang="en-US" b="1" dirty="0" smtClean="0"/>
              <a:t>Emerging LNG Market</a:t>
            </a:r>
            <a:endParaRPr lang="en-US" b="1"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4</a:t>
            </a:fld>
            <a:endParaRPr lang="en-US" dirty="0"/>
          </a:p>
        </p:txBody>
      </p:sp>
      <p:sp>
        <p:nvSpPr>
          <p:cNvPr id="7" name="Rectangle 6"/>
          <p:cNvSpPr/>
          <p:nvPr/>
        </p:nvSpPr>
        <p:spPr>
          <a:xfrm>
            <a:off x="228600" y="1143000"/>
            <a:ext cx="4343400" cy="1938992"/>
          </a:xfrm>
          <a:prstGeom prst="rect">
            <a:avLst/>
          </a:prstGeom>
        </p:spPr>
        <p:txBody>
          <a:bodyPr wrap="square">
            <a:spAutoFit/>
          </a:bodyPr>
          <a:lstStyle/>
          <a:p>
            <a:pPr marL="285750" indent="-285750" algn="just">
              <a:buFont typeface="Arial" panose="020B0604020202020204" pitchFamily="34" charset="0"/>
              <a:buChar char="•"/>
            </a:pPr>
            <a:r>
              <a:rPr lang="en-US" sz="2000" dirty="0" smtClean="0">
                <a:latin typeface="+mj-lt"/>
              </a:rPr>
              <a:t>Asia as main driver for LNG demand;</a:t>
            </a:r>
          </a:p>
          <a:p>
            <a:pPr marL="285750" indent="-285750" algn="just">
              <a:buFont typeface="Arial" panose="020B0604020202020204" pitchFamily="34" charset="0"/>
              <a:buChar char="•"/>
            </a:pPr>
            <a:r>
              <a:rPr lang="en-US" sz="2000" dirty="0" smtClean="0">
                <a:latin typeface="+mj-lt"/>
              </a:rPr>
              <a:t>By 2025, more than 60 additional countries will start importing LNG:</a:t>
            </a:r>
          </a:p>
          <a:p>
            <a:pPr lvl="1" indent="-169863" algn="just">
              <a:buFont typeface="Arial" panose="020B0604020202020204" pitchFamily="34" charset="0"/>
              <a:buChar char="•"/>
            </a:pPr>
            <a:r>
              <a:rPr lang="en-US" sz="2000" dirty="0" smtClean="0">
                <a:latin typeface="+mj-lt"/>
              </a:rPr>
              <a:t>Volume up to 37 mtpa;</a:t>
            </a:r>
          </a:p>
          <a:p>
            <a:pPr lvl="1" indent="-169863" algn="just">
              <a:buFont typeface="Arial" panose="020B0604020202020204" pitchFamily="34" charset="0"/>
              <a:buChar char="•"/>
            </a:pPr>
            <a:r>
              <a:rPr lang="en-US" sz="2000" dirty="0">
                <a:latin typeface="+mj-lt"/>
              </a:rPr>
              <a:t>S</a:t>
            </a:r>
            <a:r>
              <a:rPr lang="en-US" sz="2000" dirty="0" smtClean="0">
                <a:latin typeface="+mj-lt"/>
              </a:rPr>
              <a:t>upport from advance technologies FSRUs and FSUs.</a:t>
            </a:r>
            <a:endParaRPr lang="en-US" sz="2000" dirty="0">
              <a:latin typeface="+mj-lt"/>
            </a:endParaRPr>
          </a:p>
        </p:txBody>
      </p:sp>
      <p:pic>
        <p:nvPicPr>
          <p:cNvPr id="2" name="Picture 1"/>
          <p:cNvPicPr>
            <a:picLocks noChangeAspect="1"/>
          </p:cNvPicPr>
          <p:nvPr/>
        </p:nvPicPr>
        <p:blipFill>
          <a:blip r:embed="rId3"/>
          <a:stretch>
            <a:fillRect/>
          </a:stretch>
        </p:blipFill>
        <p:spPr>
          <a:xfrm>
            <a:off x="228600" y="3520309"/>
            <a:ext cx="7010400" cy="2960473"/>
          </a:xfrm>
          <a:prstGeom prst="rect">
            <a:avLst/>
          </a:prstGeom>
        </p:spPr>
      </p:pic>
      <p:pic>
        <p:nvPicPr>
          <p:cNvPr id="4" name="Picture 3"/>
          <p:cNvPicPr>
            <a:picLocks noChangeAspect="1"/>
          </p:cNvPicPr>
          <p:nvPr/>
        </p:nvPicPr>
        <p:blipFill rotWithShape="1">
          <a:blip r:embed="rId4"/>
          <a:srcRect l="8569"/>
          <a:stretch/>
        </p:blipFill>
        <p:spPr>
          <a:xfrm>
            <a:off x="4648200" y="1219200"/>
            <a:ext cx="4267200" cy="2003811"/>
          </a:xfrm>
          <a:prstGeom prst="rect">
            <a:avLst/>
          </a:prstGeom>
        </p:spPr>
      </p:pic>
    </p:spTree>
    <p:extLst>
      <p:ext uri="{BB962C8B-B14F-4D97-AF65-F5344CB8AC3E}">
        <p14:creationId xmlns:p14="http://schemas.microsoft.com/office/powerpoint/2010/main" val="35017242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857250" y="152400"/>
            <a:ext cx="7406640" cy="990600"/>
          </a:xfrm>
        </p:spPr>
        <p:txBody>
          <a:bodyPr>
            <a:normAutofit/>
          </a:bodyPr>
          <a:lstStyle/>
          <a:p>
            <a:pPr algn="ctr"/>
            <a:r>
              <a:rPr lang="en-US" sz="3500" b="1" dirty="0" smtClean="0"/>
              <a:t>Brunei as LNG Producing Country</a:t>
            </a:r>
            <a:endParaRPr lang="en-US" sz="3500" b="1"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5</a:t>
            </a:fld>
            <a:endParaRPr lang="en-US" dirty="0"/>
          </a:p>
        </p:txBody>
      </p:sp>
      <p:sp>
        <p:nvSpPr>
          <p:cNvPr id="7" name="Rectangle 6"/>
          <p:cNvSpPr/>
          <p:nvPr/>
        </p:nvSpPr>
        <p:spPr>
          <a:xfrm>
            <a:off x="228600" y="1143000"/>
            <a:ext cx="4267200" cy="1938992"/>
          </a:xfrm>
          <a:prstGeom prst="rect">
            <a:avLst/>
          </a:prstGeom>
        </p:spPr>
        <p:txBody>
          <a:bodyPr wrap="square">
            <a:spAutoFit/>
          </a:bodyPr>
          <a:lstStyle/>
          <a:p>
            <a:pPr marL="285750" indent="-285750" algn="just">
              <a:buFont typeface="Arial" panose="020B0604020202020204" pitchFamily="34" charset="0"/>
              <a:buChar char="•"/>
            </a:pPr>
            <a:r>
              <a:rPr lang="en-US" sz="2000" dirty="0" smtClean="0">
                <a:latin typeface="+mj-lt"/>
              </a:rPr>
              <a:t>LNG producer for more than 40 years.</a:t>
            </a:r>
          </a:p>
          <a:p>
            <a:pPr marL="285750" indent="-285750" algn="just">
              <a:buFont typeface="Arial" panose="020B0604020202020204" pitchFamily="34" charset="0"/>
              <a:buChar char="•"/>
            </a:pPr>
            <a:endParaRPr lang="en-US" sz="2000" dirty="0" smtClean="0">
              <a:latin typeface="+mj-lt"/>
            </a:endParaRPr>
          </a:p>
          <a:p>
            <a:pPr marL="285750" indent="-285750" algn="just">
              <a:buFont typeface="Arial" panose="020B0604020202020204" pitchFamily="34" charset="0"/>
              <a:buChar char="•"/>
            </a:pPr>
            <a:r>
              <a:rPr lang="en-US" sz="2000" dirty="0" smtClean="0">
                <a:latin typeface="+mj-lt"/>
              </a:rPr>
              <a:t>Plant rejuvenation (2004) has enabled Brunei LNG to produce for the next 60 years.</a:t>
            </a:r>
          </a:p>
        </p:txBody>
      </p:sp>
      <p:sp>
        <p:nvSpPr>
          <p:cNvPr id="9" name="Rectangle 8"/>
          <p:cNvSpPr/>
          <p:nvPr/>
        </p:nvSpPr>
        <p:spPr>
          <a:xfrm>
            <a:off x="4572000" y="3841384"/>
            <a:ext cx="4267200" cy="1738938"/>
          </a:xfrm>
          <a:prstGeom prst="rect">
            <a:avLst/>
          </a:prstGeom>
        </p:spPr>
        <p:txBody>
          <a:bodyPr wrap="square">
            <a:spAutoFit/>
          </a:bodyPr>
          <a:lstStyle/>
          <a:p>
            <a:pPr marL="342900" marR="0" indent="-342900" algn="just">
              <a:lnSpc>
                <a:spcPct val="107000"/>
              </a:lnSpc>
              <a:buFont typeface="Arial" panose="020B0604020202020204" pitchFamily="34" charset="0"/>
              <a:buChar char="•"/>
            </a:pPr>
            <a:endParaRPr lang="en-US" sz="2000" dirty="0" smtClean="0">
              <a:latin typeface="+mj-lt"/>
            </a:endParaRPr>
          </a:p>
          <a:p>
            <a:pPr marL="342900" marR="0" indent="-342900" algn="just">
              <a:lnSpc>
                <a:spcPct val="107000"/>
              </a:lnSpc>
              <a:buFont typeface="Arial" panose="020B0604020202020204" pitchFamily="34" charset="0"/>
              <a:buChar char="•"/>
            </a:pPr>
            <a:r>
              <a:rPr lang="en-US" sz="2000" dirty="0" smtClean="0">
                <a:latin typeface="+mj-lt"/>
              </a:rPr>
              <a:t>Recent developments in the LNG industry is welcomed.</a:t>
            </a:r>
          </a:p>
          <a:p>
            <a:pPr marL="342900" marR="0" indent="-342900" algn="just">
              <a:lnSpc>
                <a:spcPct val="107000"/>
              </a:lnSpc>
              <a:buFont typeface="Arial" panose="020B0604020202020204" pitchFamily="34" charset="0"/>
              <a:buChar char="•"/>
            </a:pPr>
            <a:r>
              <a:rPr lang="en-US" sz="2000" dirty="0" smtClean="0">
                <a:latin typeface="+mj-lt"/>
              </a:rPr>
              <a:t>Brunei continuously seeks potential opportunities.</a:t>
            </a:r>
            <a:endParaRPr lang="en-US" sz="2000" dirty="0">
              <a:latin typeface="+mj-lt"/>
            </a:endParaRPr>
          </a:p>
        </p:txBody>
      </p:sp>
      <p:pic>
        <p:nvPicPr>
          <p:cNvPr id="10" name="Picture 9"/>
          <p:cNvPicPr>
            <a:picLocks noChangeAspect="1"/>
          </p:cNvPicPr>
          <p:nvPr/>
        </p:nvPicPr>
        <p:blipFill>
          <a:blip r:embed="rId3"/>
          <a:stretch>
            <a:fillRect/>
          </a:stretch>
        </p:blipFill>
        <p:spPr>
          <a:xfrm>
            <a:off x="4649273" y="1160172"/>
            <a:ext cx="4266126" cy="2268828"/>
          </a:xfrm>
          <a:prstGeom prst="rect">
            <a:avLst/>
          </a:prstGeom>
        </p:spPr>
      </p:pic>
      <p:pic>
        <p:nvPicPr>
          <p:cNvPr id="1026" name="Picture 2" descr="http://www.bruneilng.com/layout/lngchain_gassupplier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674148"/>
            <a:ext cx="3334555" cy="2715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63125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Thank you</a:t>
            </a:r>
            <a:endParaRPr lang="en-US" b="1" dirty="0"/>
          </a:p>
        </p:txBody>
      </p:sp>
      <p:sp>
        <p:nvSpPr>
          <p:cNvPr id="3" name="Slide Number Placeholder 2"/>
          <p:cNvSpPr>
            <a:spLocks noGrp="1"/>
          </p:cNvSpPr>
          <p:nvPr>
            <p:ph type="sldNum" sz="quarter" idx="12"/>
          </p:nvPr>
        </p:nvSpPr>
        <p:spPr/>
        <p:txBody>
          <a:bodyPr/>
          <a:lstStyle/>
          <a:p>
            <a:fld id="{4FAB73BC-B049-4115-A692-8D63A059BFB8}" type="slidenum">
              <a:rPr lang="en-US" smtClean="0"/>
              <a:t>6</a:t>
            </a:fld>
            <a:endParaRPr lang="en-US" dirty="0"/>
          </a:p>
        </p:txBody>
      </p:sp>
    </p:spTree>
    <p:extLst>
      <p:ext uri="{BB962C8B-B14F-4D97-AF65-F5344CB8AC3E}">
        <p14:creationId xmlns:p14="http://schemas.microsoft.com/office/powerpoint/2010/main" val="2199088944"/>
      </p:ext>
    </p:extLst>
  </p:cSld>
  <p:clrMapOvr>
    <a:masterClrMapping/>
  </p:clrMapOvr>
  <p:timing>
    <p:tnLst>
      <p:par>
        <p:cTn id="1" dur="indefinite" restart="never" nodeType="tmRoot"/>
      </p:par>
    </p:tnLst>
  </p:timing>
</p:sld>
</file>

<file path=ppt/theme/theme1.xml><?xml version="1.0" encoding="utf-8"?>
<a:theme xmlns:a="http://schemas.openxmlformats.org/drawingml/2006/main" name="PP00692">
  <a:themeElements>
    <a:clrScheme name="ImagineLayot 3">
      <a:dk1>
        <a:srgbClr val="0C0C0C"/>
      </a:dk1>
      <a:lt1>
        <a:srgbClr val="FFFFFF"/>
      </a:lt1>
      <a:dk2>
        <a:srgbClr val="32000A"/>
      </a:dk2>
      <a:lt2>
        <a:srgbClr val="EFEFEF"/>
      </a:lt2>
      <a:accent1>
        <a:srgbClr val="32000A"/>
      </a:accent1>
      <a:accent2>
        <a:srgbClr val="99001E"/>
      </a:accent2>
      <a:accent3>
        <a:srgbClr val="FF0033"/>
      </a:accent3>
      <a:accent4>
        <a:srgbClr val="FF6584"/>
      </a:accent4>
      <a:accent5>
        <a:srgbClr val="FF9900"/>
      </a:accent5>
      <a:accent6>
        <a:srgbClr val="6B6161"/>
      </a:accent6>
      <a:hlink>
        <a:srgbClr val="FF0033"/>
      </a:hlink>
      <a:folHlink>
        <a:srgbClr val="A5002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ImagineLayot 3">
      <a:dk1>
        <a:srgbClr val="0C0C0C"/>
      </a:dk1>
      <a:lt1>
        <a:srgbClr val="FFFFFF"/>
      </a:lt1>
      <a:dk2>
        <a:srgbClr val="32000A"/>
      </a:dk2>
      <a:lt2>
        <a:srgbClr val="EFEFEF"/>
      </a:lt2>
      <a:accent1>
        <a:srgbClr val="32000A"/>
      </a:accent1>
      <a:accent2>
        <a:srgbClr val="99001E"/>
      </a:accent2>
      <a:accent3>
        <a:srgbClr val="FF0033"/>
      </a:accent3>
      <a:accent4>
        <a:srgbClr val="FF6584"/>
      </a:accent4>
      <a:accent5>
        <a:srgbClr val="FF9900"/>
      </a:accent5>
      <a:accent6>
        <a:srgbClr val="6B6161"/>
      </a:accent6>
      <a:hlink>
        <a:srgbClr val="FF0033"/>
      </a:hlink>
      <a:folHlink>
        <a:srgbClr val="A5002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ImagineLayout - Blu">
      <a:dk1>
        <a:srgbClr val="000A32"/>
      </a:dk1>
      <a:lt1>
        <a:srgbClr val="FFFFFF"/>
      </a:lt1>
      <a:dk2>
        <a:srgbClr val="3399FF"/>
      </a:dk2>
      <a:lt2>
        <a:srgbClr val="FFFFFF"/>
      </a:lt2>
      <a:accent1>
        <a:srgbClr val="000A32"/>
      </a:accent1>
      <a:accent2>
        <a:srgbClr val="001E99"/>
      </a:accent2>
      <a:accent3>
        <a:srgbClr val="6584FF"/>
      </a:accent3>
      <a:accent4>
        <a:srgbClr val="0033FF"/>
      </a:accent4>
      <a:accent5>
        <a:srgbClr val="CCD6FE"/>
      </a:accent5>
      <a:accent6>
        <a:srgbClr val="666666"/>
      </a:accent6>
      <a:hlink>
        <a:srgbClr val="0033FF"/>
      </a:hlink>
      <a:folHlink>
        <a:srgbClr val="6584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Basis">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2">
      <a:majorFont>
        <a:latin typeface="Garamond"/>
        <a:ea typeface=""/>
        <a:cs typeface=""/>
      </a:majorFont>
      <a:minorFont>
        <a:latin typeface="Garamond"/>
        <a:ea typeface=""/>
        <a:cs typeface=""/>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 xmlns:thm15="http://schemas.microsoft.com/office/thememl/2012/main" name="Basis" id="{5665723A-49BA-4B57-8411-A56F8F207965}" vid="{90E45F77-AEFC-46EF-A7C1-5B338C297B0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PP00692.potx</Template>
  <TotalTime>6669</TotalTime>
  <Words>561</Words>
  <Application>Microsoft Office PowerPoint</Application>
  <PresentationFormat>On-screen Show (4:3)</PresentationFormat>
  <Paragraphs>98</Paragraphs>
  <Slides>7</Slides>
  <Notes>7</Notes>
  <HiddenSlides>0</HiddenSlides>
  <MMClips>0</MMClips>
  <ScaleCrop>false</ScaleCrop>
  <HeadingPairs>
    <vt:vector size="4" baseType="variant">
      <vt:variant>
        <vt:lpstr>Theme</vt:lpstr>
      </vt:variant>
      <vt:variant>
        <vt:i4>4</vt:i4>
      </vt:variant>
      <vt:variant>
        <vt:lpstr>Slide Titles</vt:lpstr>
      </vt:variant>
      <vt:variant>
        <vt:i4>7</vt:i4>
      </vt:variant>
    </vt:vector>
  </HeadingPairs>
  <TitlesOfParts>
    <vt:vector size="11" baseType="lpstr">
      <vt:lpstr>PP00692</vt:lpstr>
      <vt:lpstr>1_Custom Design</vt:lpstr>
      <vt:lpstr>2_Custom Design</vt:lpstr>
      <vt:lpstr>Basis</vt:lpstr>
      <vt:lpstr>PowerPoint Presentation</vt:lpstr>
      <vt:lpstr>Session 3</vt:lpstr>
      <vt:lpstr>Energy Demand Outlook</vt:lpstr>
      <vt:lpstr>Gas Policy and Paris Agreement</vt:lpstr>
      <vt:lpstr>Emerging LNG Market</vt:lpstr>
      <vt:lpstr>Brunei as LNG Producing Country</vt:lpstr>
      <vt:lpstr>Thank you</vt:lpstr>
    </vt:vector>
  </TitlesOfParts>
  <Company>ImagineLayout.com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ImagineLayout</dc:creator>
  <cp:keywords>PowerPoint Themes, Keynote Themes</cp:keywords>
  <cp:lastModifiedBy>Microsoft</cp:lastModifiedBy>
  <cp:revision>359</cp:revision>
  <dcterms:created xsi:type="dcterms:W3CDTF">2010-11-09T23:19:29Z</dcterms:created>
  <dcterms:modified xsi:type="dcterms:W3CDTF">2016-11-22T13:43:33Z</dcterms:modified>
</cp:coreProperties>
</file>