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94394" r:id="rId3"/>
  </p:sldMasterIdLst>
  <p:notesMasterIdLst>
    <p:notesMasterId r:id="rId8"/>
  </p:notesMasterIdLst>
  <p:handoutMasterIdLst>
    <p:handoutMasterId r:id="rId9"/>
  </p:handoutMasterIdLst>
  <p:sldIdLst>
    <p:sldId id="264" r:id="rId4"/>
    <p:sldId id="266" r:id="rId5"/>
    <p:sldId id="326" r:id="rId6"/>
    <p:sldId id="327" r:id="rId7"/>
  </p:sldIdLst>
  <p:sldSz cx="9144000" cy="6858000" type="screen4x3"/>
  <p:notesSz cx="6794500" cy="9931400"/>
  <p:defaultTextStyle>
    <a:defPPr>
      <a:defRPr lang="en-US"/>
    </a:defPPr>
    <a:lvl1pPr algn="l" defTabSz="457182"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182" algn="l" defTabSz="457182"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363" algn="l" defTabSz="457182"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545" algn="l" defTabSz="457182"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727" algn="l" defTabSz="457182"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5909" algn="l" defTabSz="914363"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090" algn="l" defTabSz="914363"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272" algn="l" defTabSz="914363"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454" algn="l" defTabSz="914363"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181"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CCD0"/>
    <a:srgbClr val="B6C1C6"/>
    <a:srgbClr val="C4CED2"/>
    <a:srgbClr val="E2CEE8"/>
    <a:srgbClr val="CCAAD6"/>
    <a:srgbClr val="C097CD"/>
    <a:srgbClr val="693A77"/>
    <a:srgbClr val="A972BA"/>
    <a:srgbClr val="9452A8"/>
    <a:srgbClr val="854A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53" autoAdjust="0"/>
    <p:restoredTop sz="94693" autoAdjust="0"/>
  </p:normalViewPr>
  <p:slideViewPr>
    <p:cSldViewPr snapToGrid="0" snapToObjects="1">
      <p:cViewPr varScale="1">
        <p:scale>
          <a:sx n="70" d="100"/>
          <a:sy n="70" d="100"/>
        </p:scale>
        <p:origin x="1116" y="72"/>
      </p:cViewPr>
      <p:guideLst>
        <p:guide orient="horz" pos="3181"/>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9" d="100"/>
        <a:sy n="149" d="100"/>
      </p:scale>
      <p:origin x="0" y="0"/>
    </p:cViewPr>
  </p:sorterViewPr>
  <p:notesViewPr>
    <p:cSldViewPr snapToGrid="0" snapToObjects="1">
      <p:cViewPr varScale="1">
        <p:scale>
          <a:sx n="70" d="100"/>
          <a:sy n="70" d="100"/>
        </p:scale>
        <p:origin x="2986"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6888"/>
          </a:xfrm>
          <a:prstGeom prst="rect">
            <a:avLst/>
          </a:prstGeom>
        </p:spPr>
        <p:txBody>
          <a:bodyPr vert="horz" lIns="88230" tIns="44115" rIns="88230" bIns="44115" rtlCol="0"/>
          <a:lstStyle>
            <a:lvl1pPr algn="l" eaLnBrk="1" hangingPunct="1">
              <a:defRPr sz="1200">
                <a:ea typeface="ＭＳ Ｐゴシック" panose="020B0600070205080204" pitchFamily="34" charset="-128"/>
              </a:defRPr>
            </a:lvl1pPr>
          </a:lstStyle>
          <a:p>
            <a:pPr>
              <a:defRPr/>
            </a:pPr>
            <a:endParaRPr lang="en-AU"/>
          </a:p>
        </p:txBody>
      </p:sp>
      <p:sp>
        <p:nvSpPr>
          <p:cNvPr id="4" name="Footer Placeholder 3"/>
          <p:cNvSpPr>
            <a:spLocks noGrp="1"/>
          </p:cNvSpPr>
          <p:nvPr>
            <p:ph type="ftr" sz="quarter" idx="2"/>
          </p:nvPr>
        </p:nvSpPr>
        <p:spPr>
          <a:xfrm>
            <a:off x="0" y="9434513"/>
            <a:ext cx="2944813" cy="496887"/>
          </a:xfrm>
          <a:prstGeom prst="rect">
            <a:avLst/>
          </a:prstGeom>
        </p:spPr>
        <p:txBody>
          <a:bodyPr vert="horz" lIns="88230" tIns="44115" rIns="88230" bIns="44115" rtlCol="0" anchor="b"/>
          <a:lstStyle>
            <a:lvl1pPr algn="l" eaLnBrk="1" hangingPunct="1">
              <a:defRPr sz="1200">
                <a:ea typeface="ＭＳ Ｐゴシック" panose="020B0600070205080204" pitchFamily="34" charset="-128"/>
              </a:defRPr>
            </a:lvl1pPr>
          </a:lstStyle>
          <a:p>
            <a:pPr>
              <a:defRPr/>
            </a:pPr>
            <a:endParaRPr lang="en-AU"/>
          </a:p>
        </p:txBody>
      </p:sp>
      <p:sp>
        <p:nvSpPr>
          <p:cNvPr id="5" name="Slide Number Placeholder 4"/>
          <p:cNvSpPr>
            <a:spLocks noGrp="1"/>
          </p:cNvSpPr>
          <p:nvPr>
            <p:ph type="sldNum" sz="quarter" idx="3"/>
          </p:nvPr>
        </p:nvSpPr>
        <p:spPr>
          <a:xfrm>
            <a:off x="3848100" y="9434513"/>
            <a:ext cx="2944813" cy="496887"/>
          </a:xfrm>
          <a:prstGeom prst="rect">
            <a:avLst/>
          </a:prstGeom>
        </p:spPr>
        <p:txBody>
          <a:bodyPr vert="horz" lIns="88230" tIns="44115" rIns="88230" bIns="44115" rtlCol="0" anchor="b"/>
          <a:lstStyle>
            <a:lvl1pPr algn="r" eaLnBrk="1" hangingPunct="1">
              <a:defRPr sz="1200">
                <a:ea typeface="ＭＳ Ｐゴシック" panose="020B0600070205080204" pitchFamily="34" charset="-128"/>
              </a:defRPr>
            </a:lvl1pPr>
          </a:lstStyle>
          <a:p>
            <a:pPr>
              <a:defRPr/>
            </a:pPr>
            <a:fld id="{ABA6DA6A-4E46-4C8B-8127-C47A9B9514B1}" type="slidenum">
              <a:rPr lang="en-AU"/>
              <a:pPr>
                <a:defRPr/>
              </a:pPr>
              <a:t>‹#›</a:t>
            </a:fld>
            <a:endParaRPr lang="en-AU"/>
          </a:p>
        </p:txBody>
      </p:sp>
    </p:spTree>
    <p:extLst>
      <p:ext uri="{BB962C8B-B14F-4D97-AF65-F5344CB8AC3E}">
        <p14:creationId xmlns:p14="http://schemas.microsoft.com/office/powerpoint/2010/main" val="4449554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lIns="95571" tIns="47786" rIns="95571" bIns="47786" rtlCol="0"/>
          <a:lstStyle>
            <a:lvl1pPr algn="l" eaLnBrk="1" hangingPunct="1">
              <a:defRPr sz="1300">
                <a:ea typeface="ＭＳ Ｐゴシック" panose="020B0600070205080204" pitchFamily="34" charset="-128"/>
              </a:defRPr>
            </a:lvl1pPr>
          </a:lstStyle>
          <a:p>
            <a:pPr>
              <a:defRPr/>
            </a:pPr>
            <a:endParaRPr lang="en-AU"/>
          </a:p>
        </p:txBody>
      </p:sp>
      <p:sp>
        <p:nvSpPr>
          <p:cNvPr id="3" name="Date Placeholder 2"/>
          <p:cNvSpPr>
            <a:spLocks noGrp="1"/>
          </p:cNvSpPr>
          <p:nvPr>
            <p:ph type="dt" idx="1"/>
          </p:nvPr>
        </p:nvSpPr>
        <p:spPr>
          <a:xfrm>
            <a:off x="3848100" y="0"/>
            <a:ext cx="2944813" cy="495300"/>
          </a:xfrm>
          <a:prstGeom prst="rect">
            <a:avLst/>
          </a:prstGeom>
        </p:spPr>
        <p:txBody>
          <a:bodyPr vert="horz" lIns="95571" tIns="47786" rIns="95571" bIns="47786" rtlCol="0"/>
          <a:lstStyle>
            <a:lvl1pPr algn="r" eaLnBrk="1" hangingPunct="1">
              <a:defRPr sz="1300">
                <a:ea typeface="ＭＳ Ｐゴシック" panose="020B0600070205080204" pitchFamily="34" charset="-128"/>
              </a:defRPr>
            </a:lvl1pPr>
          </a:lstStyle>
          <a:p>
            <a:pPr>
              <a:defRPr/>
            </a:pPr>
            <a:fld id="{1E8EC86A-C4AB-43DD-81EC-6233562A061C}" type="datetimeFigureOut">
              <a:rPr lang="en-AU"/>
              <a:pPr>
                <a:defRPr/>
              </a:pPr>
              <a:t>21/11/2016</a:t>
            </a:fld>
            <a:endParaRPr lang="en-AU"/>
          </a:p>
        </p:txBody>
      </p:sp>
      <p:sp>
        <p:nvSpPr>
          <p:cNvPr id="4" name="Slide Image Placeholder 3"/>
          <p:cNvSpPr>
            <a:spLocks noGrp="1" noRot="1" noChangeAspect="1"/>
          </p:cNvSpPr>
          <p:nvPr>
            <p:ph type="sldImg" idx="2"/>
          </p:nvPr>
        </p:nvSpPr>
        <p:spPr>
          <a:xfrm>
            <a:off x="915988" y="746125"/>
            <a:ext cx="4962525" cy="3722688"/>
          </a:xfrm>
          <a:prstGeom prst="rect">
            <a:avLst/>
          </a:prstGeom>
          <a:noFill/>
          <a:ln w="12700">
            <a:solidFill>
              <a:prstClr val="black"/>
            </a:solidFill>
          </a:ln>
        </p:spPr>
        <p:txBody>
          <a:bodyPr vert="horz" lIns="95571" tIns="47786" rIns="95571" bIns="47786" rtlCol="0" anchor="ctr"/>
          <a:lstStyle/>
          <a:p>
            <a:pPr lvl="0"/>
            <a:endParaRPr lang="en-AU" noProof="0"/>
          </a:p>
        </p:txBody>
      </p:sp>
      <p:sp>
        <p:nvSpPr>
          <p:cNvPr id="5" name="Notes Placeholder 4"/>
          <p:cNvSpPr>
            <a:spLocks noGrp="1"/>
          </p:cNvSpPr>
          <p:nvPr>
            <p:ph type="body" sz="quarter" idx="3"/>
          </p:nvPr>
        </p:nvSpPr>
        <p:spPr>
          <a:xfrm>
            <a:off x="679450" y="4716463"/>
            <a:ext cx="5435600" cy="4468812"/>
          </a:xfrm>
          <a:prstGeom prst="rect">
            <a:avLst/>
          </a:prstGeom>
        </p:spPr>
        <p:txBody>
          <a:bodyPr vert="horz" lIns="95571" tIns="47786" rIns="95571" bIns="4778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AU" noProof="0"/>
          </a:p>
        </p:txBody>
      </p:sp>
      <p:sp>
        <p:nvSpPr>
          <p:cNvPr id="6" name="Footer Placeholder 5"/>
          <p:cNvSpPr>
            <a:spLocks noGrp="1"/>
          </p:cNvSpPr>
          <p:nvPr>
            <p:ph type="ftr" sz="quarter" idx="4"/>
          </p:nvPr>
        </p:nvSpPr>
        <p:spPr>
          <a:xfrm>
            <a:off x="0" y="9434513"/>
            <a:ext cx="2944813" cy="495300"/>
          </a:xfrm>
          <a:prstGeom prst="rect">
            <a:avLst/>
          </a:prstGeom>
        </p:spPr>
        <p:txBody>
          <a:bodyPr vert="horz" lIns="95571" tIns="47786" rIns="95571" bIns="47786" rtlCol="0" anchor="b"/>
          <a:lstStyle>
            <a:lvl1pPr algn="l" eaLnBrk="1" hangingPunct="1">
              <a:defRPr sz="1300">
                <a:ea typeface="ＭＳ Ｐゴシック" panose="020B0600070205080204" pitchFamily="34" charset="-128"/>
              </a:defRPr>
            </a:lvl1pPr>
          </a:lstStyle>
          <a:p>
            <a:pPr>
              <a:defRPr/>
            </a:pPr>
            <a:endParaRPr lang="en-AU"/>
          </a:p>
        </p:txBody>
      </p:sp>
      <p:sp>
        <p:nvSpPr>
          <p:cNvPr id="7" name="Slide Number Placeholder 6"/>
          <p:cNvSpPr>
            <a:spLocks noGrp="1"/>
          </p:cNvSpPr>
          <p:nvPr>
            <p:ph type="sldNum" sz="quarter" idx="5"/>
          </p:nvPr>
        </p:nvSpPr>
        <p:spPr>
          <a:xfrm>
            <a:off x="3848100" y="9434513"/>
            <a:ext cx="2944813" cy="495300"/>
          </a:xfrm>
          <a:prstGeom prst="rect">
            <a:avLst/>
          </a:prstGeom>
        </p:spPr>
        <p:txBody>
          <a:bodyPr vert="horz" lIns="95571" tIns="47786" rIns="95571" bIns="47786" rtlCol="0" anchor="b"/>
          <a:lstStyle>
            <a:lvl1pPr algn="r" eaLnBrk="1" hangingPunct="1">
              <a:defRPr sz="1300">
                <a:ea typeface="ＭＳ Ｐゴシック" panose="020B0600070205080204" pitchFamily="34" charset="-128"/>
              </a:defRPr>
            </a:lvl1pPr>
          </a:lstStyle>
          <a:p>
            <a:pPr>
              <a:defRPr/>
            </a:pPr>
            <a:fld id="{538B33C8-E7D8-4312-8E34-56CFA9F55699}" type="slidenum">
              <a:rPr lang="en-AU"/>
              <a:pPr>
                <a:defRPr/>
              </a:pPr>
              <a:t>‹#›</a:t>
            </a:fld>
            <a:endParaRPr lang="en-AU"/>
          </a:p>
        </p:txBody>
      </p:sp>
    </p:spTree>
    <p:extLst>
      <p:ext uri="{BB962C8B-B14F-4D97-AF65-F5344CB8AC3E}">
        <p14:creationId xmlns:p14="http://schemas.microsoft.com/office/powerpoint/2010/main" val="42230977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182" algn="l" rtl="0" eaLnBrk="0" fontAlgn="base" hangingPunct="0">
      <a:spcBef>
        <a:spcPct val="30000"/>
      </a:spcBef>
      <a:spcAft>
        <a:spcPct val="0"/>
      </a:spcAft>
      <a:defRPr sz="1200" kern="1200">
        <a:solidFill>
          <a:schemeClr val="tx1"/>
        </a:solidFill>
        <a:latin typeface="+mn-lt"/>
        <a:ea typeface="+mn-ea"/>
        <a:cs typeface="+mn-cs"/>
      </a:defRPr>
    </a:lvl2pPr>
    <a:lvl3pPr marL="914363" algn="l" rtl="0" eaLnBrk="0" fontAlgn="base" hangingPunct="0">
      <a:spcBef>
        <a:spcPct val="30000"/>
      </a:spcBef>
      <a:spcAft>
        <a:spcPct val="0"/>
      </a:spcAft>
      <a:defRPr sz="1200" kern="1200">
        <a:solidFill>
          <a:schemeClr val="tx1"/>
        </a:solidFill>
        <a:latin typeface="+mn-lt"/>
        <a:ea typeface="+mn-ea"/>
        <a:cs typeface="+mn-cs"/>
      </a:defRPr>
    </a:lvl3pPr>
    <a:lvl4pPr marL="1371545" algn="l" rtl="0" eaLnBrk="0" fontAlgn="base" hangingPunct="0">
      <a:spcBef>
        <a:spcPct val="30000"/>
      </a:spcBef>
      <a:spcAft>
        <a:spcPct val="0"/>
      </a:spcAft>
      <a:defRPr sz="1200" kern="1200">
        <a:solidFill>
          <a:schemeClr val="tx1"/>
        </a:solidFill>
        <a:latin typeface="+mn-lt"/>
        <a:ea typeface="+mn-ea"/>
        <a:cs typeface="+mn-cs"/>
      </a:defRPr>
    </a:lvl4pPr>
    <a:lvl5pPr marL="1828727" algn="l" rtl="0" eaLnBrk="0" fontAlgn="base" hangingPunct="0">
      <a:spcBef>
        <a:spcPct val="30000"/>
      </a:spcBef>
      <a:spcAft>
        <a:spcPct val="0"/>
      </a:spcAft>
      <a:defRPr sz="1200" kern="1200">
        <a:solidFill>
          <a:schemeClr val="tx1"/>
        </a:solidFill>
        <a:latin typeface="+mn-lt"/>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xfrm>
            <a:off x="915988" y="746125"/>
            <a:ext cx="4962525" cy="3722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AU" altLang="en-US" smtClean="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3050" indent="-219075">
              <a:defRPr>
                <a:solidFill>
                  <a:schemeClr val="tx1"/>
                </a:solidFill>
                <a:latin typeface="Arial" panose="020B0604020202020204" pitchFamily="34" charset="0"/>
                <a:ea typeface="ＭＳ Ｐゴシック" panose="020B0600070205080204" pitchFamily="34" charset="-128"/>
              </a:defRPr>
            </a:lvl4pPr>
            <a:lvl5pPr marL="1984375" indent="-219075">
              <a:defRPr>
                <a:solidFill>
                  <a:schemeClr val="tx1"/>
                </a:solidFill>
                <a:latin typeface="Arial" panose="020B0604020202020204" pitchFamily="34" charset="0"/>
                <a:ea typeface="ＭＳ Ｐゴシック" panose="020B0600070205080204" pitchFamily="34" charset="-128"/>
              </a:defRPr>
            </a:lvl5pPr>
            <a:lvl6pPr marL="2441575" indent="-219075"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8775" indent="-219075"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5975" indent="-219075"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3175" indent="-219075"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5F8DCD0-77D7-400E-B75A-C1564F806F32}" type="slidenum">
              <a:rPr lang="en-AU" altLang="en-US" smtClean="0"/>
              <a:pPr/>
              <a:t>1</a:t>
            </a:fld>
            <a:endParaRPr lang="en-AU" altLang="en-US" smtClean="0"/>
          </a:p>
        </p:txBody>
      </p:sp>
    </p:spTree>
    <p:extLst>
      <p:ext uri="{BB962C8B-B14F-4D97-AF65-F5344CB8AC3E}">
        <p14:creationId xmlns:p14="http://schemas.microsoft.com/office/powerpoint/2010/main" val="3962204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915988" y="746125"/>
            <a:ext cx="4962525" cy="3722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AU" altLang="en-US" smtClean="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ＭＳ Ｐゴシック" panose="020B0600070205080204" pitchFamily="34" charset="-128"/>
              </a:defRPr>
            </a:lvl1pPr>
            <a:lvl2pPr marL="715963" indent="-274638">
              <a:defRPr>
                <a:solidFill>
                  <a:schemeClr val="tx1"/>
                </a:solidFill>
                <a:latin typeface="Arial" panose="020B0604020202020204" pitchFamily="34" charset="0"/>
                <a:ea typeface="ＭＳ Ｐゴシック" panose="020B0600070205080204" pitchFamily="34" charset="-128"/>
              </a:defRPr>
            </a:lvl2pPr>
            <a:lvl3pPr marL="1101725" indent="-219075">
              <a:defRPr>
                <a:solidFill>
                  <a:schemeClr val="tx1"/>
                </a:solidFill>
                <a:latin typeface="Arial" panose="020B0604020202020204" pitchFamily="34" charset="0"/>
                <a:ea typeface="ＭＳ Ｐゴシック" panose="020B0600070205080204" pitchFamily="34" charset="-128"/>
              </a:defRPr>
            </a:lvl3pPr>
            <a:lvl4pPr marL="1543050" indent="-219075">
              <a:defRPr>
                <a:solidFill>
                  <a:schemeClr val="tx1"/>
                </a:solidFill>
                <a:latin typeface="Arial" panose="020B0604020202020204" pitchFamily="34" charset="0"/>
                <a:ea typeface="ＭＳ Ｐゴシック" panose="020B0600070205080204" pitchFamily="34" charset="-128"/>
              </a:defRPr>
            </a:lvl4pPr>
            <a:lvl5pPr marL="1984375" indent="-219075">
              <a:defRPr>
                <a:solidFill>
                  <a:schemeClr val="tx1"/>
                </a:solidFill>
                <a:latin typeface="Arial" panose="020B0604020202020204" pitchFamily="34" charset="0"/>
                <a:ea typeface="ＭＳ Ｐゴシック" panose="020B0600070205080204" pitchFamily="34" charset="-128"/>
              </a:defRPr>
            </a:lvl5pPr>
            <a:lvl6pPr marL="2441575" indent="-219075"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898775" indent="-219075"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55975" indent="-219075"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13175" indent="-219075"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5B863FC-C1CE-4550-8811-1A406E6A31F8}" type="slidenum">
              <a:rPr lang="en-AU" altLang="en-US" smtClean="0"/>
              <a:pPr/>
              <a:t>2</a:t>
            </a:fld>
            <a:endParaRPr lang="en-AU" altLang="en-US" smtClean="0"/>
          </a:p>
        </p:txBody>
      </p:sp>
    </p:spTree>
    <p:extLst>
      <p:ext uri="{BB962C8B-B14F-4D97-AF65-F5344CB8AC3E}">
        <p14:creationId xmlns:p14="http://schemas.microsoft.com/office/powerpoint/2010/main" val="313412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538B33C8-E7D8-4312-8E34-56CFA9F55699}" type="slidenum">
              <a:rPr lang="en-AU" smtClean="0"/>
              <a:pPr>
                <a:defRPr/>
              </a:pPr>
              <a:t>4</a:t>
            </a:fld>
            <a:endParaRPr lang="en-AU"/>
          </a:p>
        </p:txBody>
      </p:sp>
    </p:spTree>
    <p:extLst>
      <p:ext uri="{BB962C8B-B14F-4D97-AF65-F5344CB8AC3E}">
        <p14:creationId xmlns:p14="http://schemas.microsoft.com/office/powerpoint/2010/main" val="9813267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4_Title Slide">
    <p:spTree>
      <p:nvGrpSpPr>
        <p:cNvPr id="1" name=""/>
        <p:cNvGrpSpPr/>
        <p:nvPr/>
      </p:nvGrpSpPr>
      <p:grpSpPr>
        <a:xfrm>
          <a:off x="0" y="0"/>
          <a:ext cx="0" cy="0"/>
          <a:chOff x="0" y="0"/>
          <a:chExt cx="0" cy="0"/>
        </a:xfrm>
      </p:grpSpPr>
      <p:pic>
        <p:nvPicPr>
          <p:cNvPr id="5"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0" y="731669"/>
            <a:ext cx="9144000" cy="2457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517812" y="5328335"/>
            <a:ext cx="6530746" cy="456503"/>
          </a:xfrm>
        </p:spPr>
        <p:txBody>
          <a:bodyPr/>
          <a:lstStyle>
            <a:lvl1pPr marL="0" indent="0" algn="l">
              <a:lnSpc>
                <a:spcPct val="80000"/>
              </a:lnSpc>
              <a:buNone/>
              <a:defRPr sz="1350" b="1" spc="-27" baseline="0">
                <a:solidFill>
                  <a:schemeClr val="tx1"/>
                </a:solidFill>
              </a:defRPr>
            </a:lvl1pPr>
            <a:lvl2pPr marL="411464" indent="0" algn="ctr">
              <a:buNone/>
              <a:defRPr>
                <a:solidFill>
                  <a:schemeClr val="tx1">
                    <a:tint val="75000"/>
                  </a:schemeClr>
                </a:solidFill>
              </a:defRPr>
            </a:lvl2pPr>
            <a:lvl3pPr marL="822927" indent="0" algn="ctr">
              <a:buNone/>
              <a:defRPr>
                <a:solidFill>
                  <a:schemeClr val="tx1">
                    <a:tint val="75000"/>
                  </a:schemeClr>
                </a:solidFill>
              </a:defRPr>
            </a:lvl3pPr>
            <a:lvl4pPr marL="1234391" indent="0" algn="ctr">
              <a:buNone/>
              <a:defRPr>
                <a:solidFill>
                  <a:schemeClr val="tx1">
                    <a:tint val="75000"/>
                  </a:schemeClr>
                </a:solidFill>
              </a:defRPr>
            </a:lvl4pPr>
            <a:lvl5pPr marL="1645854" indent="0" algn="ctr">
              <a:buNone/>
              <a:defRPr>
                <a:solidFill>
                  <a:schemeClr val="tx1">
                    <a:tint val="75000"/>
                  </a:schemeClr>
                </a:solidFill>
              </a:defRPr>
            </a:lvl5pPr>
            <a:lvl6pPr marL="2057318" indent="0" algn="ctr">
              <a:buNone/>
              <a:defRPr>
                <a:solidFill>
                  <a:schemeClr val="tx1">
                    <a:tint val="75000"/>
                  </a:schemeClr>
                </a:solidFill>
              </a:defRPr>
            </a:lvl6pPr>
            <a:lvl7pPr marL="2468781" indent="0" algn="ctr">
              <a:buNone/>
              <a:defRPr>
                <a:solidFill>
                  <a:schemeClr val="tx1">
                    <a:tint val="75000"/>
                  </a:schemeClr>
                </a:solidFill>
              </a:defRPr>
            </a:lvl7pPr>
            <a:lvl8pPr marL="2880245" indent="0" algn="ctr">
              <a:buNone/>
              <a:defRPr>
                <a:solidFill>
                  <a:schemeClr val="tx1">
                    <a:tint val="75000"/>
                  </a:schemeClr>
                </a:solidFill>
              </a:defRPr>
            </a:lvl8pPr>
            <a:lvl9pPr marL="3291709" indent="0" algn="ctr">
              <a:buNone/>
              <a:defRPr>
                <a:solidFill>
                  <a:schemeClr val="tx1">
                    <a:tint val="75000"/>
                  </a:schemeClr>
                </a:solidFill>
              </a:defRPr>
            </a:lvl9pPr>
          </a:lstStyle>
          <a:p>
            <a:r>
              <a:rPr lang="en-US" dirty="0" smtClean="0"/>
              <a:t>Click to edit Master subtitle style</a:t>
            </a:r>
            <a:endParaRPr lang="en-US" dirty="0"/>
          </a:p>
        </p:txBody>
      </p:sp>
      <p:sp>
        <p:nvSpPr>
          <p:cNvPr id="2" name="Title 1"/>
          <p:cNvSpPr>
            <a:spLocks noGrp="1"/>
          </p:cNvSpPr>
          <p:nvPr>
            <p:ph type="ctrTitle"/>
          </p:nvPr>
        </p:nvSpPr>
        <p:spPr>
          <a:xfrm>
            <a:off x="517813" y="4624737"/>
            <a:ext cx="6530747" cy="578747"/>
          </a:xfrm>
        </p:spPr>
        <p:txBody>
          <a:bodyPr anchor="t"/>
          <a:lstStyle>
            <a:lvl1pPr algn="l">
              <a:lnSpc>
                <a:spcPct val="80000"/>
              </a:lnSpc>
              <a:defRPr sz="2850" b="0" spc="-45" baseline="0">
                <a:solidFill>
                  <a:srgbClr val="C41230"/>
                </a:solidFill>
              </a:defRPr>
            </a:lvl1pPr>
          </a:lstStyle>
          <a:p>
            <a:endParaRPr lang="en-US" dirty="0"/>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37356" y="4625341"/>
            <a:ext cx="1049986" cy="1049986"/>
          </a:xfrm>
          <a:prstGeom prst="rect">
            <a:avLst/>
          </a:prstGeom>
        </p:spPr>
      </p:pic>
    </p:spTree>
    <p:extLst>
      <p:ext uri="{BB962C8B-B14F-4D97-AF65-F5344CB8AC3E}">
        <p14:creationId xmlns:p14="http://schemas.microsoft.com/office/powerpoint/2010/main" val="31482371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5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l="-154" r="-200"/>
          <a:stretch/>
        </p:blipFill>
        <p:spPr bwMode="auto">
          <a:xfrm>
            <a:off x="-12032" y="731669"/>
            <a:ext cx="9168063" cy="2457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517812" y="5328335"/>
            <a:ext cx="6530746" cy="456503"/>
          </a:xfrm>
        </p:spPr>
        <p:txBody>
          <a:bodyPr/>
          <a:lstStyle>
            <a:lvl1pPr marL="0" indent="0" algn="l">
              <a:lnSpc>
                <a:spcPct val="80000"/>
              </a:lnSpc>
              <a:buNone/>
              <a:defRPr sz="1350" b="1" spc="-27" baseline="0">
                <a:solidFill>
                  <a:schemeClr val="tx1"/>
                </a:solidFill>
              </a:defRPr>
            </a:lvl1pPr>
            <a:lvl2pPr marL="411464" indent="0" algn="ctr">
              <a:buNone/>
              <a:defRPr>
                <a:solidFill>
                  <a:schemeClr val="tx1">
                    <a:tint val="75000"/>
                  </a:schemeClr>
                </a:solidFill>
              </a:defRPr>
            </a:lvl2pPr>
            <a:lvl3pPr marL="822927" indent="0" algn="ctr">
              <a:buNone/>
              <a:defRPr>
                <a:solidFill>
                  <a:schemeClr val="tx1">
                    <a:tint val="75000"/>
                  </a:schemeClr>
                </a:solidFill>
              </a:defRPr>
            </a:lvl3pPr>
            <a:lvl4pPr marL="1234391" indent="0" algn="ctr">
              <a:buNone/>
              <a:defRPr>
                <a:solidFill>
                  <a:schemeClr val="tx1">
                    <a:tint val="75000"/>
                  </a:schemeClr>
                </a:solidFill>
              </a:defRPr>
            </a:lvl4pPr>
            <a:lvl5pPr marL="1645854" indent="0" algn="ctr">
              <a:buNone/>
              <a:defRPr>
                <a:solidFill>
                  <a:schemeClr val="tx1">
                    <a:tint val="75000"/>
                  </a:schemeClr>
                </a:solidFill>
              </a:defRPr>
            </a:lvl5pPr>
            <a:lvl6pPr marL="2057318" indent="0" algn="ctr">
              <a:buNone/>
              <a:defRPr>
                <a:solidFill>
                  <a:schemeClr val="tx1">
                    <a:tint val="75000"/>
                  </a:schemeClr>
                </a:solidFill>
              </a:defRPr>
            </a:lvl6pPr>
            <a:lvl7pPr marL="2468781" indent="0" algn="ctr">
              <a:buNone/>
              <a:defRPr>
                <a:solidFill>
                  <a:schemeClr val="tx1">
                    <a:tint val="75000"/>
                  </a:schemeClr>
                </a:solidFill>
              </a:defRPr>
            </a:lvl7pPr>
            <a:lvl8pPr marL="2880245" indent="0" algn="ctr">
              <a:buNone/>
              <a:defRPr>
                <a:solidFill>
                  <a:schemeClr val="tx1">
                    <a:tint val="75000"/>
                  </a:schemeClr>
                </a:solidFill>
              </a:defRPr>
            </a:lvl8pPr>
            <a:lvl9pPr marL="3291709" indent="0" algn="ctr">
              <a:buNone/>
              <a:defRPr>
                <a:solidFill>
                  <a:schemeClr val="tx1">
                    <a:tint val="75000"/>
                  </a:schemeClr>
                </a:solidFill>
              </a:defRPr>
            </a:lvl9pPr>
          </a:lstStyle>
          <a:p>
            <a:r>
              <a:rPr lang="en-US" dirty="0" smtClean="0"/>
              <a:t>Click to edit Master subtitle style</a:t>
            </a:r>
            <a:endParaRPr lang="en-US" dirty="0"/>
          </a:p>
        </p:txBody>
      </p:sp>
      <p:sp>
        <p:nvSpPr>
          <p:cNvPr id="2" name="Title 1"/>
          <p:cNvSpPr>
            <a:spLocks noGrp="1"/>
          </p:cNvSpPr>
          <p:nvPr>
            <p:ph type="ctrTitle"/>
          </p:nvPr>
        </p:nvSpPr>
        <p:spPr>
          <a:xfrm>
            <a:off x="517813" y="4624737"/>
            <a:ext cx="6530747" cy="578747"/>
          </a:xfrm>
        </p:spPr>
        <p:txBody>
          <a:bodyPr anchor="t"/>
          <a:lstStyle>
            <a:lvl1pPr algn="l">
              <a:lnSpc>
                <a:spcPct val="80000"/>
              </a:lnSpc>
              <a:defRPr sz="2850" b="0" spc="-45" baseline="0">
                <a:solidFill>
                  <a:srgbClr val="C41230"/>
                </a:solidFill>
              </a:defRPr>
            </a:lvl1pPr>
          </a:lstStyle>
          <a:p>
            <a:endParaRPr lang="en-US" dirty="0"/>
          </a:p>
        </p:txBody>
      </p:sp>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37356" y="4625341"/>
            <a:ext cx="1049986" cy="1049986"/>
          </a:xfrm>
          <a:prstGeom prst="rect">
            <a:avLst/>
          </a:prstGeom>
        </p:spPr>
      </p:pic>
    </p:spTree>
    <p:extLst>
      <p:ext uri="{BB962C8B-B14F-4D97-AF65-F5344CB8AC3E}">
        <p14:creationId xmlns:p14="http://schemas.microsoft.com/office/powerpoint/2010/main" val="18613851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6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12031" y="731669"/>
            <a:ext cx="9137984" cy="2457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517812" y="5328335"/>
            <a:ext cx="6530746" cy="456503"/>
          </a:xfrm>
        </p:spPr>
        <p:txBody>
          <a:bodyPr/>
          <a:lstStyle>
            <a:lvl1pPr marL="0" indent="0" algn="l">
              <a:lnSpc>
                <a:spcPct val="80000"/>
              </a:lnSpc>
              <a:buNone/>
              <a:defRPr sz="1350" b="1" spc="-27" baseline="0">
                <a:solidFill>
                  <a:schemeClr val="tx1"/>
                </a:solidFill>
              </a:defRPr>
            </a:lvl1pPr>
            <a:lvl2pPr marL="411464" indent="0" algn="ctr">
              <a:buNone/>
              <a:defRPr>
                <a:solidFill>
                  <a:schemeClr val="tx1">
                    <a:tint val="75000"/>
                  </a:schemeClr>
                </a:solidFill>
              </a:defRPr>
            </a:lvl2pPr>
            <a:lvl3pPr marL="822927" indent="0" algn="ctr">
              <a:buNone/>
              <a:defRPr>
                <a:solidFill>
                  <a:schemeClr val="tx1">
                    <a:tint val="75000"/>
                  </a:schemeClr>
                </a:solidFill>
              </a:defRPr>
            </a:lvl3pPr>
            <a:lvl4pPr marL="1234391" indent="0" algn="ctr">
              <a:buNone/>
              <a:defRPr>
                <a:solidFill>
                  <a:schemeClr val="tx1">
                    <a:tint val="75000"/>
                  </a:schemeClr>
                </a:solidFill>
              </a:defRPr>
            </a:lvl4pPr>
            <a:lvl5pPr marL="1645854" indent="0" algn="ctr">
              <a:buNone/>
              <a:defRPr>
                <a:solidFill>
                  <a:schemeClr val="tx1">
                    <a:tint val="75000"/>
                  </a:schemeClr>
                </a:solidFill>
              </a:defRPr>
            </a:lvl5pPr>
            <a:lvl6pPr marL="2057318" indent="0" algn="ctr">
              <a:buNone/>
              <a:defRPr>
                <a:solidFill>
                  <a:schemeClr val="tx1">
                    <a:tint val="75000"/>
                  </a:schemeClr>
                </a:solidFill>
              </a:defRPr>
            </a:lvl6pPr>
            <a:lvl7pPr marL="2468781" indent="0" algn="ctr">
              <a:buNone/>
              <a:defRPr>
                <a:solidFill>
                  <a:schemeClr val="tx1">
                    <a:tint val="75000"/>
                  </a:schemeClr>
                </a:solidFill>
              </a:defRPr>
            </a:lvl7pPr>
            <a:lvl8pPr marL="2880245" indent="0" algn="ctr">
              <a:buNone/>
              <a:defRPr>
                <a:solidFill>
                  <a:schemeClr val="tx1">
                    <a:tint val="75000"/>
                  </a:schemeClr>
                </a:solidFill>
              </a:defRPr>
            </a:lvl8pPr>
            <a:lvl9pPr marL="3291709" indent="0" algn="ctr">
              <a:buNone/>
              <a:defRPr>
                <a:solidFill>
                  <a:schemeClr val="tx1">
                    <a:tint val="75000"/>
                  </a:schemeClr>
                </a:solidFill>
              </a:defRPr>
            </a:lvl9pPr>
          </a:lstStyle>
          <a:p>
            <a:r>
              <a:rPr lang="en-US" dirty="0" smtClean="0"/>
              <a:t>Click to edit Master subtitle style</a:t>
            </a:r>
            <a:endParaRPr lang="en-US" dirty="0"/>
          </a:p>
        </p:txBody>
      </p:sp>
      <p:sp>
        <p:nvSpPr>
          <p:cNvPr id="2" name="Title 1"/>
          <p:cNvSpPr>
            <a:spLocks noGrp="1"/>
          </p:cNvSpPr>
          <p:nvPr>
            <p:ph type="ctrTitle"/>
          </p:nvPr>
        </p:nvSpPr>
        <p:spPr>
          <a:xfrm>
            <a:off x="517813" y="4624737"/>
            <a:ext cx="6530747" cy="578747"/>
          </a:xfrm>
        </p:spPr>
        <p:txBody>
          <a:bodyPr anchor="t"/>
          <a:lstStyle>
            <a:lvl1pPr algn="l">
              <a:lnSpc>
                <a:spcPct val="80000"/>
              </a:lnSpc>
              <a:defRPr sz="2850" b="0" spc="-45" baseline="0">
                <a:solidFill>
                  <a:srgbClr val="C41230"/>
                </a:solidFill>
              </a:defRPr>
            </a:lvl1pPr>
          </a:lstStyle>
          <a:p>
            <a:endParaRPr lang="en-US" dirty="0"/>
          </a:p>
        </p:txBody>
      </p:sp>
      <p:pic>
        <p:nvPicPr>
          <p:cNvPr id="11" name="Pictur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37356" y="4625341"/>
            <a:ext cx="1049986" cy="1049986"/>
          </a:xfrm>
          <a:prstGeom prst="rect">
            <a:avLst/>
          </a:prstGeom>
        </p:spPr>
      </p:pic>
    </p:spTree>
    <p:extLst>
      <p:ext uri="{BB962C8B-B14F-4D97-AF65-F5344CB8AC3E}">
        <p14:creationId xmlns:p14="http://schemas.microsoft.com/office/powerpoint/2010/main" val="142455832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0_Title Slide">
    <p:spTree>
      <p:nvGrpSpPr>
        <p:cNvPr id="1" name=""/>
        <p:cNvGrpSpPr/>
        <p:nvPr/>
      </p:nvGrpSpPr>
      <p:grpSpPr>
        <a:xfrm>
          <a:off x="0" y="0"/>
          <a:ext cx="0" cy="0"/>
          <a:chOff x="0" y="0"/>
          <a:chExt cx="0" cy="0"/>
        </a:xfrm>
      </p:grpSpPr>
      <p:pic>
        <p:nvPicPr>
          <p:cNvPr id="5"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0" y="731670"/>
            <a:ext cx="9144000" cy="2457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517812" y="5328335"/>
            <a:ext cx="6530746" cy="456503"/>
          </a:xfrm>
        </p:spPr>
        <p:txBody>
          <a:bodyPr/>
          <a:lstStyle>
            <a:lvl1pPr marL="0" indent="0" algn="l">
              <a:lnSpc>
                <a:spcPct val="80000"/>
              </a:lnSpc>
              <a:buNone/>
              <a:defRPr sz="1350" b="1" spc="-27" baseline="0">
                <a:solidFill>
                  <a:schemeClr val="tx1"/>
                </a:solidFill>
              </a:defRPr>
            </a:lvl1pPr>
            <a:lvl2pPr marL="411464" indent="0" algn="ctr">
              <a:buNone/>
              <a:defRPr>
                <a:solidFill>
                  <a:schemeClr val="tx1">
                    <a:tint val="75000"/>
                  </a:schemeClr>
                </a:solidFill>
              </a:defRPr>
            </a:lvl2pPr>
            <a:lvl3pPr marL="822927" indent="0" algn="ctr">
              <a:buNone/>
              <a:defRPr>
                <a:solidFill>
                  <a:schemeClr val="tx1">
                    <a:tint val="75000"/>
                  </a:schemeClr>
                </a:solidFill>
              </a:defRPr>
            </a:lvl3pPr>
            <a:lvl4pPr marL="1234391" indent="0" algn="ctr">
              <a:buNone/>
              <a:defRPr>
                <a:solidFill>
                  <a:schemeClr val="tx1">
                    <a:tint val="75000"/>
                  </a:schemeClr>
                </a:solidFill>
              </a:defRPr>
            </a:lvl4pPr>
            <a:lvl5pPr marL="1645854" indent="0" algn="ctr">
              <a:buNone/>
              <a:defRPr>
                <a:solidFill>
                  <a:schemeClr val="tx1">
                    <a:tint val="75000"/>
                  </a:schemeClr>
                </a:solidFill>
              </a:defRPr>
            </a:lvl5pPr>
            <a:lvl6pPr marL="2057318" indent="0" algn="ctr">
              <a:buNone/>
              <a:defRPr>
                <a:solidFill>
                  <a:schemeClr val="tx1">
                    <a:tint val="75000"/>
                  </a:schemeClr>
                </a:solidFill>
              </a:defRPr>
            </a:lvl6pPr>
            <a:lvl7pPr marL="2468781" indent="0" algn="ctr">
              <a:buNone/>
              <a:defRPr>
                <a:solidFill>
                  <a:schemeClr val="tx1">
                    <a:tint val="75000"/>
                  </a:schemeClr>
                </a:solidFill>
              </a:defRPr>
            </a:lvl7pPr>
            <a:lvl8pPr marL="2880245" indent="0" algn="ctr">
              <a:buNone/>
              <a:defRPr>
                <a:solidFill>
                  <a:schemeClr val="tx1">
                    <a:tint val="75000"/>
                  </a:schemeClr>
                </a:solidFill>
              </a:defRPr>
            </a:lvl8pPr>
            <a:lvl9pPr marL="3291709" indent="0" algn="ctr">
              <a:buNone/>
              <a:defRPr>
                <a:solidFill>
                  <a:schemeClr val="tx1">
                    <a:tint val="75000"/>
                  </a:schemeClr>
                </a:solidFill>
              </a:defRPr>
            </a:lvl9pPr>
          </a:lstStyle>
          <a:p>
            <a:r>
              <a:rPr lang="en-US" dirty="0" smtClean="0"/>
              <a:t>Click to edit Master subtitle style</a:t>
            </a:r>
            <a:endParaRPr lang="en-US" dirty="0"/>
          </a:p>
        </p:txBody>
      </p:sp>
      <p:sp>
        <p:nvSpPr>
          <p:cNvPr id="2" name="Title 1"/>
          <p:cNvSpPr>
            <a:spLocks noGrp="1"/>
          </p:cNvSpPr>
          <p:nvPr>
            <p:ph type="ctrTitle"/>
          </p:nvPr>
        </p:nvSpPr>
        <p:spPr>
          <a:xfrm>
            <a:off x="517813" y="4624737"/>
            <a:ext cx="6530747" cy="578747"/>
          </a:xfrm>
        </p:spPr>
        <p:txBody>
          <a:bodyPr anchor="t"/>
          <a:lstStyle>
            <a:lvl1pPr algn="l">
              <a:lnSpc>
                <a:spcPct val="80000"/>
              </a:lnSpc>
              <a:defRPr sz="2850" b="0" spc="-45" baseline="0">
                <a:solidFill>
                  <a:srgbClr val="C41230"/>
                </a:solidFill>
              </a:defRPr>
            </a:lvl1pPr>
          </a:lstStyle>
          <a:p>
            <a:endParaRPr lang="en-US" dirty="0"/>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37356" y="4625341"/>
            <a:ext cx="1049986" cy="1049986"/>
          </a:xfrm>
          <a:prstGeom prst="rect">
            <a:avLst/>
          </a:prstGeom>
        </p:spPr>
      </p:pic>
    </p:spTree>
    <p:extLst>
      <p:ext uri="{BB962C8B-B14F-4D97-AF65-F5344CB8AC3E}">
        <p14:creationId xmlns:p14="http://schemas.microsoft.com/office/powerpoint/2010/main" val="247311534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1_Title Slide">
    <p:spTree>
      <p:nvGrpSpPr>
        <p:cNvPr id="1" name=""/>
        <p:cNvGrpSpPr/>
        <p:nvPr/>
      </p:nvGrpSpPr>
      <p:grpSpPr>
        <a:xfrm>
          <a:off x="0" y="0"/>
          <a:ext cx="0" cy="0"/>
          <a:chOff x="0" y="0"/>
          <a:chExt cx="0" cy="0"/>
        </a:xfrm>
      </p:grpSpPr>
      <p:pic>
        <p:nvPicPr>
          <p:cNvPr id="5"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0" y="731668"/>
            <a:ext cx="9144000" cy="2457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517812" y="5328335"/>
            <a:ext cx="6530746" cy="456503"/>
          </a:xfrm>
        </p:spPr>
        <p:txBody>
          <a:bodyPr/>
          <a:lstStyle>
            <a:lvl1pPr marL="0" indent="0" algn="l">
              <a:lnSpc>
                <a:spcPct val="80000"/>
              </a:lnSpc>
              <a:buNone/>
              <a:defRPr sz="1350" b="1" spc="-27" baseline="0">
                <a:solidFill>
                  <a:schemeClr val="tx1"/>
                </a:solidFill>
              </a:defRPr>
            </a:lvl1pPr>
            <a:lvl2pPr marL="411464" indent="0" algn="ctr">
              <a:buNone/>
              <a:defRPr>
                <a:solidFill>
                  <a:schemeClr val="tx1">
                    <a:tint val="75000"/>
                  </a:schemeClr>
                </a:solidFill>
              </a:defRPr>
            </a:lvl2pPr>
            <a:lvl3pPr marL="822927" indent="0" algn="ctr">
              <a:buNone/>
              <a:defRPr>
                <a:solidFill>
                  <a:schemeClr val="tx1">
                    <a:tint val="75000"/>
                  </a:schemeClr>
                </a:solidFill>
              </a:defRPr>
            </a:lvl3pPr>
            <a:lvl4pPr marL="1234391" indent="0" algn="ctr">
              <a:buNone/>
              <a:defRPr>
                <a:solidFill>
                  <a:schemeClr val="tx1">
                    <a:tint val="75000"/>
                  </a:schemeClr>
                </a:solidFill>
              </a:defRPr>
            </a:lvl4pPr>
            <a:lvl5pPr marL="1645854" indent="0" algn="ctr">
              <a:buNone/>
              <a:defRPr>
                <a:solidFill>
                  <a:schemeClr val="tx1">
                    <a:tint val="75000"/>
                  </a:schemeClr>
                </a:solidFill>
              </a:defRPr>
            </a:lvl5pPr>
            <a:lvl6pPr marL="2057318" indent="0" algn="ctr">
              <a:buNone/>
              <a:defRPr>
                <a:solidFill>
                  <a:schemeClr val="tx1">
                    <a:tint val="75000"/>
                  </a:schemeClr>
                </a:solidFill>
              </a:defRPr>
            </a:lvl6pPr>
            <a:lvl7pPr marL="2468781" indent="0" algn="ctr">
              <a:buNone/>
              <a:defRPr>
                <a:solidFill>
                  <a:schemeClr val="tx1">
                    <a:tint val="75000"/>
                  </a:schemeClr>
                </a:solidFill>
              </a:defRPr>
            </a:lvl7pPr>
            <a:lvl8pPr marL="2880245" indent="0" algn="ctr">
              <a:buNone/>
              <a:defRPr>
                <a:solidFill>
                  <a:schemeClr val="tx1">
                    <a:tint val="75000"/>
                  </a:schemeClr>
                </a:solidFill>
              </a:defRPr>
            </a:lvl8pPr>
            <a:lvl9pPr marL="3291709" indent="0" algn="ctr">
              <a:buNone/>
              <a:defRPr>
                <a:solidFill>
                  <a:schemeClr val="tx1">
                    <a:tint val="75000"/>
                  </a:schemeClr>
                </a:solidFill>
              </a:defRPr>
            </a:lvl9pPr>
          </a:lstStyle>
          <a:p>
            <a:r>
              <a:rPr lang="en-US" dirty="0" smtClean="0"/>
              <a:t>Click to edit Master subtitle style</a:t>
            </a:r>
            <a:endParaRPr lang="en-US" dirty="0"/>
          </a:p>
        </p:txBody>
      </p:sp>
      <p:sp>
        <p:nvSpPr>
          <p:cNvPr id="2" name="Title 1"/>
          <p:cNvSpPr>
            <a:spLocks noGrp="1"/>
          </p:cNvSpPr>
          <p:nvPr>
            <p:ph type="ctrTitle"/>
          </p:nvPr>
        </p:nvSpPr>
        <p:spPr>
          <a:xfrm>
            <a:off x="517813" y="4624737"/>
            <a:ext cx="6530747" cy="578747"/>
          </a:xfrm>
        </p:spPr>
        <p:txBody>
          <a:bodyPr anchor="t"/>
          <a:lstStyle>
            <a:lvl1pPr algn="l">
              <a:lnSpc>
                <a:spcPct val="80000"/>
              </a:lnSpc>
              <a:defRPr sz="2850" b="0" spc="-45" baseline="0">
                <a:solidFill>
                  <a:srgbClr val="C41230"/>
                </a:solidFill>
              </a:defRPr>
            </a:lvl1pPr>
          </a:lstStyle>
          <a:p>
            <a:endParaRPr lang="en-US" dirty="0"/>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37356" y="4625341"/>
            <a:ext cx="1049986" cy="1049986"/>
          </a:xfrm>
          <a:prstGeom prst="rect">
            <a:avLst/>
          </a:prstGeom>
        </p:spPr>
      </p:pic>
    </p:spTree>
    <p:extLst>
      <p:ext uri="{BB962C8B-B14F-4D97-AF65-F5344CB8AC3E}">
        <p14:creationId xmlns:p14="http://schemas.microsoft.com/office/powerpoint/2010/main" val="319095468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22_Title Slide">
    <p:spTree>
      <p:nvGrpSpPr>
        <p:cNvPr id="1" name=""/>
        <p:cNvGrpSpPr/>
        <p:nvPr/>
      </p:nvGrpSpPr>
      <p:grpSpPr>
        <a:xfrm>
          <a:off x="0" y="0"/>
          <a:ext cx="0" cy="0"/>
          <a:chOff x="0" y="0"/>
          <a:chExt cx="0" cy="0"/>
        </a:xfrm>
      </p:grpSpPr>
      <p:pic>
        <p:nvPicPr>
          <p:cNvPr id="5"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0" y="731668"/>
            <a:ext cx="9144000" cy="2457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517812" y="5328335"/>
            <a:ext cx="6530746" cy="456503"/>
          </a:xfrm>
        </p:spPr>
        <p:txBody>
          <a:bodyPr/>
          <a:lstStyle>
            <a:lvl1pPr marL="0" indent="0" algn="l">
              <a:lnSpc>
                <a:spcPct val="80000"/>
              </a:lnSpc>
              <a:buNone/>
              <a:defRPr sz="1350" b="1" spc="-27" baseline="0">
                <a:solidFill>
                  <a:schemeClr val="tx1"/>
                </a:solidFill>
              </a:defRPr>
            </a:lvl1pPr>
            <a:lvl2pPr marL="411464" indent="0" algn="ctr">
              <a:buNone/>
              <a:defRPr>
                <a:solidFill>
                  <a:schemeClr val="tx1">
                    <a:tint val="75000"/>
                  </a:schemeClr>
                </a:solidFill>
              </a:defRPr>
            </a:lvl2pPr>
            <a:lvl3pPr marL="822927" indent="0" algn="ctr">
              <a:buNone/>
              <a:defRPr>
                <a:solidFill>
                  <a:schemeClr val="tx1">
                    <a:tint val="75000"/>
                  </a:schemeClr>
                </a:solidFill>
              </a:defRPr>
            </a:lvl3pPr>
            <a:lvl4pPr marL="1234391" indent="0" algn="ctr">
              <a:buNone/>
              <a:defRPr>
                <a:solidFill>
                  <a:schemeClr val="tx1">
                    <a:tint val="75000"/>
                  </a:schemeClr>
                </a:solidFill>
              </a:defRPr>
            </a:lvl4pPr>
            <a:lvl5pPr marL="1645854" indent="0" algn="ctr">
              <a:buNone/>
              <a:defRPr>
                <a:solidFill>
                  <a:schemeClr val="tx1">
                    <a:tint val="75000"/>
                  </a:schemeClr>
                </a:solidFill>
              </a:defRPr>
            </a:lvl5pPr>
            <a:lvl6pPr marL="2057318" indent="0" algn="ctr">
              <a:buNone/>
              <a:defRPr>
                <a:solidFill>
                  <a:schemeClr val="tx1">
                    <a:tint val="75000"/>
                  </a:schemeClr>
                </a:solidFill>
              </a:defRPr>
            </a:lvl6pPr>
            <a:lvl7pPr marL="2468781" indent="0" algn="ctr">
              <a:buNone/>
              <a:defRPr>
                <a:solidFill>
                  <a:schemeClr val="tx1">
                    <a:tint val="75000"/>
                  </a:schemeClr>
                </a:solidFill>
              </a:defRPr>
            </a:lvl7pPr>
            <a:lvl8pPr marL="2880245" indent="0" algn="ctr">
              <a:buNone/>
              <a:defRPr>
                <a:solidFill>
                  <a:schemeClr val="tx1">
                    <a:tint val="75000"/>
                  </a:schemeClr>
                </a:solidFill>
              </a:defRPr>
            </a:lvl8pPr>
            <a:lvl9pPr marL="3291709" indent="0" algn="ctr">
              <a:buNone/>
              <a:defRPr>
                <a:solidFill>
                  <a:schemeClr val="tx1">
                    <a:tint val="75000"/>
                  </a:schemeClr>
                </a:solidFill>
              </a:defRPr>
            </a:lvl9pPr>
          </a:lstStyle>
          <a:p>
            <a:r>
              <a:rPr lang="en-US" dirty="0" smtClean="0"/>
              <a:t>Click to edit Master subtitle style</a:t>
            </a:r>
            <a:endParaRPr lang="en-US" dirty="0"/>
          </a:p>
        </p:txBody>
      </p:sp>
      <p:sp>
        <p:nvSpPr>
          <p:cNvPr id="2" name="Title 1"/>
          <p:cNvSpPr>
            <a:spLocks noGrp="1"/>
          </p:cNvSpPr>
          <p:nvPr>
            <p:ph type="ctrTitle"/>
          </p:nvPr>
        </p:nvSpPr>
        <p:spPr>
          <a:xfrm>
            <a:off x="517813" y="4624737"/>
            <a:ext cx="6530747" cy="578747"/>
          </a:xfrm>
        </p:spPr>
        <p:txBody>
          <a:bodyPr anchor="t"/>
          <a:lstStyle>
            <a:lvl1pPr algn="l">
              <a:lnSpc>
                <a:spcPct val="80000"/>
              </a:lnSpc>
              <a:defRPr sz="2850" b="0" spc="-45" baseline="0">
                <a:solidFill>
                  <a:srgbClr val="C41230"/>
                </a:solidFill>
              </a:defRPr>
            </a:lvl1pPr>
          </a:lstStyle>
          <a:p>
            <a:endParaRPr lang="en-US" dirty="0"/>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37356" y="4625341"/>
            <a:ext cx="1049986" cy="1049986"/>
          </a:xfrm>
          <a:prstGeom prst="rect">
            <a:avLst/>
          </a:prstGeom>
        </p:spPr>
      </p:pic>
      <p:sp>
        <p:nvSpPr>
          <p:cNvPr id="4" name="Rectangle 3"/>
          <p:cNvSpPr/>
          <p:nvPr userDrawn="1"/>
        </p:nvSpPr>
        <p:spPr>
          <a:xfrm>
            <a:off x="0" y="731668"/>
            <a:ext cx="9144000" cy="2276028"/>
          </a:xfrm>
          <a:prstGeom prst="rect">
            <a:avLst/>
          </a:prstGeom>
          <a:solidFill>
            <a:schemeClr val="tx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7" name="TextBox 6"/>
          <p:cNvSpPr txBox="1"/>
          <p:nvPr userDrawn="1"/>
        </p:nvSpPr>
        <p:spPr>
          <a:xfrm>
            <a:off x="0" y="1355946"/>
            <a:ext cx="9013371" cy="830997"/>
          </a:xfrm>
          <a:prstGeom prst="rect">
            <a:avLst/>
          </a:prstGeom>
          <a:noFill/>
          <a:effectLst/>
        </p:spPr>
        <p:txBody>
          <a:bodyPr wrap="square" rtlCol="0" anchor="t">
            <a:spAutoFit/>
          </a:bodyPr>
          <a:lstStyle/>
          <a:p>
            <a:pPr algn="ctr" fontAlgn="auto">
              <a:lnSpc>
                <a:spcPct val="80000"/>
              </a:lnSpc>
              <a:spcBef>
                <a:spcPts val="0"/>
              </a:spcBef>
              <a:spcAft>
                <a:spcPts val="0"/>
              </a:spcAft>
            </a:pPr>
            <a:r>
              <a:rPr lang="en-AU" sz="2000" spc="-30" dirty="0" smtClean="0">
                <a:solidFill>
                  <a:schemeClr val="bg1"/>
                </a:solidFill>
                <a:latin typeface="+mn-lt"/>
                <a:ea typeface="+mn-ea"/>
              </a:rPr>
              <a:t>Section breaker</a:t>
            </a:r>
          </a:p>
          <a:p>
            <a:pPr algn="ctr" fontAlgn="auto">
              <a:lnSpc>
                <a:spcPct val="80000"/>
              </a:lnSpc>
              <a:spcBef>
                <a:spcPts val="0"/>
              </a:spcBef>
              <a:spcAft>
                <a:spcPts val="0"/>
              </a:spcAft>
            </a:pPr>
            <a:endParaRPr lang="en-AU" sz="2000" spc="-30" dirty="0" smtClean="0">
              <a:solidFill>
                <a:schemeClr val="bg1"/>
              </a:solidFill>
              <a:latin typeface="+mn-lt"/>
              <a:ea typeface="+mn-ea"/>
            </a:endParaRPr>
          </a:p>
          <a:p>
            <a:pPr algn="ctr" fontAlgn="auto">
              <a:lnSpc>
                <a:spcPct val="80000"/>
              </a:lnSpc>
              <a:spcBef>
                <a:spcPts val="0"/>
              </a:spcBef>
              <a:spcAft>
                <a:spcPts val="0"/>
              </a:spcAft>
            </a:pPr>
            <a:r>
              <a:rPr lang="en-AU" sz="2000" spc="-30" dirty="0" smtClean="0">
                <a:solidFill>
                  <a:schemeClr val="bg1"/>
                </a:solidFill>
                <a:latin typeface="+mn-lt"/>
                <a:ea typeface="+mn-ea"/>
              </a:rPr>
              <a:t>Insert banner image here</a:t>
            </a:r>
          </a:p>
        </p:txBody>
      </p:sp>
    </p:spTree>
    <p:extLst>
      <p:ext uri="{BB962C8B-B14F-4D97-AF65-F5344CB8AC3E}">
        <p14:creationId xmlns:p14="http://schemas.microsoft.com/office/powerpoint/2010/main" val="230880320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04983" y="0"/>
            <a:ext cx="850900" cy="850900"/>
          </a:xfrm>
          <a:prstGeom prst="rect">
            <a:avLst/>
          </a:prstGeom>
        </p:spPr>
      </p:pic>
      <p:cxnSp>
        <p:nvCxnSpPr>
          <p:cNvPr id="5" name="Straight Connector 4"/>
          <p:cNvCxnSpPr/>
          <p:nvPr/>
        </p:nvCxnSpPr>
        <p:spPr>
          <a:xfrm flipH="1">
            <a:off x="173833" y="6489700"/>
            <a:ext cx="8785622" cy="0"/>
          </a:xfrm>
          <a:prstGeom prst="line">
            <a:avLst/>
          </a:prstGeom>
          <a:ln w="6350" cap="flat">
            <a:solidFill>
              <a:schemeClr val="bg1">
                <a:lumMod val="50000"/>
              </a:schemeClr>
            </a:solidFill>
            <a:headEnd w="lg" len="lg"/>
            <a:tailEnd type="none" w="lg" len="lg"/>
          </a:ln>
          <a:effectLst/>
        </p:spPr>
        <p:style>
          <a:lnRef idx="2">
            <a:schemeClr val="accent1"/>
          </a:lnRef>
          <a:fillRef idx="0">
            <a:schemeClr val="accent1"/>
          </a:fillRef>
          <a:effectRef idx="1">
            <a:schemeClr val="accent1"/>
          </a:effectRef>
          <a:fontRef idx="minor">
            <a:schemeClr val="tx1"/>
          </a:fontRef>
        </p:style>
      </p:cxnSp>
      <p:pic>
        <p:nvPicPr>
          <p:cNvPr id="7" name="Picture 9"/>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 y="733129"/>
            <a:ext cx="8039099" cy="117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userDrawn="1"/>
        </p:nvCxnSpPr>
        <p:spPr>
          <a:xfrm flipH="1">
            <a:off x="173833" y="6489700"/>
            <a:ext cx="8785622" cy="0"/>
          </a:xfrm>
          <a:prstGeom prst="line">
            <a:avLst/>
          </a:prstGeom>
          <a:ln w="6350" cap="flat">
            <a:solidFill>
              <a:schemeClr val="bg1">
                <a:lumMod val="50000"/>
              </a:schemeClr>
            </a:solidFill>
            <a:headEnd w="lg" len="lg"/>
            <a:tailEnd type="none" w="lg" len="lg"/>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160800" y="985963"/>
            <a:ext cx="5114861" cy="5503255"/>
          </a:xfrm>
        </p:spPr>
        <p:txBody>
          <a:bodyPr/>
          <a:lstStyle>
            <a:lvl1pPr marL="0" indent="0">
              <a:buClr>
                <a:schemeClr val="tx2"/>
              </a:buClr>
              <a:buFont typeface="Wingdings" pitchFamily="2" charset="2"/>
              <a:buNone/>
              <a:defRPr sz="2000" spc="-27" baseline="0">
                <a:solidFill>
                  <a:srgbClr val="000000"/>
                </a:solidFill>
              </a:defRPr>
            </a:lvl1pPr>
            <a:lvl2pPr marL="447675" indent="-177800">
              <a:buClr>
                <a:srgbClr val="C11521"/>
              </a:buClr>
              <a:buFont typeface="Wingdings" pitchFamily="2" charset="2"/>
              <a:buChar char="§"/>
              <a:defRPr sz="2000" spc="-27" baseline="0">
                <a:solidFill>
                  <a:srgbClr val="000000"/>
                </a:solidFill>
              </a:defRPr>
            </a:lvl2pPr>
            <a:lvl3pPr marL="607219" indent="-203597">
              <a:buClr>
                <a:srgbClr val="C11521"/>
              </a:buClr>
              <a:buFont typeface="Courier New" pitchFamily="49" charset="0"/>
              <a:buChar char="o"/>
              <a:defRPr sz="2000" spc="-27" baseline="0">
                <a:solidFill>
                  <a:srgbClr val="000000"/>
                </a:solidFill>
              </a:defRPr>
            </a:lvl3pPr>
            <a:lvl4pPr marL="806054" indent="-198835">
              <a:buClr>
                <a:srgbClr val="C11521"/>
              </a:buClr>
              <a:defRPr sz="2000" spc="-27" baseline="0">
                <a:solidFill>
                  <a:srgbClr val="000000"/>
                </a:solidFill>
              </a:defRPr>
            </a:lvl4pPr>
            <a:lvl5pPr marL="944166" indent="-204788">
              <a:buClr>
                <a:srgbClr val="C11521"/>
              </a:buClr>
              <a:defRPr sz="2000" spc="-27" baseline="0">
                <a:solidFill>
                  <a:srgbClr val="00000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1" name="Title 1"/>
          <p:cNvSpPr>
            <a:spLocks noGrp="1"/>
          </p:cNvSpPr>
          <p:nvPr>
            <p:ph type="title"/>
          </p:nvPr>
        </p:nvSpPr>
        <p:spPr>
          <a:xfrm>
            <a:off x="160735" y="188085"/>
            <a:ext cx="8075216" cy="548362"/>
          </a:xfrm>
        </p:spPr>
        <p:txBody>
          <a:bodyPr/>
          <a:lstStyle>
            <a:lvl1pPr algn="l">
              <a:defRPr sz="2800" b="0" kern="1200" spc="-45" baseline="0">
                <a:solidFill>
                  <a:srgbClr val="C11521"/>
                </a:solidFill>
              </a:defRPr>
            </a:lvl1pPr>
          </a:lstStyle>
          <a:p>
            <a:r>
              <a:rPr lang="en-US" dirty="0" smtClean="0"/>
              <a:t>Click to edit Master title style</a:t>
            </a:r>
            <a:endParaRPr lang="en-US" dirty="0"/>
          </a:p>
        </p:txBody>
      </p:sp>
      <p:sp>
        <p:nvSpPr>
          <p:cNvPr id="10" name="Footer Placeholder 4"/>
          <p:cNvSpPr>
            <a:spLocks noGrp="1"/>
          </p:cNvSpPr>
          <p:nvPr>
            <p:ph type="ftr" sz="quarter" idx="10"/>
          </p:nvPr>
        </p:nvSpPr>
        <p:spPr>
          <a:xfrm>
            <a:off x="5275661" y="6497638"/>
            <a:ext cx="3232547" cy="254000"/>
          </a:xfrm>
        </p:spPr>
        <p:txBody>
          <a:bodyPr anchor="b"/>
          <a:lstStyle>
            <a:lvl1pPr algn="r">
              <a:defRPr sz="630" baseline="0">
                <a:solidFill>
                  <a:schemeClr val="bg1">
                    <a:lumMod val="50000"/>
                  </a:schemeClr>
                </a:solidFill>
              </a:defRPr>
            </a:lvl1pPr>
          </a:lstStyle>
          <a:p>
            <a:pPr>
              <a:defRPr/>
            </a:pPr>
            <a:r>
              <a:rPr lang="en-AU" smtClean="0"/>
              <a:t>Insert Title Here | DRIMS#</a:t>
            </a:r>
            <a:endParaRPr lang="en-US"/>
          </a:p>
        </p:txBody>
      </p:sp>
      <p:sp>
        <p:nvSpPr>
          <p:cNvPr id="11" name="Slide Number Placeholder 5"/>
          <p:cNvSpPr>
            <a:spLocks noGrp="1"/>
          </p:cNvSpPr>
          <p:nvPr>
            <p:ph type="sldNum" sz="quarter" idx="11"/>
          </p:nvPr>
        </p:nvSpPr>
        <p:spPr>
          <a:xfrm>
            <a:off x="8635605" y="6502400"/>
            <a:ext cx="320278" cy="249238"/>
          </a:xfrm>
        </p:spPr>
        <p:txBody>
          <a:bodyPr/>
          <a:lstStyle>
            <a:lvl1pPr>
              <a:defRPr sz="720" b="1">
                <a:solidFill>
                  <a:schemeClr val="bg1">
                    <a:lumMod val="50000"/>
                  </a:schemeClr>
                </a:solidFill>
              </a:defRPr>
            </a:lvl1pPr>
          </a:lstStyle>
          <a:p>
            <a:pPr>
              <a:defRPr/>
            </a:pPr>
            <a:fld id="{98954E90-9E6C-481C-B848-682633689F0F}" type="slidenum">
              <a:rPr lang="en-US"/>
              <a:pPr>
                <a:defRPr/>
              </a:pPr>
              <a:t>‹#›</a:t>
            </a:fld>
            <a:endParaRPr lang="en-US" dirty="0"/>
          </a:p>
        </p:txBody>
      </p:sp>
      <p:sp>
        <p:nvSpPr>
          <p:cNvPr id="12" name="Date Placeholder 3"/>
          <p:cNvSpPr>
            <a:spLocks noGrp="1"/>
          </p:cNvSpPr>
          <p:nvPr>
            <p:ph type="dt" sz="half" idx="12"/>
          </p:nvPr>
        </p:nvSpPr>
        <p:spPr>
          <a:xfrm>
            <a:off x="160736" y="6494464"/>
            <a:ext cx="1335881" cy="257176"/>
          </a:xfrm>
        </p:spPr>
        <p:txBody>
          <a:bodyPr/>
          <a:lstStyle>
            <a:lvl1pPr>
              <a:defRPr sz="675" spc="0">
                <a:solidFill>
                  <a:schemeClr val="tx1">
                    <a:lumMod val="60000"/>
                    <a:lumOff val="40000"/>
                  </a:schemeClr>
                </a:solidFill>
              </a:defRPr>
            </a:lvl1pPr>
          </a:lstStyle>
          <a:p>
            <a:pPr>
              <a:defRPr/>
            </a:pPr>
            <a:fld id="{FA1B3117-9A47-4041-9D75-728F1756E113}" type="datetime3">
              <a:rPr lang="en-US" smtClean="0"/>
              <a:t>21 November 2016</a:t>
            </a:fld>
            <a:endParaRPr lang="en-US" dirty="0"/>
          </a:p>
        </p:txBody>
      </p:sp>
    </p:spTree>
    <p:extLst>
      <p:ext uri="{BB962C8B-B14F-4D97-AF65-F5344CB8AC3E}">
        <p14:creationId xmlns:p14="http://schemas.microsoft.com/office/powerpoint/2010/main" val="271523716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3"/>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900">
                <a:solidFill>
                  <a:srgbClr val="898989"/>
                </a:solidFill>
                <a:ea typeface="ＭＳ Ｐゴシック" panose="020B0600070205080204" pitchFamily="34" charset="-128"/>
              </a:defRPr>
            </a:lvl1pPr>
          </a:lstStyle>
          <a:p>
            <a:pPr>
              <a:defRPr/>
            </a:pPr>
            <a:fld id="{18EAB751-67DD-47F0-886B-A5CBDEBD2859}" type="datetime3">
              <a:rPr lang="en-US" smtClean="0"/>
              <a:t>21 November 2016</a:t>
            </a:fld>
            <a:endParaRPr lang="en-US"/>
          </a:p>
        </p:txBody>
      </p:sp>
      <p:sp>
        <p:nvSpPr>
          <p:cNvPr id="5" name="Footer Placeholder 4"/>
          <p:cNvSpPr>
            <a:spLocks noGrp="1"/>
          </p:cNvSpPr>
          <p:nvPr>
            <p:ph type="ftr" sz="quarter" idx="3"/>
          </p:nvPr>
        </p:nvSpPr>
        <p:spPr>
          <a:xfrm>
            <a:off x="3124200" y="6356353"/>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ea typeface="+mn-ea"/>
              </a:defRPr>
            </a:lvl1pPr>
          </a:lstStyle>
          <a:p>
            <a:pPr>
              <a:defRPr/>
            </a:pPr>
            <a:r>
              <a:rPr lang="en-AU" smtClean="0"/>
              <a:t>Insert Title Here | DRIMS#</a:t>
            </a:r>
            <a:endParaRPr lang="en-US" dirty="0"/>
          </a:p>
        </p:txBody>
      </p:sp>
      <p:sp>
        <p:nvSpPr>
          <p:cNvPr id="6" name="Slide Number Placeholder 5"/>
          <p:cNvSpPr>
            <a:spLocks noGrp="1"/>
          </p:cNvSpPr>
          <p:nvPr>
            <p:ph type="sldNum" sz="quarter" idx="4"/>
          </p:nvPr>
        </p:nvSpPr>
        <p:spPr>
          <a:xfrm>
            <a:off x="6553200" y="6356353"/>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ea typeface="ＭＳ Ｐゴシック" panose="020B0600070205080204" pitchFamily="34" charset="-128"/>
              </a:defRPr>
            </a:lvl1pPr>
          </a:lstStyle>
          <a:p>
            <a:pPr>
              <a:defRPr/>
            </a:pPr>
            <a:fld id="{80662E87-6053-40EC-9F26-A0223C2AD29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94476" r:id="rId1"/>
    <p:sldLayoutId id="2147494477" r:id="rId2"/>
    <p:sldLayoutId id="2147494478" r:id="rId3"/>
    <p:sldLayoutId id="2147494463" r:id="rId4"/>
    <p:sldLayoutId id="2147494475" r:id="rId5"/>
    <p:sldLayoutId id="2147494479" r:id="rId6"/>
    <p:sldLayoutId id="2147494461" r:id="rId7"/>
  </p:sldLayoutIdLst>
  <p:timing>
    <p:tnLst>
      <p:par>
        <p:cTn id="1" dur="indefinite" restart="never" nodeType="tmRoot"/>
      </p:par>
    </p:tnLst>
  </p:timing>
  <p:hf hdr="0"/>
  <p:txStyles>
    <p:titleStyle>
      <a:lvl1pPr algn="ctr" defTabSz="342900" rtl="0" eaLnBrk="0" fontAlgn="base" hangingPunct="0">
        <a:spcBef>
          <a:spcPct val="0"/>
        </a:spcBef>
        <a:spcAft>
          <a:spcPct val="0"/>
        </a:spcAft>
        <a:defRPr sz="3300" kern="1200">
          <a:solidFill>
            <a:schemeClr val="tx1"/>
          </a:solidFill>
          <a:latin typeface="+mj-lt"/>
          <a:ea typeface="ＭＳ Ｐゴシック" panose="020B0600070205080204" pitchFamily="34" charset="-128"/>
          <a:cs typeface="+mj-cs"/>
        </a:defRPr>
      </a:lvl1pPr>
      <a:lvl2pPr algn="ctr" defTabSz="342900" rtl="0" eaLnBrk="0" fontAlgn="base" hangingPunct="0">
        <a:spcBef>
          <a:spcPct val="0"/>
        </a:spcBef>
        <a:spcAft>
          <a:spcPct val="0"/>
        </a:spcAft>
        <a:defRPr sz="3300">
          <a:solidFill>
            <a:schemeClr val="tx1"/>
          </a:solidFill>
          <a:latin typeface="Arial" pitchFamily="34" charset="0"/>
          <a:ea typeface="ＭＳ Ｐゴシック" panose="020B0600070205080204" pitchFamily="34" charset="-128"/>
        </a:defRPr>
      </a:lvl2pPr>
      <a:lvl3pPr algn="ctr" defTabSz="342900" rtl="0" eaLnBrk="0" fontAlgn="base" hangingPunct="0">
        <a:spcBef>
          <a:spcPct val="0"/>
        </a:spcBef>
        <a:spcAft>
          <a:spcPct val="0"/>
        </a:spcAft>
        <a:defRPr sz="3300">
          <a:solidFill>
            <a:schemeClr val="tx1"/>
          </a:solidFill>
          <a:latin typeface="Arial" pitchFamily="34" charset="0"/>
          <a:ea typeface="ＭＳ Ｐゴシック" panose="020B0600070205080204" pitchFamily="34" charset="-128"/>
        </a:defRPr>
      </a:lvl3pPr>
      <a:lvl4pPr algn="ctr" defTabSz="342900" rtl="0" eaLnBrk="0" fontAlgn="base" hangingPunct="0">
        <a:spcBef>
          <a:spcPct val="0"/>
        </a:spcBef>
        <a:spcAft>
          <a:spcPct val="0"/>
        </a:spcAft>
        <a:defRPr sz="3300">
          <a:solidFill>
            <a:schemeClr val="tx1"/>
          </a:solidFill>
          <a:latin typeface="Arial" pitchFamily="34" charset="0"/>
          <a:ea typeface="ＭＳ Ｐゴシック" panose="020B0600070205080204" pitchFamily="34" charset="-128"/>
        </a:defRPr>
      </a:lvl4pPr>
      <a:lvl5pPr algn="ctr" defTabSz="342900" rtl="0" eaLnBrk="0" fontAlgn="base" hangingPunct="0">
        <a:spcBef>
          <a:spcPct val="0"/>
        </a:spcBef>
        <a:spcAft>
          <a:spcPct val="0"/>
        </a:spcAft>
        <a:defRPr sz="3300">
          <a:solidFill>
            <a:schemeClr val="tx1"/>
          </a:solidFill>
          <a:latin typeface="Arial" pitchFamily="34" charset="0"/>
          <a:ea typeface="ＭＳ Ｐゴシック" panose="020B0600070205080204" pitchFamily="34" charset="-128"/>
        </a:defRPr>
      </a:lvl5pPr>
      <a:lvl6pPr marL="342900" algn="ctr" defTabSz="342900" rtl="0" eaLnBrk="1" fontAlgn="base" hangingPunct="1">
        <a:spcBef>
          <a:spcPct val="0"/>
        </a:spcBef>
        <a:spcAft>
          <a:spcPct val="0"/>
        </a:spcAft>
        <a:defRPr sz="3300">
          <a:solidFill>
            <a:schemeClr val="tx1"/>
          </a:solidFill>
          <a:latin typeface="Arial" pitchFamily="34" charset="0"/>
          <a:ea typeface="ＭＳ Ｐゴシック" pitchFamily="34" charset="-128"/>
        </a:defRPr>
      </a:lvl6pPr>
      <a:lvl7pPr marL="685800" algn="ctr" defTabSz="342900" rtl="0" eaLnBrk="1" fontAlgn="base" hangingPunct="1">
        <a:spcBef>
          <a:spcPct val="0"/>
        </a:spcBef>
        <a:spcAft>
          <a:spcPct val="0"/>
        </a:spcAft>
        <a:defRPr sz="3300">
          <a:solidFill>
            <a:schemeClr val="tx1"/>
          </a:solidFill>
          <a:latin typeface="Arial" pitchFamily="34" charset="0"/>
          <a:ea typeface="ＭＳ Ｐゴシック" pitchFamily="34" charset="-128"/>
        </a:defRPr>
      </a:lvl7pPr>
      <a:lvl8pPr marL="1028700" algn="ctr" defTabSz="342900" rtl="0" eaLnBrk="1" fontAlgn="base" hangingPunct="1">
        <a:spcBef>
          <a:spcPct val="0"/>
        </a:spcBef>
        <a:spcAft>
          <a:spcPct val="0"/>
        </a:spcAft>
        <a:defRPr sz="3300">
          <a:solidFill>
            <a:schemeClr val="tx1"/>
          </a:solidFill>
          <a:latin typeface="Arial" pitchFamily="34" charset="0"/>
          <a:ea typeface="ＭＳ Ｐゴシック" pitchFamily="34" charset="-128"/>
        </a:defRPr>
      </a:lvl8pPr>
      <a:lvl9pPr marL="1371600" algn="ctr" defTabSz="342900" rtl="0" eaLnBrk="1" fontAlgn="base" hangingPunct="1">
        <a:spcBef>
          <a:spcPct val="0"/>
        </a:spcBef>
        <a:spcAft>
          <a:spcPct val="0"/>
        </a:spcAft>
        <a:defRPr sz="3300">
          <a:solidFill>
            <a:schemeClr val="tx1"/>
          </a:solidFill>
          <a:latin typeface="Arial" pitchFamily="34" charset="0"/>
          <a:ea typeface="ＭＳ Ｐゴシック" pitchFamily="34" charset="-128"/>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anose="020B0600070205080204" pitchFamily="34" charset="-128"/>
          <a:cs typeface="+mn-cs"/>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ＭＳ Ｐゴシック" panose="020B0600070205080204" pitchFamily="34" charset="-128"/>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panose="020B0600070205080204" pitchFamily="34" charset="-128"/>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ＭＳ Ｐゴシック" panose="020B0600070205080204" pitchFamily="34" charset="-128"/>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ＭＳ Ｐゴシック" panose="020B0600070205080204" pitchFamily="34" charset="-128"/>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pPr eaLnBrk="1" hangingPunct="1">
              <a:defRPr/>
            </a:pPr>
            <a:r>
              <a:rPr lang="en-AU" dirty="0" smtClean="0"/>
              <a:t>Peter Coleman, CEO and Managing Director | 24 November 2016</a:t>
            </a:r>
          </a:p>
        </p:txBody>
      </p:sp>
      <p:sp>
        <p:nvSpPr>
          <p:cNvPr id="2" name="Title 1"/>
          <p:cNvSpPr>
            <a:spLocks noGrp="1"/>
          </p:cNvSpPr>
          <p:nvPr>
            <p:ph type="ctrTitle"/>
          </p:nvPr>
        </p:nvSpPr>
        <p:spPr>
          <a:xfrm>
            <a:off x="517813" y="4624737"/>
            <a:ext cx="6732073" cy="578747"/>
          </a:xfrm>
        </p:spPr>
        <p:txBody>
          <a:bodyPr/>
          <a:lstStyle/>
          <a:p>
            <a:pPr eaLnBrk="1" hangingPunct="1">
              <a:defRPr/>
            </a:pPr>
            <a:r>
              <a:rPr lang="en-AU" sz="2000" b="1" spc="-38" dirty="0" smtClean="0"/>
              <a:t>Pathways to Develop a Flexible and Liquid LNG Market</a:t>
            </a:r>
            <a:endParaRPr lang="en-AU" sz="2000" b="1" spc="-38"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0800" y="985963"/>
            <a:ext cx="8795083" cy="5503255"/>
          </a:xfrm>
        </p:spPr>
        <p:txBody>
          <a:bodyPr/>
          <a:lstStyle/>
          <a:p>
            <a:pPr eaLnBrk="1" hangingPunct="1">
              <a:defRPr/>
            </a:pPr>
            <a:r>
              <a:rPr lang="en-AU" sz="1800" dirty="0"/>
              <a:t>This presentation contains forward looking statements that are subject to risk factors associated with oil and gas businesses. It is believed that the expectations reflected in these statements are reasonable but they may be affected by a variety of variables and changes in underlying assumptions which could cause actual results or trends to differ materially, including but not limited to: price fluctuations, actual demand, currency fluctuations, drilling and production results, reserve estimates, loss of market, industry competition, environmental risks, physical risks, legislative, fiscal and regulatory developments, economic and financial market conditions in various countries and regions, political risks, project delay or advancement, approvals and cost estimates.</a:t>
            </a:r>
          </a:p>
          <a:p>
            <a:pPr eaLnBrk="1" hangingPunct="1">
              <a:defRPr/>
            </a:pPr>
            <a:endParaRPr lang="en-AU" sz="1800" dirty="0"/>
          </a:p>
          <a:p>
            <a:pPr eaLnBrk="1" hangingPunct="1">
              <a:defRPr/>
            </a:pPr>
            <a:r>
              <a:rPr lang="en-AU" sz="1800" dirty="0"/>
              <a:t>All references to dollars, cents or $ in this presentation are to US currency, unless otherwise stated.</a:t>
            </a:r>
          </a:p>
          <a:p>
            <a:pPr eaLnBrk="1" hangingPunct="1">
              <a:defRPr/>
            </a:pPr>
            <a:endParaRPr lang="en-AU" sz="1800" dirty="0"/>
          </a:p>
          <a:p>
            <a:pPr eaLnBrk="1" hangingPunct="1">
              <a:defRPr/>
            </a:pPr>
            <a:r>
              <a:rPr lang="en-AU" sz="1800" dirty="0"/>
              <a:t>References to “Woodside” may be references to Woodside Petroleum Ltd. or its applicable subsidiaries.</a:t>
            </a:r>
          </a:p>
        </p:txBody>
      </p:sp>
      <p:sp>
        <p:nvSpPr>
          <p:cNvPr id="6" name="Title 5"/>
          <p:cNvSpPr>
            <a:spLocks noGrp="1"/>
          </p:cNvSpPr>
          <p:nvPr>
            <p:ph type="title"/>
          </p:nvPr>
        </p:nvSpPr>
        <p:spPr/>
        <p:txBody>
          <a:bodyPr/>
          <a:lstStyle/>
          <a:p>
            <a:pPr eaLnBrk="1" hangingPunct="1">
              <a:defRPr/>
            </a:pPr>
            <a:r>
              <a:rPr lang="en-AU" sz="2800" dirty="0" smtClean="0"/>
              <a:t>Disclaimer and important notice</a:t>
            </a:r>
            <a:endParaRPr lang="en-AU" sz="2800" dirty="0"/>
          </a:p>
        </p:txBody>
      </p:sp>
      <p:sp>
        <p:nvSpPr>
          <p:cNvPr id="3" name="Footer Placeholder 2"/>
          <p:cNvSpPr>
            <a:spLocks noGrp="1"/>
          </p:cNvSpPr>
          <p:nvPr>
            <p:ph type="ftr" sz="quarter" idx="10"/>
          </p:nvPr>
        </p:nvSpPr>
        <p:spPr/>
        <p:txBody>
          <a:bodyPr/>
          <a:lstStyle/>
          <a:p>
            <a:pPr>
              <a:defRPr/>
            </a:pPr>
            <a:r>
              <a:rPr lang="en-AU" smtClean="0"/>
              <a:t>Insert Title Here | DRIMS#</a:t>
            </a:r>
            <a:endParaRPr lang="en-US"/>
          </a:p>
        </p:txBody>
      </p:sp>
      <p:sp>
        <p:nvSpPr>
          <p:cNvPr id="4" name="Slide Number Placeholder 3"/>
          <p:cNvSpPr>
            <a:spLocks noGrp="1"/>
          </p:cNvSpPr>
          <p:nvPr>
            <p:ph type="sldNum" sz="quarter" idx="11"/>
          </p:nvPr>
        </p:nvSpPr>
        <p:spPr/>
        <p:txBody>
          <a:bodyPr/>
          <a:lstStyle/>
          <a:p>
            <a:pPr>
              <a:defRPr/>
            </a:pPr>
            <a:fld id="{976CC41E-FF5C-4C77-9A5B-0334C7808565}" type="slidenum">
              <a:rPr lang="en-US"/>
              <a:pPr>
                <a:defRPr/>
              </a:pPr>
              <a:t>2</a:t>
            </a:fld>
            <a:endParaRPr lang="en-US" dirty="0"/>
          </a:p>
        </p:txBody>
      </p:sp>
      <p:sp>
        <p:nvSpPr>
          <p:cNvPr id="5" name="Date Placeholder 4"/>
          <p:cNvSpPr>
            <a:spLocks noGrp="1"/>
          </p:cNvSpPr>
          <p:nvPr>
            <p:ph type="dt" sz="half" idx="12"/>
          </p:nvPr>
        </p:nvSpPr>
        <p:spPr/>
        <p:txBody>
          <a:bodyPr/>
          <a:lstStyle/>
          <a:p>
            <a:pPr>
              <a:defRPr/>
            </a:pPr>
            <a:fld id="{374AE4C7-AC54-4D52-BD7E-8B4066AAE0C6}" type="datetime3">
              <a:rPr lang="en-US" smtClean="0"/>
              <a:t>21 November 2016</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0359" y="31735"/>
            <a:ext cx="8155968" cy="634697"/>
          </a:xfrm>
        </p:spPr>
        <p:txBody>
          <a:bodyPr/>
          <a:lstStyle/>
          <a:p>
            <a:r>
              <a:rPr lang="en-AU" sz="2400" dirty="0"/>
              <a:t>Deferred FIDs between 2014 and 2016 have </a:t>
            </a:r>
            <a:r>
              <a:rPr lang="en-AU" sz="2400" dirty="0" smtClean="0"/>
              <a:t/>
            </a:r>
            <a:br>
              <a:rPr lang="en-AU" sz="2400" dirty="0" smtClean="0"/>
            </a:br>
            <a:r>
              <a:rPr lang="en-AU" sz="2400" dirty="0" smtClean="0"/>
              <a:t>reduced </a:t>
            </a:r>
            <a:r>
              <a:rPr lang="en-AU" sz="2400" dirty="0"/>
              <a:t>associated capacity growth by 80%</a:t>
            </a:r>
            <a:endParaRPr lang="en-GB" sz="2400" dirty="0"/>
          </a:p>
        </p:txBody>
      </p:sp>
      <p:sp>
        <p:nvSpPr>
          <p:cNvPr id="4" name="Footer Placeholder 3"/>
          <p:cNvSpPr>
            <a:spLocks noGrp="1"/>
          </p:cNvSpPr>
          <p:nvPr>
            <p:ph type="ftr" sz="quarter" idx="10"/>
          </p:nvPr>
        </p:nvSpPr>
        <p:spPr/>
        <p:txBody>
          <a:bodyPr/>
          <a:lstStyle/>
          <a:p>
            <a:pPr>
              <a:defRPr/>
            </a:pPr>
            <a:r>
              <a:rPr lang="en-AU" dirty="0" err="1" smtClean="0"/>
              <a:t>METI</a:t>
            </a:r>
            <a:r>
              <a:rPr lang="en-AU" dirty="0" smtClean="0"/>
              <a:t> 2016</a:t>
            </a:r>
            <a:endParaRPr lang="en-US" dirty="0"/>
          </a:p>
        </p:txBody>
      </p:sp>
      <p:sp>
        <p:nvSpPr>
          <p:cNvPr id="5" name="Slide Number Placeholder 4"/>
          <p:cNvSpPr>
            <a:spLocks noGrp="1"/>
          </p:cNvSpPr>
          <p:nvPr>
            <p:ph type="sldNum" sz="quarter" idx="11"/>
          </p:nvPr>
        </p:nvSpPr>
        <p:spPr/>
        <p:txBody>
          <a:bodyPr/>
          <a:lstStyle/>
          <a:p>
            <a:pPr>
              <a:defRPr/>
            </a:pPr>
            <a:fld id="{98954E90-9E6C-481C-B848-682633689F0F}" type="slidenum">
              <a:rPr lang="en-US" smtClean="0"/>
              <a:pPr>
                <a:defRPr/>
              </a:pPr>
              <a:t>3</a:t>
            </a:fld>
            <a:endParaRPr lang="en-US" dirty="0"/>
          </a:p>
        </p:txBody>
      </p:sp>
      <p:sp>
        <p:nvSpPr>
          <p:cNvPr id="6" name="Date Placeholder 5"/>
          <p:cNvSpPr>
            <a:spLocks noGrp="1"/>
          </p:cNvSpPr>
          <p:nvPr>
            <p:ph type="dt" sz="half" idx="12"/>
          </p:nvPr>
        </p:nvSpPr>
        <p:spPr/>
        <p:txBody>
          <a:bodyPr/>
          <a:lstStyle/>
          <a:p>
            <a:pPr>
              <a:defRPr/>
            </a:pPr>
            <a:r>
              <a:rPr lang="en-US" dirty="0"/>
              <a:t>24 November </a:t>
            </a:r>
            <a:r>
              <a:rPr lang="en-US" dirty="0" smtClean="0"/>
              <a:t>2016</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620" y="955343"/>
            <a:ext cx="7350758" cy="5431809"/>
          </a:xfrm>
          <a:prstGeom prst="rect">
            <a:avLst/>
          </a:prstGeom>
        </p:spPr>
      </p:pic>
    </p:spTree>
    <p:extLst>
      <p:ext uri="{BB962C8B-B14F-4D97-AF65-F5344CB8AC3E}">
        <p14:creationId xmlns:p14="http://schemas.microsoft.com/office/powerpoint/2010/main" val="2675846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0453" y="1138132"/>
            <a:ext cx="8675291" cy="5356332"/>
          </a:xfrm>
        </p:spPr>
        <p:txBody>
          <a:bodyPr/>
          <a:lstStyle/>
          <a:p>
            <a:pPr marL="269875" lvl="0" indent="-269875">
              <a:buFont typeface="Arial" panose="020B0604020202020204" pitchFamily="34" charset="0"/>
              <a:buChar char="•"/>
            </a:pPr>
            <a:r>
              <a:rPr lang="en-AU" sz="1800" dirty="0" smtClean="0"/>
              <a:t>Buyers </a:t>
            </a:r>
            <a:r>
              <a:rPr lang="en-AU" sz="1800" dirty="0"/>
              <a:t>have asked for and </a:t>
            </a:r>
            <a:r>
              <a:rPr lang="en-AU" sz="1800" b="1" dirty="0"/>
              <a:t>suppliers have delivered contract </a:t>
            </a:r>
            <a:r>
              <a:rPr lang="en-AU" sz="1800" b="1" dirty="0" smtClean="0"/>
              <a:t>flexibility</a:t>
            </a:r>
          </a:p>
          <a:p>
            <a:pPr marL="269875" lvl="0" indent="-269875">
              <a:buFont typeface="Arial" panose="020B0604020202020204" pitchFamily="34" charset="0"/>
              <a:buChar char="•"/>
            </a:pPr>
            <a:endParaRPr lang="en-AU" sz="1800" b="1" dirty="0" smtClean="0"/>
          </a:p>
          <a:p>
            <a:pPr marL="269875" lvl="0" indent="-269875">
              <a:buFont typeface="Arial" panose="020B0604020202020204" pitchFamily="34" charset="0"/>
              <a:buChar char="•"/>
            </a:pPr>
            <a:endParaRPr lang="en-AU" sz="1800" b="1" dirty="0" smtClean="0"/>
          </a:p>
          <a:p>
            <a:pPr marL="269875" indent="-269875">
              <a:buFont typeface="Arial" panose="020B0604020202020204" pitchFamily="34" charset="0"/>
              <a:buChar char="•"/>
            </a:pPr>
            <a:r>
              <a:rPr lang="en-AU" sz="1800" b="1" dirty="0"/>
              <a:t>Increased capacity from FIDs up to 2014 </a:t>
            </a:r>
            <a:r>
              <a:rPr lang="en-GB" sz="1800" dirty="0" smtClean="0"/>
              <a:t>is </a:t>
            </a:r>
            <a:r>
              <a:rPr lang="en-GB" sz="1800" dirty="0"/>
              <a:t>delivering </a:t>
            </a:r>
            <a:r>
              <a:rPr lang="en-GB" sz="1800" dirty="0" smtClean="0"/>
              <a:t>flexibility</a:t>
            </a:r>
            <a:endParaRPr lang="en-AU" sz="1800" dirty="0" smtClean="0"/>
          </a:p>
          <a:p>
            <a:r>
              <a:rPr lang="en-AU" sz="1800" b="1" dirty="0" smtClean="0"/>
              <a:t> </a:t>
            </a:r>
          </a:p>
          <a:p>
            <a:endParaRPr lang="en-AU" sz="1800" dirty="0"/>
          </a:p>
          <a:p>
            <a:pPr marL="285750" indent="-285750">
              <a:buFont typeface="Arial" panose="020B0604020202020204" pitchFamily="34" charset="0"/>
              <a:buChar char="•"/>
            </a:pPr>
            <a:r>
              <a:rPr lang="en-US" sz="1800" b="1" dirty="0" smtClean="0"/>
              <a:t>New </a:t>
            </a:r>
            <a:r>
              <a:rPr lang="en-US" sz="1800" b="1" dirty="0"/>
              <a:t>supply </a:t>
            </a:r>
            <a:r>
              <a:rPr lang="en-US" sz="1800" dirty="0"/>
              <a:t>is likely to </a:t>
            </a:r>
            <a:r>
              <a:rPr lang="en-US" sz="1800" b="1" dirty="0"/>
              <a:t>come from lowest cost producers</a:t>
            </a:r>
            <a:r>
              <a:rPr lang="en-US" sz="1800" dirty="0"/>
              <a:t>, but continued supply growth is currently </a:t>
            </a:r>
            <a:r>
              <a:rPr lang="en-US" sz="1800" dirty="0" smtClean="0"/>
              <a:t>challenged</a:t>
            </a:r>
          </a:p>
          <a:p>
            <a:pPr marL="285750" indent="-285750">
              <a:buFont typeface="Arial" panose="020B0604020202020204" pitchFamily="34" charset="0"/>
              <a:buChar char="•"/>
            </a:pPr>
            <a:endParaRPr lang="en-US" sz="1800" dirty="0" smtClean="0"/>
          </a:p>
          <a:p>
            <a:pPr marL="285750" indent="-285750">
              <a:buFont typeface="Arial" panose="020B0604020202020204" pitchFamily="34" charset="0"/>
              <a:buChar char="•"/>
            </a:pPr>
            <a:endParaRPr lang="en-US" sz="1800" dirty="0" smtClean="0"/>
          </a:p>
          <a:p>
            <a:pPr marL="285750" indent="-285750">
              <a:buFont typeface="Arial" panose="020B0604020202020204" pitchFamily="34" charset="0"/>
              <a:buChar char="•"/>
            </a:pPr>
            <a:r>
              <a:rPr lang="en-US" sz="1800" b="1" dirty="0" smtClean="0"/>
              <a:t>A </a:t>
            </a:r>
            <a:r>
              <a:rPr lang="en-US" sz="1800" b="1" dirty="0"/>
              <a:t>balance between supplier and buyer </a:t>
            </a:r>
            <a:r>
              <a:rPr lang="en-US" sz="1800" dirty="0"/>
              <a:t>interests is needed for</a:t>
            </a:r>
            <a:r>
              <a:rPr lang="en-US" sz="1800" b="1" dirty="0"/>
              <a:t> sustainable long term development of market </a:t>
            </a:r>
            <a:r>
              <a:rPr lang="en-US" sz="1800" b="1" dirty="0" smtClean="0"/>
              <a:t>flexibility</a:t>
            </a:r>
          </a:p>
          <a:p>
            <a:pPr marL="285750" indent="-285750">
              <a:buFont typeface="Arial" panose="020B0604020202020204" pitchFamily="34" charset="0"/>
              <a:buChar char="•"/>
            </a:pPr>
            <a:endParaRPr lang="en-AU" sz="1800" dirty="0" smtClean="0"/>
          </a:p>
          <a:p>
            <a:pPr marL="285750" indent="-285750">
              <a:buFont typeface="Arial" panose="020B0604020202020204" pitchFamily="34" charset="0"/>
              <a:buChar char="•"/>
            </a:pPr>
            <a:endParaRPr lang="en-AU" sz="1800" dirty="0"/>
          </a:p>
          <a:p>
            <a:pPr marL="285750" indent="-285750">
              <a:buFont typeface="Arial" panose="020B0604020202020204" pitchFamily="34" charset="0"/>
              <a:buChar char="•"/>
            </a:pPr>
            <a:r>
              <a:rPr lang="en-AU" sz="1800" dirty="0" smtClean="0"/>
              <a:t>Woodside has </a:t>
            </a:r>
            <a:r>
              <a:rPr lang="en-AU" sz="1800" b="1" dirty="0" smtClean="0"/>
              <a:t>proven </a:t>
            </a:r>
            <a:r>
              <a:rPr lang="en-AU" sz="1800" b="1" dirty="0"/>
              <a:t>capability </a:t>
            </a:r>
            <a:r>
              <a:rPr lang="en-AU" sz="1800" dirty="0"/>
              <a:t>and</a:t>
            </a:r>
            <a:r>
              <a:rPr lang="en-AU" sz="1800" b="1" dirty="0"/>
              <a:t> </a:t>
            </a:r>
            <a:r>
              <a:rPr lang="en-AU" sz="1800" dirty="0"/>
              <a:t>has the balance sheet strength to </a:t>
            </a:r>
            <a:r>
              <a:rPr lang="en-AU" sz="1800" b="1" dirty="0"/>
              <a:t>offer contract </a:t>
            </a:r>
            <a:r>
              <a:rPr lang="en-AU" sz="1800" b="1" dirty="0" smtClean="0"/>
              <a:t>flexibility</a:t>
            </a:r>
            <a:endParaRPr lang="en-AU" sz="1800" dirty="0"/>
          </a:p>
          <a:p>
            <a:pPr marL="269875" indent="-269875">
              <a:buFont typeface="Arial" panose="020B0604020202020204" pitchFamily="34" charset="0"/>
              <a:buChar char="•"/>
            </a:pPr>
            <a:endParaRPr lang="en-GB" sz="1800" dirty="0"/>
          </a:p>
          <a:p>
            <a:pPr marL="342900" indent="-342900">
              <a:buFont typeface="Arial" panose="020B0604020202020204" pitchFamily="34" charset="0"/>
              <a:buChar char="•"/>
            </a:pPr>
            <a:endParaRPr lang="en-GB" dirty="0"/>
          </a:p>
        </p:txBody>
      </p:sp>
      <p:sp>
        <p:nvSpPr>
          <p:cNvPr id="3" name="Title 2"/>
          <p:cNvSpPr>
            <a:spLocks noGrp="1"/>
          </p:cNvSpPr>
          <p:nvPr>
            <p:ph type="title"/>
          </p:nvPr>
        </p:nvSpPr>
        <p:spPr/>
        <p:txBody>
          <a:bodyPr/>
          <a:lstStyle/>
          <a:p>
            <a:r>
              <a:rPr lang="en-AU" dirty="0" smtClean="0"/>
              <a:t>Key </a:t>
            </a:r>
            <a:r>
              <a:rPr lang="en-AU" dirty="0" smtClean="0"/>
              <a:t>Messages</a:t>
            </a:r>
            <a:endParaRPr lang="en-GB" dirty="0"/>
          </a:p>
        </p:txBody>
      </p:sp>
      <p:sp>
        <p:nvSpPr>
          <p:cNvPr id="4" name="Footer Placeholder 3"/>
          <p:cNvSpPr>
            <a:spLocks noGrp="1"/>
          </p:cNvSpPr>
          <p:nvPr>
            <p:ph type="ftr" sz="quarter" idx="10"/>
          </p:nvPr>
        </p:nvSpPr>
        <p:spPr/>
        <p:txBody>
          <a:bodyPr/>
          <a:lstStyle/>
          <a:p>
            <a:pPr>
              <a:defRPr/>
            </a:pPr>
            <a:r>
              <a:rPr lang="en-AU" dirty="0" err="1" smtClean="0"/>
              <a:t>METI</a:t>
            </a:r>
            <a:r>
              <a:rPr lang="en-AU" dirty="0" smtClean="0"/>
              <a:t> 2016</a:t>
            </a:r>
            <a:endParaRPr lang="en-US" dirty="0"/>
          </a:p>
        </p:txBody>
      </p:sp>
      <p:sp>
        <p:nvSpPr>
          <p:cNvPr id="5" name="Slide Number Placeholder 4"/>
          <p:cNvSpPr>
            <a:spLocks noGrp="1"/>
          </p:cNvSpPr>
          <p:nvPr>
            <p:ph type="sldNum" sz="quarter" idx="11"/>
          </p:nvPr>
        </p:nvSpPr>
        <p:spPr/>
        <p:txBody>
          <a:bodyPr/>
          <a:lstStyle/>
          <a:p>
            <a:pPr>
              <a:defRPr/>
            </a:pPr>
            <a:fld id="{98954E90-9E6C-481C-B848-682633689F0F}" type="slidenum">
              <a:rPr lang="en-US" smtClean="0"/>
              <a:pPr>
                <a:defRPr/>
              </a:pPr>
              <a:t>4</a:t>
            </a:fld>
            <a:endParaRPr lang="en-US" dirty="0"/>
          </a:p>
        </p:txBody>
      </p:sp>
      <p:sp>
        <p:nvSpPr>
          <p:cNvPr id="6" name="Date Placeholder 5"/>
          <p:cNvSpPr>
            <a:spLocks noGrp="1"/>
          </p:cNvSpPr>
          <p:nvPr>
            <p:ph type="dt" sz="half" idx="12"/>
          </p:nvPr>
        </p:nvSpPr>
        <p:spPr/>
        <p:txBody>
          <a:bodyPr/>
          <a:lstStyle/>
          <a:p>
            <a:pPr>
              <a:defRPr/>
            </a:pPr>
            <a:r>
              <a:rPr lang="en-US" dirty="0" smtClean="0"/>
              <a:t>24 November 2016</a:t>
            </a:r>
            <a:endParaRPr lang="en-US" dirty="0"/>
          </a:p>
        </p:txBody>
      </p:sp>
    </p:spTree>
    <p:extLst>
      <p:ext uri="{BB962C8B-B14F-4D97-AF65-F5344CB8AC3E}">
        <p14:creationId xmlns:p14="http://schemas.microsoft.com/office/powerpoint/2010/main" val="858758652"/>
      </p:ext>
    </p:extLst>
  </p:cSld>
  <p:clrMapOvr>
    <a:masterClrMapping/>
  </p:clrMapOvr>
</p:sld>
</file>

<file path=ppt/theme/theme1.xml><?xml version="1.0" encoding="utf-8"?>
<a:theme xmlns:a="http://schemas.openxmlformats.org/drawingml/2006/main" name="2015 colours">
  <a:themeElements>
    <a:clrScheme name="Woodside 2015 Colours">
      <a:dk1>
        <a:srgbClr val="262627"/>
      </a:dk1>
      <a:lt1>
        <a:srgbClr val="FFFFFF"/>
      </a:lt1>
      <a:dk2>
        <a:srgbClr val="C11521"/>
      </a:dk2>
      <a:lt2>
        <a:srgbClr val="AFBCC1"/>
      </a:lt2>
      <a:accent1>
        <a:srgbClr val="693A77"/>
      </a:accent1>
      <a:accent2>
        <a:srgbClr val="0075B0"/>
      </a:accent2>
      <a:accent3>
        <a:srgbClr val="009B74"/>
      </a:accent3>
      <a:accent4>
        <a:srgbClr val="739600"/>
      </a:accent4>
      <a:accent5>
        <a:srgbClr val="C75B12"/>
      </a:accent5>
      <a:accent6>
        <a:srgbClr val="DBDBDC"/>
      </a:accent6>
      <a:hlink>
        <a:srgbClr val="39393B"/>
      </a:hlink>
      <a:folHlink>
        <a:srgbClr val="262627"/>
      </a:folHlink>
    </a:clrScheme>
    <a:fontScheme name="Woodside Powerpoint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2"/>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cap="flat">
          <a:solidFill>
            <a:schemeClr val="tx2"/>
          </a:solidFill>
          <a:headEnd w="lg" len="lg"/>
          <a:tailEnd type="none" w="lg" len="lg"/>
        </a:ln>
        <a:effectLst/>
      </a:spPr>
      <a:bodyPr/>
      <a:lstStyle/>
      <a:style>
        <a:lnRef idx="2">
          <a:schemeClr val="accent1"/>
        </a:lnRef>
        <a:fillRef idx="0">
          <a:schemeClr val="accent1"/>
        </a:fillRef>
        <a:effectRef idx="1">
          <a:schemeClr val="accent1"/>
        </a:effectRef>
        <a:fontRef idx="minor">
          <a:schemeClr val="tx1"/>
        </a:fontRef>
      </a:style>
    </a:lnDef>
    <a:txDef>
      <a:spPr>
        <a:noFill/>
        <a:effectLst/>
      </a:spPr>
      <a:bodyPr wrap="square" rtlCol="0" anchor="t">
        <a:spAutoFit/>
      </a:bodyPr>
      <a:lstStyle>
        <a:defPPr fontAlgn="auto">
          <a:lnSpc>
            <a:spcPct val="80000"/>
          </a:lnSpc>
          <a:spcBef>
            <a:spcPts val="0"/>
          </a:spcBef>
          <a:spcAft>
            <a:spcPts val="0"/>
          </a:spcAft>
          <a:defRPr sz="2000" spc="-30" dirty="0" smtClean="0">
            <a:latin typeface="+mn-lt"/>
            <a:ea typeface="+mn-ea"/>
          </a:defRPr>
        </a:defPPr>
      </a:lstStyle>
    </a:txDef>
  </a:objectDefaults>
  <a:extraClrSchemeLst/>
  <a:extLst>
    <a:ext uri="{05A4C25C-085E-4340-85A3-A5531E510DB2}">
      <thm15:themeFamily xmlns:thm15="http://schemas.microsoft.com/office/thememl/2012/main" name="2015 colours" id="{3BEBC900-AB54-49FA-8B9E-2C3B63572B9A}" vid="{B1721649-1C80-4E8E-A1DC-C175252463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062416-BE09-400E-AA87-745C879FB1AC}">
  <ds:schemaRefs>
    <ds:schemaRef ds:uri="http://schemas.openxmlformats.org/package/2006/metadata/core-properties"/>
    <ds:schemaRef ds:uri="http://schemas.microsoft.com/office/2006/metadata/properties"/>
    <ds:schemaRef ds:uri="http://purl.org/dc/elements/1.1/"/>
    <ds:schemaRef ds:uri="http://purl.org/dc/dcmitype/"/>
    <ds:schemaRef ds:uri="http://schemas.microsoft.com/sharepoint/v3/fields"/>
    <ds:schemaRef ds:uri="http://schemas.microsoft.com/office/infopath/2007/PartnerControls"/>
    <ds:schemaRef ds:uri="http://purl.org/dc/terms/"/>
    <ds:schemaRef ds:uri="http://schemas.microsoft.com/office/2006/documentManagement/types"/>
    <ds:schemaRef ds:uri="http://www.w3.org/XML/1998/namespace"/>
  </ds:schemaRefs>
</ds:datastoreItem>
</file>

<file path=customXml/itemProps2.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2015 colours</Template>
  <TotalTime>8920</TotalTime>
  <Words>288</Words>
  <Application>Microsoft Office PowerPoint</Application>
  <PresentationFormat>On-screen Show (4:3)</PresentationFormat>
  <Paragraphs>35</Paragraphs>
  <Slides>4</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ＭＳ Ｐゴシック</vt:lpstr>
      <vt:lpstr>Arial</vt:lpstr>
      <vt:lpstr>Calibri</vt:lpstr>
      <vt:lpstr>Courier New</vt:lpstr>
      <vt:lpstr>Wingdings</vt:lpstr>
      <vt:lpstr>2015 colours</vt:lpstr>
      <vt:lpstr>Pathways to Develop a Flexible and Liquid LNG Market</vt:lpstr>
      <vt:lpstr>Disclaimer and important notice</vt:lpstr>
      <vt:lpstr>Deferred FIDs between 2014 and 2016 have  reduced associated capacity growth by 80%</vt:lpstr>
      <vt:lpstr>Key Messages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Ryan Felton</dc:creator>
  <cp:lastModifiedBy>Forster, Christine</cp:lastModifiedBy>
  <cp:revision>636</cp:revision>
  <cp:lastPrinted>2015-04-23T00:57:28Z</cp:lastPrinted>
  <dcterms:created xsi:type="dcterms:W3CDTF">2010-04-12T23:12:02Z</dcterms:created>
  <dcterms:modified xsi:type="dcterms:W3CDTF">2016-11-23T00:57:54Z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